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91" r:id="rId4"/>
    <p:sldId id="287" r:id="rId5"/>
    <p:sldId id="288" r:id="rId6"/>
    <p:sldId id="279" r:id="rId7"/>
    <p:sldId id="257" r:id="rId8"/>
    <p:sldId id="260" r:id="rId9"/>
    <p:sldId id="261" r:id="rId10"/>
    <p:sldId id="294" r:id="rId11"/>
    <p:sldId id="278" r:id="rId12"/>
    <p:sldId id="266" r:id="rId13"/>
    <p:sldId id="282" r:id="rId14"/>
    <p:sldId id="276" r:id="rId15"/>
    <p:sldId id="273" r:id="rId16"/>
    <p:sldId id="274" r:id="rId17"/>
    <p:sldId id="275" r:id="rId18"/>
    <p:sldId id="283" r:id="rId19"/>
    <p:sldId id="269" r:id="rId20"/>
    <p:sldId id="277" r:id="rId21"/>
    <p:sldId id="267" r:id="rId22"/>
    <p:sldId id="284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107" d="100"/>
          <a:sy n="107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A109-58A9-4D53-B325-F39EAD49D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420792" y="3923105"/>
            <a:ext cx="2473485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420791" y="3923106"/>
            <a:ext cx="1236743" cy="346317"/>
          </a:xfrm>
          <a:prstGeom prst="bentConnector4">
            <a:avLst>
              <a:gd name="adj1" fmla="val -18484"/>
              <a:gd name="adj2" fmla="val 16600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420791" y="4461065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 charset="0"/>
                <a:sym typeface="Arial"/>
              </a:rPr>
              <a:t>&lt;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String&gt;</a:t>
            </a:r>
            <a:r>
              <a:rPr lang="de-DE" altLang="de-DE" sz="1800" dirty="0">
                <a:cs typeface="Arial" charset="0"/>
              </a:rPr>
              <a:t>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 flipV="1">
            <a:off x="1420792" y="4392344"/>
            <a:ext cx="2471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459930" y="3923107"/>
            <a:ext cx="3193613" cy="1034080"/>
            <a:chOff x="4861120" y="3099244"/>
            <a:chExt cx="2886600" cy="641171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4"/>
              <a:ext cx="2816047" cy="641171"/>
              <a:chOff x="2785377" y="1573193"/>
              <a:chExt cx="1709700" cy="641171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3"/>
                <a:ext cx="1709700" cy="64117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61120" y="3452280"/>
              <a:ext cx="2886600" cy="288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606897" y="3234613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392056" y="985014"/>
            <a:ext cx="3117135" cy="1482804"/>
            <a:chOff x="7302832" y="1350961"/>
            <a:chExt cx="1757449" cy="919398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1"/>
              <a:ext cx="1757230" cy="917885"/>
              <a:chOff x="2785377" y="1573192"/>
              <a:chExt cx="1709700" cy="917885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91788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566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[0..50]</a:t>
              </a:r>
              <a:endPara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7"/>
            <a:ext cx="242545" cy="16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3739693" y="3270445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254008" y="4257442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224675" y="960183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924058" y="436107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20153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5408742" y="350944"/>
            <a:ext cx="3426938" cy="645885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4102864" y="5018130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752571" y="990684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 flipV="1">
            <a:off x="4135331" y="4479727"/>
            <a:ext cx="3245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</p:cNvCxnSpPr>
          <p:nvPr/>
        </p:nvCxnSpPr>
        <p:spPr>
          <a:xfrm flipH="1" flipV="1">
            <a:off x="4014258" y="3127178"/>
            <a:ext cx="0" cy="126516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554;g10f8d9d020d_0_26">
            <a:extLst>
              <a:ext uri="{FF2B5EF4-FFF2-40B4-BE49-F238E27FC236}">
                <a16:creationId xmlns:a16="http://schemas.microsoft.com/office/drawing/2014/main" id="{48B019EB-3337-4170-9E23-5E5E32A9CD9C}"/>
              </a:ext>
            </a:extLst>
          </p:cNvPr>
          <p:cNvCxnSpPr>
            <a:cxnSpLocks/>
          </p:cNvCxnSpPr>
          <p:nvPr/>
        </p:nvCxnSpPr>
        <p:spPr>
          <a:xfrm flipV="1">
            <a:off x="4736890" y="3127178"/>
            <a:ext cx="0" cy="79592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1" name="Google Shape;558;g10f8d9d020d_0_26">
            <a:extLst>
              <a:ext uri="{FF2B5EF4-FFF2-40B4-BE49-F238E27FC236}">
                <a16:creationId xmlns:a16="http://schemas.microsoft.com/office/drawing/2014/main" id="{2F2C80FA-B027-4ADD-AC86-2778742A0CD8}"/>
              </a:ext>
            </a:extLst>
          </p:cNvPr>
          <p:cNvSpPr txBox="1"/>
          <p:nvPr/>
        </p:nvSpPr>
        <p:spPr>
          <a:xfrm>
            <a:off x="4805533" y="3270445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73" name="Google Shape;542;g10f8d9d020d_0_26">
            <a:extLst>
              <a:ext uri="{FF2B5EF4-FFF2-40B4-BE49-F238E27FC236}">
                <a16:creationId xmlns:a16="http://schemas.microsoft.com/office/drawing/2014/main" id="{F0FECA6A-40BF-4EC1-A079-81F849466D2E}"/>
              </a:ext>
            </a:extLst>
          </p:cNvPr>
          <p:cNvSpPr txBox="1"/>
          <p:nvPr/>
        </p:nvSpPr>
        <p:spPr>
          <a:xfrm>
            <a:off x="4807870" y="3449888"/>
            <a:ext cx="1614417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requiredProperties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532;g10f8d9d020d_0_26">
            <a:extLst>
              <a:ext uri="{FF2B5EF4-FFF2-40B4-BE49-F238E27FC236}">
                <a16:creationId xmlns:a16="http://schemas.microsoft.com/office/drawing/2014/main" id="{97804A8F-773A-464A-BA3F-A1AC0E502F2F}"/>
              </a:ext>
            </a:extLst>
          </p:cNvPr>
          <p:cNvCxnSpPr>
            <a:cxnSpLocks/>
            <a:stCxn id="48" idx="3"/>
            <a:endCxn id="49" idx="2"/>
          </p:cNvCxnSpPr>
          <p:nvPr/>
        </p:nvCxnSpPr>
        <p:spPr>
          <a:xfrm flipH="1">
            <a:off x="6950430" y="2010791"/>
            <a:ext cx="1558373" cy="454587"/>
          </a:xfrm>
          <a:prstGeom prst="bentConnector4">
            <a:avLst>
              <a:gd name="adj1" fmla="val -14669"/>
              <a:gd name="adj2" fmla="val 15082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Google Shape;542;g10f8d9d020d_0_26">
            <a:extLst>
              <a:ext uri="{FF2B5EF4-FFF2-40B4-BE49-F238E27FC236}">
                <a16:creationId xmlns:a16="http://schemas.microsoft.com/office/drawing/2014/main" id="{1B124083-8D88-411B-9E75-3ECF2E0AFC51}"/>
              </a:ext>
            </a:extLst>
          </p:cNvPr>
          <p:cNvSpPr txBox="1"/>
          <p:nvPr/>
        </p:nvSpPr>
        <p:spPr>
          <a:xfrm>
            <a:off x="7653545" y="2742825"/>
            <a:ext cx="1099026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nestedType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59;g10f8d9d020d_0_26">
            <a:extLst>
              <a:ext uri="{FF2B5EF4-FFF2-40B4-BE49-F238E27FC236}">
                <a16:creationId xmlns:a16="http://schemas.microsoft.com/office/drawing/2014/main" id="{D626E764-C417-49BF-8C01-FB6D61134494}"/>
              </a:ext>
            </a:extLst>
          </p:cNvPr>
          <p:cNvSpPr txBox="1"/>
          <p:nvPr/>
        </p:nvSpPr>
        <p:spPr>
          <a:xfrm>
            <a:off x="7312862" y="2753345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59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24236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66913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473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412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382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63391"/>
            <a:ext cx="1259460" cy="6045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3889205" y="1602933"/>
            <a:ext cx="240805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3749213" y="346288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5093233" y="3029147"/>
            <a:ext cx="2292" cy="43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214438" y="1471613"/>
            <a:ext cx="8915400" cy="53435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214438" y="117190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3889206" y="2247632"/>
            <a:ext cx="2408053" cy="781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6481326" y="5212602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6487985" y="5864790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4138934" y="5869848"/>
            <a:ext cx="1899496" cy="423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1453115" y="5207134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1453116" y="5857913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5093232" y="4751453"/>
            <a:ext cx="0" cy="4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D81785F-8563-4FD0-B788-605294909EF7}"/>
              </a:ext>
            </a:extLst>
          </p:cNvPr>
          <p:cNvSpPr/>
          <p:nvPr/>
        </p:nvSpPr>
        <p:spPr>
          <a:xfrm>
            <a:off x="3749213" y="4106754"/>
            <a:ext cx="268803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lowerBound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710897-CA9A-4EA0-8C43-37B90AC56B68}"/>
              </a:ext>
            </a:extLst>
          </p:cNvPr>
          <p:cNvSpPr/>
          <p:nvPr/>
        </p:nvSpPr>
        <p:spPr>
          <a:xfrm>
            <a:off x="4148034" y="5220408"/>
            <a:ext cx="1890396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B081AA0-23D5-41E0-B27E-53DC366FB7A4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rot="16200000" flipV="1">
            <a:off x="6297274" y="3547412"/>
            <a:ext cx="461149" cy="28692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ED742ED-D614-4C4C-BFB9-930F53DE501C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3635684" y="3749586"/>
            <a:ext cx="455681" cy="24594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642492"/>
            <a:chOff x="1941564" y="-1318416"/>
            <a:chExt cx="2529840" cy="198876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5"/>
              <a:ext cx="2529840" cy="13148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4170700" y="2201604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7997873" y="2186412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6130617" y="2186413"/>
            <a:ext cx="149546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870161" y="2846303"/>
            <a:ext cx="1034479" cy="497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042988" y="699959"/>
            <a:ext cx="10415589" cy="4400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042988" y="39902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31111"/>
            <a:ext cx="1058754" cy="1612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31112"/>
            <a:ext cx="973711" cy="51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870161" y="756513"/>
            <a:ext cx="2332721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885846CB-CCF1-44CF-AD65-C1CD07ABABAB}"/>
              </a:ext>
            </a:extLst>
          </p:cNvPr>
          <p:cNvSpPr/>
          <p:nvPr/>
        </p:nvSpPr>
        <p:spPr>
          <a:xfrm>
            <a:off x="2590253" y="2210244"/>
            <a:ext cx="136553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422C90F-63BA-456C-A580-08EF08AFC6A7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rot="10800000">
            <a:off x="3273020" y="2854944"/>
            <a:ext cx="897680" cy="1588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2530E04-9B09-4EF3-8ED2-89C078DD608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3273021" y="1034792"/>
            <a:ext cx="1597141" cy="1175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DD4998-BD62-42F4-8B4D-23AC738FC80D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7202882" y="1034792"/>
            <a:ext cx="1494452" cy="1151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D6069B-6C83-47ED-9E85-316075C9A7D6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36522" y="1659335"/>
            <a:ext cx="841829" cy="527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6BAABFD-FEBC-4D7E-BC58-527B7FD0049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870161" y="1659335"/>
            <a:ext cx="1166361" cy="54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536438"/>
            <a:chOff x="3484880" y="609600"/>
            <a:chExt cx="2529840" cy="56072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1319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3268800"/>
            <a:ext cx="2056755" cy="1456847"/>
            <a:chOff x="3484880" y="613815"/>
            <a:chExt cx="2879997" cy="118170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62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 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3261776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67869" y="84801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target</a:t>
            </a:r>
            <a:endParaRPr lang="de-AT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882618" y="3263605"/>
            <a:ext cx="2003429" cy="1289845"/>
            <a:chOff x="3484880" y="609600"/>
            <a:chExt cx="2529840" cy="1348248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9194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324348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flipH="1">
            <a:off x="6155095" y="1194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700986" y="2716913"/>
            <a:ext cx="879633" cy="2241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6039410" y="1652171"/>
            <a:ext cx="419148" cy="777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23354" y="1865634"/>
            <a:ext cx="2259037" cy="523533"/>
            <a:chOff x="3484880" y="609600"/>
            <a:chExt cx="2529840" cy="54723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1184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3261625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0..2 </a:t>
            </a:r>
            <a:r>
              <a:rPr lang="de-AT" dirty="0" err="1"/>
              <a:t>extends</a:t>
            </a:r>
            <a:endParaRPr lang="de-AT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882584" y="-118643"/>
            <a:ext cx="2403974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76" idx="2"/>
            <a:endCxn id="19" idx="3"/>
          </p:cNvCxnSpPr>
          <p:nvPr/>
        </p:nvCxnSpPr>
        <p:spPr>
          <a:xfrm rot="10800000" flipV="1">
            <a:off x="7057108" y="4189486"/>
            <a:ext cx="814162" cy="21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054187" y="363275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0..300 </a:t>
            </a:r>
            <a:br>
              <a:rPr lang="de-AT" dirty="0"/>
            </a:b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961017" y="1071143"/>
            <a:ext cx="2135906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284286" y="1438803"/>
            <a:ext cx="1810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[0..*] </a:t>
            </a:r>
            <a:r>
              <a:rPr lang="de-AT" dirty="0" err="1"/>
              <a:t>contents</a:t>
            </a:r>
            <a:endParaRPr lang="de-AT" dirty="0"/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265957" y="1376084"/>
            <a:ext cx="872609" cy="2898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631384" y="1642116"/>
            <a:ext cx="874438" cy="23685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423022" y="413633"/>
            <a:ext cx="854317" cy="48053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9"/>
            <a:ext cx="1605850" cy="94351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900"/>
            <a:ext cx="948600" cy="3109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321634" y="320406"/>
            <a:ext cx="872458" cy="50099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54140" y="240631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8C7011C-3118-42E2-A2EA-52249B71955E}"/>
              </a:ext>
            </a:extLst>
          </p:cNvPr>
          <p:cNvSpPr/>
          <p:nvPr/>
        </p:nvSpPr>
        <p:spPr>
          <a:xfrm>
            <a:off x="4372592" y="5152090"/>
            <a:ext cx="1125900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CE9CFC2-5FDE-4BE9-B4F0-73513592AE5C}"/>
              </a:ext>
            </a:extLst>
          </p:cNvPr>
          <p:cNvSpPr/>
          <p:nvPr/>
        </p:nvSpPr>
        <p:spPr>
          <a:xfrm>
            <a:off x="2616934" y="6299563"/>
            <a:ext cx="98907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B927EA0-472B-4411-97AD-102529C16080}"/>
              </a:ext>
            </a:extLst>
          </p:cNvPr>
          <p:cNvSpPr/>
          <p:nvPr/>
        </p:nvSpPr>
        <p:spPr>
          <a:xfrm>
            <a:off x="3884332" y="6299563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F25B548-2036-4013-9086-B24425CD6003}"/>
              </a:ext>
            </a:extLst>
          </p:cNvPr>
          <p:cNvSpPr/>
          <p:nvPr/>
        </p:nvSpPr>
        <p:spPr>
          <a:xfrm>
            <a:off x="6191591" y="6299562"/>
            <a:ext cx="84902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BE932D5F-4ADC-4E90-B8F5-5E43B95262EE}"/>
              </a:ext>
            </a:extLst>
          </p:cNvPr>
          <p:cNvSpPr/>
          <p:nvPr/>
        </p:nvSpPr>
        <p:spPr>
          <a:xfrm rot="5400000" flipH="1">
            <a:off x="7907270" y="4063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8F53F2-5045-4D4B-B55F-E4126FEF7C16}"/>
              </a:ext>
            </a:extLst>
          </p:cNvPr>
          <p:cNvSpPr/>
          <p:nvPr/>
        </p:nvSpPr>
        <p:spPr>
          <a:xfrm>
            <a:off x="5034395" y="6301904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174304E-16E9-4891-A802-82F07FDA9AB5}"/>
              </a:ext>
            </a:extLst>
          </p:cNvPr>
          <p:cNvSpPr/>
          <p:nvPr/>
        </p:nvSpPr>
        <p:spPr>
          <a:xfrm>
            <a:off x="1170336" y="6299562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7178967-A902-41D4-A5F7-2321691DD550}"/>
              </a:ext>
            </a:extLst>
          </p:cNvPr>
          <p:cNvSpPr/>
          <p:nvPr/>
        </p:nvSpPr>
        <p:spPr>
          <a:xfrm>
            <a:off x="7451256" y="6299562"/>
            <a:ext cx="1634536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Geospacial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28;g10f8d9d020d_0_26">
            <a:extLst>
              <a:ext uri="{FF2B5EF4-FFF2-40B4-BE49-F238E27FC236}">
                <a16:creationId xmlns:a16="http://schemas.microsoft.com/office/drawing/2014/main" id="{07F3E19D-2A68-4F4F-9DA1-980411C87B62}"/>
              </a:ext>
            </a:extLst>
          </p:cNvPr>
          <p:cNvSpPr/>
          <p:nvPr/>
        </p:nvSpPr>
        <p:spPr>
          <a:xfrm flipH="1">
            <a:off x="4856525" y="553797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Verbinder: gewinkelt 171">
            <a:extLst>
              <a:ext uri="{FF2B5EF4-FFF2-40B4-BE49-F238E27FC236}">
                <a16:creationId xmlns:a16="http://schemas.microsoft.com/office/drawing/2014/main" id="{A14B37BB-CA2C-481F-9151-54A6D083AFB0}"/>
              </a:ext>
            </a:extLst>
          </p:cNvPr>
          <p:cNvCxnSpPr>
            <a:cxnSpLocks/>
            <a:stCxn id="62" idx="0"/>
            <a:endCxn id="88" idx="3"/>
          </p:cNvCxnSpPr>
          <p:nvPr/>
        </p:nvCxnSpPr>
        <p:spPr>
          <a:xfrm rot="5400000" flipH="1" flipV="1">
            <a:off x="3742030" y="5084718"/>
            <a:ext cx="584286" cy="18454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Verbinder: gewinkelt 171">
            <a:extLst>
              <a:ext uri="{FF2B5EF4-FFF2-40B4-BE49-F238E27FC236}">
                <a16:creationId xmlns:a16="http://schemas.microsoft.com/office/drawing/2014/main" id="{81B7AB6A-8938-4A47-A035-BBD328606A3D}"/>
              </a:ext>
            </a:extLst>
          </p:cNvPr>
          <p:cNvCxnSpPr>
            <a:cxnSpLocks/>
            <a:stCxn id="70" idx="0"/>
            <a:endCxn id="88" idx="3"/>
          </p:cNvCxnSpPr>
          <p:nvPr/>
        </p:nvCxnSpPr>
        <p:spPr>
          <a:xfrm rot="5400000" flipH="1" flipV="1">
            <a:off x="4340716" y="5683405"/>
            <a:ext cx="584286" cy="648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Verbinder: gewinkelt 171">
            <a:extLst>
              <a:ext uri="{FF2B5EF4-FFF2-40B4-BE49-F238E27FC236}">
                <a16:creationId xmlns:a16="http://schemas.microsoft.com/office/drawing/2014/main" id="{F80D5468-E991-4505-8241-50903BB6FAB9}"/>
              </a:ext>
            </a:extLst>
          </p:cNvPr>
          <p:cNvCxnSpPr>
            <a:cxnSpLocks/>
            <a:stCxn id="81" idx="0"/>
            <a:endCxn id="88" idx="3"/>
          </p:cNvCxnSpPr>
          <p:nvPr/>
        </p:nvCxnSpPr>
        <p:spPr>
          <a:xfrm rot="16200000" flipV="1">
            <a:off x="4914578" y="5757575"/>
            <a:ext cx="586627" cy="5020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Verbinder: gewinkelt 171">
            <a:extLst>
              <a:ext uri="{FF2B5EF4-FFF2-40B4-BE49-F238E27FC236}">
                <a16:creationId xmlns:a16="http://schemas.microsoft.com/office/drawing/2014/main" id="{93E5748F-6D70-4E61-B104-BB33DE090D19}"/>
              </a:ext>
            </a:extLst>
          </p:cNvPr>
          <p:cNvCxnSpPr>
            <a:cxnSpLocks/>
            <a:stCxn id="71" idx="0"/>
            <a:endCxn id="88" idx="3"/>
          </p:cNvCxnSpPr>
          <p:nvPr/>
        </p:nvCxnSpPr>
        <p:spPr>
          <a:xfrm rot="16200000" flipV="1">
            <a:off x="5494347" y="5177806"/>
            <a:ext cx="584285" cy="16592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Verbinder: gewinkelt 171">
            <a:extLst>
              <a:ext uri="{FF2B5EF4-FFF2-40B4-BE49-F238E27FC236}">
                <a16:creationId xmlns:a16="http://schemas.microsoft.com/office/drawing/2014/main" id="{5BF4D9A7-D895-4A0D-BCB2-0ECE18B827C7}"/>
              </a:ext>
            </a:extLst>
          </p:cNvPr>
          <p:cNvCxnSpPr>
            <a:cxnSpLocks/>
            <a:stCxn id="82" idx="0"/>
            <a:endCxn id="88" idx="3"/>
          </p:cNvCxnSpPr>
          <p:nvPr/>
        </p:nvCxnSpPr>
        <p:spPr>
          <a:xfrm rot="5400000" flipH="1" flipV="1">
            <a:off x="3071296" y="4413983"/>
            <a:ext cx="584285" cy="318687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Verbinder: gewinkelt 171">
            <a:extLst>
              <a:ext uri="{FF2B5EF4-FFF2-40B4-BE49-F238E27FC236}">
                <a16:creationId xmlns:a16="http://schemas.microsoft.com/office/drawing/2014/main" id="{46B152A6-65F1-47C4-B3D0-271B0273052E}"/>
              </a:ext>
            </a:extLst>
          </p:cNvPr>
          <p:cNvCxnSpPr>
            <a:cxnSpLocks/>
            <a:stCxn id="83" idx="0"/>
            <a:endCxn id="88" idx="3"/>
          </p:cNvCxnSpPr>
          <p:nvPr/>
        </p:nvCxnSpPr>
        <p:spPr>
          <a:xfrm rot="16200000" flipV="1">
            <a:off x="6320558" y="4351595"/>
            <a:ext cx="584285" cy="33116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Raute 115">
            <a:extLst>
              <a:ext uri="{FF2B5EF4-FFF2-40B4-BE49-F238E27FC236}">
                <a16:creationId xmlns:a16="http://schemas.microsoft.com/office/drawing/2014/main" id="{B620581D-DD79-4347-B25C-1CFED7960A4B}"/>
              </a:ext>
            </a:extLst>
          </p:cNvPr>
          <p:cNvSpPr/>
          <p:nvPr/>
        </p:nvSpPr>
        <p:spPr>
          <a:xfrm flipH="1">
            <a:off x="5995080" y="4732823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aute 116">
            <a:extLst>
              <a:ext uri="{FF2B5EF4-FFF2-40B4-BE49-F238E27FC236}">
                <a16:creationId xmlns:a16="http://schemas.microsoft.com/office/drawing/2014/main" id="{297644AE-A677-42CE-981B-0626A63634D4}"/>
              </a:ext>
            </a:extLst>
          </p:cNvPr>
          <p:cNvSpPr/>
          <p:nvPr/>
        </p:nvSpPr>
        <p:spPr>
          <a:xfrm flipH="1">
            <a:off x="3792588" y="4571549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Verbinder: gewinkelt 171">
            <a:extLst>
              <a:ext uri="{FF2B5EF4-FFF2-40B4-BE49-F238E27FC236}">
                <a16:creationId xmlns:a16="http://schemas.microsoft.com/office/drawing/2014/main" id="{123F6F24-F950-4136-A224-4C44EBBD1896}"/>
              </a:ext>
            </a:extLst>
          </p:cNvPr>
          <p:cNvCxnSpPr>
            <a:cxnSpLocks/>
            <a:stCxn id="116" idx="2"/>
            <a:endCxn id="56" idx="3"/>
          </p:cNvCxnSpPr>
          <p:nvPr/>
        </p:nvCxnSpPr>
        <p:spPr>
          <a:xfrm rot="5400000">
            <a:off x="5609173" y="4874142"/>
            <a:ext cx="365227" cy="58658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1" name="Verbinder: gewinkelt 171">
            <a:extLst>
              <a:ext uri="{FF2B5EF4-FFF2-40B4-BE49-F238E27FC236}">
                <a16:creationId xmlns:a16="http://schemas.microsoft.com/office/drawing/2014/main" id="{F51A038B-C652-459C-88F6-39BDDBAFBECB}"/>
              </a:ext>
            </a:extLst>
          </p:cNvPr>
          <p:cNvCxnSpPr>
            <a:cxnSpLocks/>
            <a:stCxn id="117" idx="2"/>
            <a:endCxn id="56" idx="1"/>
          </p:cNvCxnSpPr>
          <p:nvPr/>
        </p:nvCxnSpPr>
        <p:spPr>
          <a:xfrm rot="16200000" flipH="1">
            <a:off x="3864340" y="4841797"/>
            <a:ext cx="526501" cy="4900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A6D4481F-2239-429C-B9AB-77457037F1B0}"/>
              </a:ext>
            </a:extLst>
          </p:cNvPr>
          <p:cNvSpPr txBox="1"/>
          <p:nvPr/>
        </p:nvSpPr>
        <p:spPr>
          <a:xfrm>
            <a:off x="5595598" y="50381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03CD695-FF94-415C-8AE3-D61BDD7AECF7}"/>
              </a:ext>
            </a:extLst>
          </p:cNvPr>
          <p:cNvSpPr txBox="1"/>
          <p:nvPr/>
        </p:nvSpPr>
        <p:spPr>
          <a:xfrm>
            <a:off x="3890907" y="50422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B8D2E57-AB54-4C45-B1AA-0D50EBE604C3}"/>
              </a:ext>
            </a:extLst>
          </p:cNvPr>
          <p:cNvSpPr/>
          <p:nvPr/>
        </p:nvSpPr>
        <p:spPr>
          <a:xfrm>
            <a:off x="9457929" y="6299561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PrimitiveSchema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Verbinder: gewinkelt 171">
            <a:extLst>
              <a:ext uri="{FF2B5EF4-FFF2-40B4-BE49-F238E27FC236}">
                <a16:creationId xmlns:a16="http://schemas.microsoft.com/office/drawing/2014/main" id="{EA9A5EAB-BB2C-4A9D-970C-246D4A9069ED}"/>
              </a:ext>
            </a:extLst>
          </p:cNvPr>
          <p:cNvCxnSpPr>
            <a:cxnSpLocks/>
            <a:stCxn id="98" idx="0"/>
            <a:endCxn id="88" idx="3"/>
          </p:cNvCxnSpPr>
          <p:nvPr/>
        </p:nvCxnSpPr>
        <p:spPr>
          <a:xfrm rot="16200000" flipV="1">
            <a:off x="7215093" y="3457059"/>
            <a:ext cx="584284" cy="510071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Microsoft Office PowerPoint</Application>
  <PresentationFormat>Breitbild</PresentationFormat>
  <Paragraphs>658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401</cp:revision>
  <dcterms:created xsi:type="dcterms:W3CDTF">2022-01-18T07:08:22Z</dcterms:created>
  <dcterms:modified xsi:type="dcterms:W3CDTF">2022-02-28T09:25:11Z</dcterms:modified>
</cp:coreProperties>
</file>