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3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Map«String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String»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altLang="de-DE" sz="1800" dirty="0">
                <a:cs typeface="Arial" charset="0"/>
              </a:rPr>
              <a:t>«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</a:t>
            </a:r>
            <a:r>
              <a:rPr lang="de-DE" altLang="de-DE" sz="1800" dirty="0">
                <a:cs typeface="Arial" charset="0"/>
              </a:rPr>
              <a:t>»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9930" y="3923107"/>
            <a:ext cx="3193613" cy="1034080"/>
            <a:chOff x="4861120" y="3099244"/>
            <a:chExt cx="2886600" cy="641171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4"/>
              <a:ext cx="2816047" cy="641171"/>
              <a:chOff x="2785377" y="1573193"/>
              <a:chExt cx="1709700" cy="641171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3"/>
                <a:ext cx="1709700" cy="6411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61120" y="3452280"/>
              <a:ext cx="288660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4"/>
            <a:ext cx="2682535" cy="1480364"/>
            <a:chOff x="7302832" y="1350961"/>
            <a:chExt cx="1757449" cy="917885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7885"/>
              <a:chOff x="2785377" y="1573192"/>
              <a:chExt cx="1709700" cy="917885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788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739693" y="327044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54008" y="425744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20153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5408742" y="350944"/>
            <a:ext cx="3426938" cy="645885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4102864" y="501813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79727"/>
            <a:ext cx="3245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</p:cNvCxnSpPr>
          <p:nvPr/>
        </p:nvCxnSpPr>
        <p:spPr>
          <a:xfrm flipH="1" flipV="1">
            <a:off x="4014258" y="3127178"/>
            <a:ext cx="0" cy="12651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</p:cNvCxnSpPr>
          <p:nvPr/>
        </p:nvCxnSpPr>
        <p:spPr>
          <a:xfrm flipV="1">
            <a:off x="4736890" y="3127178"/>
            <a:ext cx="0" cy="79592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4805533" y="3270445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4807870" y="3449888"/>
            <a:ext cx="1614417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532;g10f8d9d020d_0_26">
            <a:extLst>
              <a:ext uri="{FF2B5EF4-FFF2-40B4-BE49-F238E27FC236}">
                <a16:creationId xmlns:a16="http://schemas.microsoft.com/office/drawing/2014/main" id="{97804A8F-773A-464A-BA3F-A1AC0E502F2F}"/>
              </a:ext>
            </a:extLst>
          </p:cNvPr>
          <p:cNvCxnSpPr>
            <a:cxnSpLocks/>
            <a:stCxn id="48" idx="3"/>
            <a:endCxn id="49" idx="2"/>
          </p:cNvCxnSpPr>
          <p:nvPr/>
        </p:nvCxnSpPr>
        <p:spPr>
          <a:xfrm flipH="1">
            <a:off x="7167756" y="1936925"/>
            <a:ext cx="1341100" cy="528453"/>
          </a:xfrm>
          <a:prstGeom prst="bentConnector4">
            <a:avLst>
              <a:gd name="adj1" fmla="val -17046"/>
              <a:gd name="adj2" fmla="val 143258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7653545" y="2742825"/>
            <a:ext cx="1099026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7312862" y="2753345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7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9457929" y="6299561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  <a:endCxn id="88" idx="3"/>
          </p:cNvCxnSpPr>
          <p:nvPr/>
        </p:nvCxnSpPr>
        <p:spPr>
          <a:xfrm rot="16200000" flipV="1">
            <a:off x="7215093" y="3457059"/>
            <a:ext cx="584284" cy="51007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Breitbild</PresentationFormat>
  <Paragraphs>658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400</cp:revision>
  <dcterms:created xsi:type="dcterms:W3CDTF">2022-01-18T07:08:22Z</dcterms:created>
  <dcterms:modified xsi:type="dcterms:W3CDTF">2022-02-24T18:02:41Z</dcterms:modified>
</cp:coreProperties>
</file>