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9" r:id="rId5"/>
    <p:sldId id="262" r:id="rId6"/>
    <p:sldId id="266" r:id="rId7"/>
    <p:sldId id="263" r:id="rId8"/>
    <p:sldId id="264" r:id="rId9"/>
    <p:sldId id="258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8EEF0-1CBF-4DBE-8F8C-E6EC0C777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C8BA45-758C-43A4-AD21-4887D6F9B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47982-BC42-4A6E-B855-42D8BE1B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CCB60B-972E-486F-97E4-A3E79C8C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0374D4-E955-40D9-8E76-C45D6F97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780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BA551-96C6-4066-8113-0B5C497B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5CA1A6-B1C1-4BC7-8665-40FB86672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9F161C-C3D3-4427-90CE-A2485D5E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8EAD0E-CA1A-4FB6-BBBB-7C60AF9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89DC4C-14DA-44CB-9BED-6FD4129C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368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254CC7-99F0-4501-AB03-49630419F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61BA9A-750C-433F-B3FA-3525825EF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D9FE00-6AC2-43FD-B27C-BB18E445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B119B-AC22-4A63-9781-5B818150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62E10E-1C0C-47F2-A7BC-557C2431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566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D4E45-C7A9-4095-87B5-1D2EC6C5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5FCC3-DB77-435D-A57F-A97009A0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D92AE-F5DF-4583-A741-C6C1134F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25CAA5-0FCF-4E3D-99E0-23D56D62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C1D68E-2518-4F76-A8D2-0884F040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673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B56E7-E9FB-421D-BADC-052AFCC7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EC6810-7B25-4126-9CD7-6E18AC39E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8A1088-7033-4137-A66B-6EE694F6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E2720F-8F12-47C5-8552-C3AB1FC9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C244AF-F4F2-4758-B122-0516EDAE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44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BF9D9-ED99-4745-8D5E-B7D25B30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DCE395-58C1-45D6-991A-430D49F7A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ECF5FE-B4DA-480C-877F-CA1570E6A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49F52E-B84E-42BE-B86D-A99ECD4C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F903BE-BE3B-4E89-A2B0-DEE93ABA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367187-69B5-4C60-BF51-2693347B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312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0FE80-C2CE-4925-BFF5-EB19DD52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B44E21-896A-4697-B92A-C67175766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A17B2A-238B-4525-A417-A42242393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C909EB-ABAC-41BA-80FE-F3806FC7B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42C50A-6254-45EA-8629-C139D2224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ED4040-EB25-49FB-B0BC-FF30BCF4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0C9CC3-FC95-47DD-85A6-6C46381D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31BD26-D7E3-4B13-8746-AB136139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613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CE891-C6DE-4AFE-9A85-99A7B711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BF0CF8-06AF-4D9D-9411-561326E7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8536BA-74F7-4EF3-BE1E-14F481DF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281CF3-D1D8-4CD2-BD47-AF0282B0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868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27243-49DD-429A-AEE3-6C31A1DD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2B465F-CC77-4458-A140-5842F067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50817F-FA2D-4EBE-96B5-98D42FA3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097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11AD0-1EDF-451D-B9ED-B0A7C4F4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4BBBC1-06C0-4656-9DFE-0F90DC222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0CA0ED-D595-4545-95F2-30C0E5AB3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A3F877-E271-48F4-8118-9047A2CD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0AFF62-97EC-41D5-BA46-E8109869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271112-6104-4EC8-82F4-61916237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820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568BC-158D-44BD-8A09-80DEEE03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31CFCF-F957-4231-A0C3-B0F3862AA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F9837E-5622-43E0-9718-75A2D70E6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9F8D02-9BF3-4CAF-A80C-A9E27E94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7E5502-7390-4B15-967E-047F6722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0CFF42-FCC2-48B5-890E-35AF75E2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48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C91C77-F8AB-4BD4-AE52-E5F05EDD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5348BC-FF59-472D-9F84-FA48634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33917-7415-4673-9186-88BE7727A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F790-08EF-4309-8C7D-573F11C98FD5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F239CD-C2B9-45A0-AAB8-95ED7A34F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8F6225-E0CF-42C9-98A7-BDC7C5A27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16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5648988" y="652545"/>
            <a:ext cx="1264922" cy="770212"/>
            <a:chOff x="3484880" y="609600"/>
            <a:chExt cx="2529840" cy="805086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6AB9499-6092-4181-B444-FC85DE81FCE3}"/>
              </a:ext>
            </a:extLst>
          </p:cNvPr>
          <p:cNvGrpSpPr/>
          <p:nvPr/>
        </p:nvGrpSpPr>
        <p:grpSpPr>
          <a:xfrm>
            <a:off x="5000353" y="5002605"/>
            <a:ext cx="2056755" cy="1640921"/>
            <a:chOff x="3484880" y="609600"/>
            <a:chExt cx="2879997" cy="1331012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77BB892-4AF7-4BCA-9CF2-101A99921767}"/>
                </a:ext>
              </a:extLst>
            </p:cNvPr>
            <p:cNvSpPr/>
            <p:nvPr/>
          </p:nvSpPr>
          <p:spPr>
            <a:xfrm>
              <a:off x="3484880" y="609600"/>
              <a:ext cx="2879997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1891C1F-761C-44B2-9D5C-3FFA30632CFD}"/>
                </a:ext>
              </a:extLst>
            </p:cNvPr>
            <p:cNvSpPr/>
            <p:nvPr/>
          </p:nvSpPr>
          <p:spPr>
            <a:xfrm>
              <a:off x="3484880" y="1038387"/>
              <a:ext cx="2879997" cy="90222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DataType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8123271" y="5000778"/>
            <a:ext cx="2056755" cy="1642749"/>
            <a:chOff x="3484881" y="609600"/>
            <a:chExt cx="2529840" cy="1120254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3484881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3484881" y="1038385"/>
              <a:ext cx="2529840" cy="6914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minOccur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maxOccur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966D44A7-7562-4411-8872-378F16B41573}"/>
              </a:ext>
            </a:extLst>
          </p:cNvPr>
          <p:cNvSpPr txBox="1"/>
          <p:nvPr/>
        </p:nvSpPr>
        <p:spPr>
          <a:xfrm>
            <a:off x="7054187" y="946589"/>
            <a:ext cx="1363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[1..1]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6717CD83-F024-476F-8704-1A573B89CB07}"/>
              </a:ext>
            </a:extLst>
          </p:cNvPr>
          <p:cNvGrpSpPr/>
          <p:nvPr/>
        </p:nvGrpSpPr>
        <p:grpSpPr>
          <a:xfrm>
            <a:off x="2996923" y="5002605"/>
            <a:ext cx="1656482" cy="1640922"/>
            <a:chOff x="3484880" y="609600"/>
            <a:chExt cx="2529840" cy="1715221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C6A939F-0619-4FA6-9046-BDB43952A094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Telemetry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734B0DC2-D47E-4E57-9D86-6D3FE32B707F}"/>
                </a:ext>
              </a:extLst>
            </p:cNvPr>
            <p:cNvSpPr/>
            <p:nvPr/>
          </p:nvSpPr>
          <p:spPr>
            <a:xfrm>
              <a:off x="3484880" y="1038386"/>
              <a:ext cx="2529840" cy="128643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type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46EC827-9D2A-42A4-A5CB-159EE658D895}"/>
              </a:ext>
            </a:extLst>
          </p:cNvPr>
          <p:cNvGrpSpPr/>
          <p:nvPr/>
        </p:nvGrpSpPr>
        <p:grpSpPr>
          <a:xfrm>
            <a:off x="108911" y="5023681"/>
            <a:ext cx="2677152" cy="1619846"/>
            <a:chOff x="3484880" y="609600"/>
            <a:chExt cx="2529840" cy="1693191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988B89F6-9505-4EDB-8D31-739BF2B2EF9B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BE798D85-5E00-4ECA-A3FA-65EA1CD12B18}"/>
                </a:ext>
              </a:extLst>
            </p:cNvPr>
            <p:cNvSpPr/>
            <p:nvPr/>
          </p:nvSpPr>
          <p:spPr>
            <a:xfrm>
              <a:off x="3484880" y="1038385"/>
              <a:ext cx="2529840" cy="126440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response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5" name="Raute 84">
            <a:extLst>
              <a:ext uri="{FF2B5EF4-FFF2-40B4-BE49-F238E27FC236}">
                <a16:creationId xmlns:a16="http://schemas.microsoft.com/office/drawing/2014/main" id="{EADC2439-A820-4D5E-BBF6-2A3E4983B55A}"/>
              </a:ext>
            </a:extLst>
          </p:cNvPr>
          <p:cNvSpPr/>
          <p:nvPr/>
        </p:nvSpPr>
        <p:spPr>
          <a:xfrm rot="168924" flipH="1">
            <a:off x="6191449" y="1494741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Verbinder: gewinkelt 171">
            <a:extLst>
              <a:ext uri="{FF2B5EF4-FFF2-40B4-BE49-F238E27FC236}">
                <a16:creationId xmlns:a16="http://schemas.microsoft.com/office/drawing/2014/main" id="{F722153F-0738-4C73-A978-D3E6F75BE852}"/>
              </a:ext>
            </a:extLst>
          </p:cNvPr>
          <p:cNvCxnSpPr>
            <a:cxnSpLocks/>
            <a:stCxn id="18" idx="0"/>
            <a:endCxn id="42" idx="2"/>
          </p:cNvCxnSpPr>
          <p:nvPr/>
        </p:nvCxnSpPr>
        <p:spPr>
          <a:xfrm rot="5400000" flipH="1" flipV="1">
            <a:off x="5491165" y="4212321"/>
            <a:ext cx="1327851" cy="2527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6" name="Verbinder: gewinkelt 171">
            <a:extLst>
              <a:ext uri="{FF2B5EF4-FFF2-40B4-BE49-F238E27FC236}">
                <a16:creationId xmlns:a16="http://schemas.microsoft.com/office/drawing/2014/main" id="{0F9CA7FC-4649-4906-8B82-E8E1AAD426B5}"/>
              </a:ext>
            </a:extLst>
          </p:cNvPr>
          <p:cNvCxnSpPr>
            <a:cxnSpLocks/>
            <a:stCxn id="85" idx="2"/>
            <a:endCxn id="40" idx="0"/>
          </p:cNvCxnSpPr>
          <p:nvPr/>
        </p:nvCxnSpPr>
        <p:spPr>
          <a:xfrm rot="16200000" flipH="1">
            <a:off x="5699378" y="2322470"/>
            <a:ext cx="1157953" cy="618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7E9D1E6-2163-4C46-A307-A2C677B2440E}"/>
              </a:ext>
            </a:extLst>
          </p:cNvPr>
          <p:cNvGrpSpPr/>
          <p:nvPr/>
        </p:nvGrpSpPr>
        <p:grpSpPr>
          <a:xfrm>
            <a:off x="5151930" y="2904542"/>
            <a:ext cx="2259037" cy="770212"/>
            <a:chOff x="3484880" y="609600"/>
            <a:chExt cx="2529840" cy="805086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F7FD008-B025-4E12-BAB9-8E858F50F386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InterfaceContent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2A0D814-D841-4DD4-B61E-DC16B2EB45C9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26F9912-0C29-4C9A-AE22-89A8E3240E2D}"/>
              </a:ext>
            </a:extLst>
          </p:cNvPr>
          <p:cNvGrpSpPr/>
          <p:nvPr/>
        </p:nvGrpSpPr>
        <p:grpSpPr>
          <a:xfrm>
            <a:off x="2666364" y="97476"/>
            <a:ext cx="1950801" cy="1859046"/>
            <a:chOff x="3484880" y="609600"/>
            <a:chExt cx="2529840" cy="1943222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9C67E8F-1842-49E7-A406-416682BD9C2E}"/>
                </a:ext>
              </a:extLst>
            </p:cNvPr>
            <p:cNvSpPr/>
            <p:nvPr/>
          </p:nvSpPr>
          <p:spPr>
            <a:xfrm>
              <a:off x="3484880" y="609600"/>
              <a:ext cx="2529840" cy="41393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9CA66CF3-4B1A-43E6-B7E3-E946C6B45475}"/>
                </a:ext>
              </a:extLst>
            </p:cNvPr>
            <p:cNvSpPr/>
            <p:nvPr/>
          </p:nvSpPr>
          <p:spPr>
            <a:xfrm>
              <a:off x="3484880" y="1038385"/>
              <a:ext cx="2529840" cy="151443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comment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B470326F-5452-4F5D-818E-C7D908BA037A}"/>
              </a:ext>
            </a:extLst>
          </p:cNvPr>
          <p:cNvGrpSpPr/>
          <p:nvPr/>
        </p:nvGrpSpPr>
        <p:grpSpPr>
          <a:xfrm>
            <a:off x="116708" y="675115"/>
            <a:ext cx="1578362" cy="1135283"/>
            <a:chOff x="3484880" y="609600"/>
            <a:chExt cx="2529840" cy="731494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CC6EF15-114C-4790-AF31-DECA8578FC2B}"/>
                </a:ext>
              </a:extLst>
            </p:cNvPr>
            <p:cNvSpPr/>
            <p:nvPr/>
          </p:nvSpPr>
          <p:spPr>
            <a:xfrm>
              <a:off x="3484880" y="609600"/>
              <a:ext cx="2529840" cy="23195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DTMI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9CDB77B4-CA9A-49AC-B8CC-18783475BA4A}"/>
                </a:ext>
              </a:extLst>
            </p:cNvPr>
            <p:cNvSpPr/>
            <p:nvPr/>
          </p:nvSpPr>
          <p:spPr>
            <a:xfrm>
              <a:off x="3484880" y="854037"/>
              <a:ext cx="2529840" cy="48705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path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171">
            <a:extLst>
              <a:ext uri="{FF2B5EF4-FFF2-40B4-BE49-F238E27FC236}">
                <a16:creationId xmlns:a16="http://schemas.microsoft.com/office/drawing/2014/main" id="{35BA1016-0498-4902-99C2-565A2D1BA98A}"/>
              </a:ext>
            </a:extLst>
          </p:cNvPr>
          <p:cNvCxnSpPr>
            <a:cxnSpLocks/>
            <a:stCxn id="9" idx="0"/>
            <a:endCxn id="9" idx="1"/>
          </p:cNvCxnSpPr>
          <p:nvPr/>
        </p:nvCxnSpPr>
        <p:spPr>
          <a:xfrm rot="16200000" flipH="1" flipV="1">
            <a:off x="5862666" y="438867"/>
            <a:ext cx="205106" cy="632461"/>
          </a:xfrm>
          <a:prstGeom prst="bentConnector4">
            <a:avLst>
              <a:gd name="adj1" fmla="val -111455"/>
              <a:gd name="adj2" fmla="val 136145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15F6D3F8-6381-45B5-A5E2-B634B866084A}"/>
              </a:ext>
            </a:extLst>
          </p:cNvPr>
          <p:cNvGrpSpPr/>
          <p:nvPr/>
        </p:nvGrpSpPr>
        <p:grpSpPr>
          <a:xfrm>
            <a:off x="10442615" y="4993508"/>
            <a:ext cx="1640474" cy="930706"/>
            <a:chOff x="3484880" y="609600"/>
            <a:chExt cx="2879997" cy="754930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EA0D2D79-7DA9-4B8D-86FE-CC209EEC2775}"/>
                </a:ext>
              </a:extLst>
            </p:cNvPr>
            <p:cNvSpPr/>
            <p:nvPr/>
          </p:nvSpPr>
          <p:spPr>
            <a:xfrm>
              <a:off x="3484880" y="609600"/>
              <a:ext cx="2879997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2B74DB5-D91E-42BC-BCE0-FCA3161FD18B}"/>
                </a:ext>
              </a:extLst>
            </p:cNvPr>
            <p:cNvSpPr/>
            <p:nvPr/>
          </p:nvSpPr>
          <p:spPr>
            <a:xfrm>
              <a:off x="3484880" y="1048278"/>
              <a:ext cx="2879997" cy="31625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7E278B90-3489-4211-9729-3112FB2ACCF1}"/>
              </a:ext>
            </a:extLst>
          </p:cNvPr>
          <p:cNvSpPr txBox="1"/>
          <p:nvPr/>
        </p:nvSpPr>
        <p:spPr>
          <a:xfrm>
            <a:off x="5409111" y="154354"/>
            <a:ext cx="1180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[0..2] </a:t>
            </a:r>
            <a:r>
              <a:rPr lang="de-AT" sz="1400" dirty="0" err="1"/>
              <a:t>extends</a:t>
            </a:r>
            <a:endParaRPr lang="de-AT" sz="1400" dirty="0"/>
          </a:p>
        </p:txBody>
      </p:sp>
      <p:cxnSp>
        <p:nvCxnSpPr>
          <p:cNvPr id="60" name="Verbinder: gewinkelt 171">
            <a:extLst>
              <a:ext uri="{FF2B5EF4-FFF2-40B4-BE49-F238E27FC236}">
                <a16:creationId xmlns:a16="http://schemas.microsoft.com/office/drawing/2014/main" id="{5EB6AD48-2AB7-49FC-9FCB-FB85553F49BC}"/>
              </a:ext>
            </a:extLst>
          </p:cNvPr>
          <p:cNvCxnSpPr>
            <a:cxnSpLocks/>
            <a:stCxn id="58" idx="0"/>
            <a:endCxn id="9" idx="3"/>
          </p:cNvCxnSpPr>
          <p:nvPr/>
        </p:nvCxnSpPr>
        <p:spPr>
          <a:xfrm rot="16200000" flipV="1">
            <a:off x="7020453" y="751109"/>
            <a:ext cx="4135857" cy="4348942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BA5FE68-6C83-408B-8375-AE49DAE90778}"/>
              </a:ext>
            </a:extLst>
          </p:cNvPr>
          <p:cNvSpPr txBox="1"/>
          <p:nvPr/>
        </p:nvSpPr>
        <p:spPr>
          <a:xfrm>
            <a:off x="7054187" y="542605"/>
            <a:ext cx="2079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[1..1]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Verbinder: gewinkelt 171">
            <a:extLst>
              <a:ext uri="{FF2B5EF4-FFF2-40B4-BE49-F238E27FC236}">
                <a16:creationId xmlns:a16="http://schemas.microsoft.com/office/drawing/2014/main" id="{1475F4F0-BFC7-4C17-80DD-DC7B8FA84539}"/>
              </a:ext>
            </a:extLst>
          </p:cNvPr>
          <p:cNvCxnSpPr>
            <a:cxnSpLocks/>
            <a:stCxn id="22" idx="1"/>
            <a:endCxn id="19" idx="3"/>
          </p:cNvCxnSpPr>
          <p:nvPr/>
        </p:nvCxnSpPr>
        <p:spPr>
          <a:xfrm rot="10800000">
            <a:off x="7057109" y="6087378"/>
            <a:ext cx="1066163" cy="4916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4548FF3D-AD0D-4073-9ED5-09FF47FA0C8F}"/>
              </a:ext>
            </a:extLst>
          </p:cNvPr>
          <p:cNvSpPr txBox="1"/>
          <p:nvPr/>
        </p:nvSpPr>
        <p:spPr>
          <a:xfrm>
            <a:off x="6942052" y="5266587"/>
            <a:ext cx="1363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[0..300] </a:t>
            </a:r>
            <a:r>
              <a:rPr lang="de-AT" dirty="0" err="1"/>
              <a:t>properties</a:t>
            </a:r>
            <a:endParaRPr lang="de-AT" dirty="0"/>
          </a:p>
        </p:txBody>
      </p:sp>
      <p:cxnSp>
        <p:nvCxnSpPr>
          <p:cNvPr id="77" name="Verbinder: gewinkelt 171">
            <a:extLst>
              <a:ext uri="{FF2B5EF4-FFF2-40B4-BE49-F238E27FC236}">
                <a16:creationId xmlns:a16="http://schemas.microsoft.com/office/drawing/2014/main" id="{6E9F8B5E-BDA9-4CA5-AA27-750D0E3A3C02}"/>
              </a:ext>
            </a:extLst>
          </p:cNvPr>
          <p:cNvCxnSpPr>
            <a:cxnSpLocks/>
            <a:stCxn id="21" idx="0"/>
            <a:endCxn id="10" idx="3"/>
          </p:cNvCxnSpPr>
          <p:nvPr/>
        </p:nvCxnSpPr>
        <p:spPr>
          <a:xfrm rot="16200000" flipV="1">
            <a:off x="6153770" y="2002898"/>
            <a:ext cx="3758021" cy="2237739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7A2B20B6-EEC4-4B37-AC92-1D5CAFB528B6}"/>
              </a:ext>
            </a:extLst>
          </p:cNvPr>
          <p:cNvSpPr txBox="1"/>
          <p:nvPr/>
        </p:nvSpPr>
        <p:spPr>
          <a:xfrm>
            <a:off x="6335095" y="2535385"/>
            <a:ext cx="181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[0..*]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Verbinder: gewinkelt 171">
            <a:extLst>
              <a:ext uri="{FF2B5EF4-FFF2-40B4-BE49-F238E27FC236}">
                <a16:creationId xmlns:a16="http://schemas.microsoft.com/office/drawing/2014/main" id="{9AED0297-CF91-42E1-8095-A18F3366EA07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>
          <a:xfrm rot="16200000" flipV="1">
            <a:off x="7053537" y="2902666"/>
            <a:ext cx="1326024" cy="28702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0" name="Verbinder: gewinkelt 171">
            <a:extLst>
              <a:ext uri="{FF2B5EF4-FFF2-40B4-BE49-F238E27FC236}">
                <a16:creationId xmlns:a16="http://schemas.microsoft.com/office/drawing/2014/main" id="{0FD7BDC1-BAA5-4A2F-AB93-C1ECFDA7B4D9}"/>
              </a:ext>
            </a:extLst>
          </p:cNvPr>
          <p:cNvCxnSpPr>
            <a:cxnSpLocks/>
            <a:stCxn id="73" idx="0"/>
            <a:endCxn id="42" idx="2"/>
          </p:cNvCxnSpPr>
          <p:nvPr/>
        </p:nvCxnSpPr>
        <p:spPr>
          <a:xfrm rot="5400000" flipH="1" flipV="1">
            <a:off x="4389381" y="3110538"/>
            <a:ext cx="1327851" cy="245628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Verbinder: gewinkelt 171">
            <a:extLst>
              <a:ext uri="{FF2B5EF4-FFF2-40B4-BE49-F238E27FC236}">
                <a16:creationId xmlns:a16="http://schemas.microsoft.com/office/drawing/2014/main" id="{E804D7E0-C58A-4F4B-8AD5-19ABE26F4E15}"/>
              </a:ext>
            </a:extLst>
          </p:cNvPr>
          <p:cNvCxnSpPr>
            <a:cxnSpLocks/>
            <a:stCxn id="79" idx="0"/>
            <a:endCxn id="42" idx="2"/>
          </p:cNvCxnSpPr>
          <p:nvPr/>
        </p:nvCxnSpPr>
        <p:spPr>
          <a:xfrm rot="5400000" flipH="1" flipV="1">
            <a:off x="3190005" y="1932237"/>
            <a:ext cx="1348927" cy="483396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3" name="Raute 52">
            <a:extLst>
              <a:ext uri="{FF2B5EF4-FFF2-40B4-BE49-F238E27FC236}">
                <a16:creationId xmlns:a16="http://schemas.microsoft.com/office/drawing/2014/main" id="{394027D8-D74B-4F71-BB0B-24F17602A781}"/>
              </a:ext>
            </a:extLst>
          </p:cNvPr>
          <p:cNvSpPr/>
          <p:nvPr/>
        </p:nvSpPr>
        <p:spPr>
          <a:xfrm rot="5400000" flipH="1">
            <a:off x="2456793" y="1306442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171">
            <a:extLst>
              <a:ext uri="{FF2B5EF4-FFF2-40B4-BE49-F238E27FC236}">
                <a16:creationId xmlns:a16="http://schemas.microsoft.com/office/drawing/2014/main" id="{FBE19B39-244D-48C7-BBF6-1C57A00F3068}"/>
              </a:ext>
            </a:extLst>
          </p:cNvPr>
          <p:cNvCxnSpPr>
            <a:cxnSpLocks/>
            <a:stCxn id="53" idx="2"/>
            <a:endCxn id="49" idx="3"/>
          </p:cNvCxnSpPr>
          <p:nvPr/>
        </p:nvCxnSpPr>
        <p:spPr>
          <a:xfrm rot="10800000">
            <a:off x="1695071" y="1432442"/>
            <a:ext cx="725723" cy="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3329069B-CF04-4682-B578-272DF7BB6D3F}"/>
              </a:ext>
            </a:extLst>
          </p:cNvPr>
          <p:cNvSpPr txBox="1"/>
          <p:nvPr/>
        </p:nvSpPr>
        <p:spPr>
          <a:xfrm>
            <a:off x="1771081" y="1044814"/>
            <a:ext cx="1058790" cy="307777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triangle" w="lg" len="lg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[1..1] </a:t>
            </a:r>
            <a:r>
              <a:rPr lang="de-AT" dirty="0" err="1"/>
              <a:t>id</a:t>
            </a:r>
            <a:endParaRPr lang="de-AT" dirty="0"/>
          </a:p>
        </p:txBody>
      </p:sp>
      <p:cxnSp>
        <p:nvCxnSpPr>
          <p:cNvPr id="63" name="Verbinder: gewinkelt 171">
            <a:extLst>
              <a:ext uri="{FF2B5EF4-FFF2-40B4-BE49-F238E27FC236}">
                <a16:creationId xmlns:a16="http://schemas.microsoft.com/office/drawing/2014/main" id="{3AFD393F-4C19-4720-91EC-9C06F1902793}"/>
              </a:ext>
            </a:extLst>
          </p:cNvPr>
          <p:cNvCxnSpPr>
            <a:cxnSpLocks/>
            <a:stCxn id="42" idx="1"/>
            <a:endCxn id="46" idx="2"/>
          </p:cNvCxnSpPr>
          <p:nvPr/>
        </p:nvCxnSpPr>
        <p:spPr>
          <a:xfrm rot="10800000">
            <a:off x="3641766" y="1956522"/>
            <a:ext cx="1510165" cy="1538232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4" name="Verbinder: gewinkelt 171">
            <a:extLst>
              <a:ext uri="{FF2B5EF4-FFF2-40B4-BE49-F238E27FC236}">
                <a16:creationId xmlns:a16="http://schemas.microsoft.com/office/drawing/2014/main" id="{58D08E3C-D786-4A0D-8FCB-5EAFAD95B101}"/>
              </a:ext>
            </a:extLst>
          </p:cNvPr>
          <p:cNvCxnSpPr>
            <a:cxnSpLocks/>
            <a:stCxn id="10" idx="1"/>
            <a:endCxn id="46" idx="3"/>
          </p:cNvCxnSpPr>
          <p:nvPr/>
        </p:nvCxnSpPr>
        <p:spPr>
          <a:xfrm rot="10800000">
            <a:off x="4617166" y="1232105"/>
            <a:ext cx="1031823" cy="1065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0" name="Raute 69">
            <a:extLst>
              <a:ext uri="{FF2B5EF4-FFF2-40B4-BE49-F238E27FC236}">
                <a16:creationId xmlns:a16="http://schemas.microsoft.com/office/drawing/2014/main" id="{D5031023-1F37-4DCE-8D4E-2FE312083711}"/>
              </a:ext>
            </a:extLst>
          </p:cNvPr>
          <p:cNvSpPr/>
          <p:nvPr/>
        </p:nvSpPr>
        <p:spPr>
          <a:xfrm rot="168924" flipH="1">
            <a:off x="5384078" y="1176423"/>
            <a:ext cx="252000" cy="180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Verbinder: gewinkelt 171">
            <a:extLst>
              <a:ext uri="{FF2B5EF4-FFF2-40B4-BE49-F238E27FC236}">
                <a16:creationId xmlns:a16="http://schemas.microsoft.com/office/drawing/2014/main" id="{F0BD5E85-E169-4E2E-99EF-B1A735B4C7B6}"/>
              </a:ext>
            </a:extLst>
          </p:cNvPr>
          <p:cNvCxnSpPr>
            <a:cxnSpLocks/>
            <a:stCxn id="58" idx="0"/>
            <a:endCxn id="42" idx="2"/>
          </p:cNvCxnSpPr>
          <p:nvPr/>
        </p:nvCxnSpPr>
        <p:spPr>
          <a:xfrm rot="16200000" flipV="1">
            <a:off x="8112774" y="1843429"/>
            <a:ext cx="1318754" cy="498140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Google Shape;528;g10f8d9d020d_0_26">
            <a:extLst>
              <a:ext uri="{FF2B5EF4-FFF2-40B4-BE49-F238E27FC236}">
                <a16:creationId xmlns:a16="http://schemas.microsoft.com/office/drawing/2014/main" id="{2E3A5FB9-A811-4A2F-AF6B-1F3DC73B13BE}"/>
              </a:ext>
            </a:extLst>
          </p:cNvPr>
          <p:cNvSpPr/>
          <p:nvPr/>
        </p:nvSpPr>
        <p:spPr>
          <a:xfrm flipH="1">
            <a:off x="6169859" y="3627537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6522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 65">
            <a:extLst>
              <a:ext uri="{FF2B5EF4-FFF2-40B4-BE49-F238E27FC236}">
                <a16:creationId xmlns:a16="http://schemas.microsoft.com/office/drawing/2014/main" id="{8FCA7AA4-177F-4825-BB00-0730A5C5E5D4}"/>
              </a:ext>
            </a:extLst>
          </p:cNvPr>
          <p:cNvSpPr/>
          <p:nvPr/>
        </p:nvSpPr>
        <p:spPr>
          <a:xfrm>
            <a:off x="9468628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566716BB-440A-43D4-85D3-F6CC0509300E}"/>
              </a:ext>
            </a:extLst>
          </p:cNvPr>
          <p:cNvSpPr/>
          <p:nvPr/>
        </p:nvSpPr>
        <p:spPr>
          <a:xfrm>
            <a:off x="6139097" y="3958299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DataTrace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4B2B1206-F421-48CB-86E2-B66BE6F5CC06}"/>
              </a:ext>
            </a:extLst>
          </p:cNvPr>
          <p:cNvSpPr/>
          <p:nvPr/>
        </p:nvSpPr>
        <p:spPr>
          <a:xfrm>
            <a:off x="6605547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MetaData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E383735C-BA96-42A6-863B-4BF480826290}"/>
              </a:ext>
            </a:extLst>
          </p:cNvPr>
          <p:cNvSpPr/>
          <p:nvPr/>
        </p:nvSpPr>
        <p:spPr>
          <a:xfrm>
            <a:off x="2804803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Asset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D0AE3E8-8CB2-4329-84FD-5DE9C1634D92}"/>
              </a:ext>
            </a:extLst>
          </p:cNvPr>
          <p:cNvCxnSpPr>
            <a:stCxn id="92" idx="2"/>
            <a:endCxn id="67" idx="0"/>
          </p:cNvCxnSpPr>
          <p:nvPr/>
        </p:nvCxnSpPr>
        <p:spPr>
          <a:xfrm>
            <a:off x="7039302" y="2952500"/>
            <a:ext cx="0" cy="100580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49D3A9C0-3864-4C72-A62E-43E160A11220}"/>
              </a:ext>
            </a:extLst>
          </p:cNvPr>
          <p:cNvSpPr/>
          <p:nvPr/>
        </p:nvSpPr>
        <p:spPr>
          <a:xfrm>
            <a:off x="4374950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DataPoint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574EB9C-0F8B-401B-A3CD-AAADC28A64FC}"/>
              </a:ext>
            </a:extLst>
          </p:cNvPr>
          <p:cNvSpPr/>
          <p:nvPr/>
        </p:nvSpPr>
        <p:spPr>
          <a:xfrm>
            <a:off x="2804803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9EA3228-DB16-4177-82DD-BD4619D5E7BB}"/>
              </a:ext>
            </a:extLst>
          </p:cNvPr>
          <p:cNvSpPr/>
          <p:nvPr/>
        </p:nvSpPr>
        <p:spPr>
          <a:xfrm>
            <a:off x="3928650" y="3958299"/>
            <a:ext cx="15158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Processing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D672C8D-3084-4FBE-BD59-5C4D2ADB0FAC}"/>
              </a:ext>
            </a:extLst>
          </p:cNvPr>
          <p:cNvSpPr/>
          <p:nvPr/>
        </p:nvSpPr>
        <p:spPr>
          <a:xfrm>
            <a:off x="1538479" y="3958299"/>
            <a:ext cx="1802088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Measurement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632561A-F9C4-4DC7-8823-1526130A0F41}"/>
              </a:ext>
            </a:extLst>
          </p:cNvPr>
          <p:cNvSpPr/>
          <p:nvPr/>
        </p:nvSpPr>
        <p:spPr>
          <a:xfrm>
            <a:off x="153180" y="3958299"/>
            <a:ext cx="1122503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Human</a:t>
            </a:r>
          </a:p>
        </p:txBody>
      </p:sp>
      <p:cxnSp>
        <p:nvCxnSpPr>
          <p:cNvPr id="76" name="Gewinkelter Verbinder 22">
            <a:extLst>
              <a:ext uri="{FF2B5EF4-FFF2-40B4-BE49-F238E27FC236}">
                <a16:creationId xmlns:a16="http://schemas.microsoft.com/office/drawing/2014/main" id="{B49694C8-83FD-47A6-8F11-8651099671C3}"/>
              </a:ext>
            </a:extLst>
          </p:cNvPr>
          <p:cNvCxnSpPr>
            <a:stCxn id="72" idx="2"/>
            <a:endCxn id="73" idx="0"/>
          </p:cNvCxnSpPr>
          <p:nvPr/>
        </p:nvCxnSpPr>
        <p:spPr>
          <a:xfrm rot="16200000" flipH="1">
            <a:off x="3789842" y="3061587"/>
            <a:ext cx="811878" cy="98154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7" name="Gewinkelter Verbinder 23">
            <a:extLst>
              <a:ext uri="{FF2B5EF4-FFF2-40B4-BE49-F238E27FC236}">
                <a16:creationId xmlns:a16="http://schemas.microsoft.com/office/drawing/2014/main" id="{24950D7C-DBC1-4207-A292-147D9186B453}"/>
              </a:ext>
            </a:extLst>
          </p:cNvPr>
          <p:cNvCxnSpPr>
            <a:stCxn id="72" idx="2"/>
            <a:endCxn id="75" idx="0"/>
          </p:cNvCxnSpPr>
          <p:nvPr/>
        </p:nvCxnSpPr>
        <p:spPr>
          <a:xfrm rot="5400000">
            <a:off x="1803780" y="2057072"/>
            <a:ext cx="811878" cy="2990576"/>
          </a:xfrm>
          <a:prstGeom prst="bentConnector3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8" name="Gewinkelter Verbinder 24">
            <a:extLst>
              <a:ext uri="{FF2B5EF4-FFF2-40B4-BE49-F238E27FC236}">
                <a16:creationId xmlns:a16="http://schemas.microsoft.com/office/drawing/2014/main" id="{79D8F764-48B2-49A9-83DF-86D95B28C2EA}"/>
              </a:ext>
            </a:extLst>
          </p:cNvPr>
          <p:cNvCxnSpPr>
            <a:stCxn id="72" idx="2"/>
            <a:endCxn id="74" idx="0"/>
          </p:cNvCxnSpPr>
          <p:nvPr/>
        </p:nvCxnSpPr>
        <p:spPr>
          <a:xfrm rot="5400000">
            <a:off x="2666327" y="2919618"/>
            <a:ext cx="811878" cy="126548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994D8C93-7281-4543-B80B-50E081F2509A}"/>
              </a:ext>
            </a:extLst>
          </p:cNvPr>
          <p:cNvSpPr txBox="1"/>
          <p:nvPr/>
        </p:nvSpPr>
        <p:spPr>
          <a:xfrm>
            <a:off x="338818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cxnSp>
        <p:nvCxnSpPr>
          <p:cNvPr id="80" name="Gewinkelter Verbinder 33">
            <a:extLst>
              <a:ext uri="{FF2B5EF4-FFF2-40B4-BE49-F238E27FC236}">
                <a16:creationId xmlns:a16="http://schemas.microsoft.com/office/drawing/2014/main" id="{D98DA295-37E2-4C12-A05A-98741793D3B0}"/>
              </a:ext>
            </a:extLst>
          </p:cNvPr>
          <p:cNvCxnSpPr>
            <a:cxnSpLocks/>
            <a:stCxn id="95" idx="2"/>
            <a:endCxn id="71" idx="0"/>
          </p:cNvCxnSpPr>
          <p:nvPr/>
        </p:nvCxnSpPr>
        <p:spPr>
          <a:xfrm rot="5400000">
            <a:off x="5683882" y="4217927"/>
            <a:ext cx="519871" cy="133732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C06A1A9D-460B-41E9-B709-35AA967C0AE0}"/>
              </a:ext>
            </a:extLst>
          </p:cNvPr>
          <p:cNvSpPr txBox="1"/>
          <p:nvPr/>
        </p:nvSpPr>
        <p:spPr>
          <a:xfrm>
            <a:off x="4612953" y="2624084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6CDBA4DA-594C-44B8-BCFA-0C301F216151}"/>
              </a:ext>
            </a:extLst>
          </p:cNvPr>
          <p:cNvSpPr txBox="1"/>
          <p:nvPr/>
        </p:nvSpPr>
        <p:spPr>
          <a:xfrm>
            <a:off x="7536523" y="4684077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B33E7A66-69E4-4E37-9D99-C806DC91D34A}"/>
              </a:ext>
            </a:extLst>
          </p:cNvPr>
          <p:cNvCxnSpPr>
            <a:stCxn id="72" idx="1"/>
            <a:endCxn id="104" idx="3"/>
          </p:cNvCxnSpPr>
          <p:nvPr/>
        </p:nvCxnSpPr>
        <p:spPr>
          <a:xfrm flipH="1">
            <a:off x="2234044" y="2956181"/>
            <a:ext cx="570760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5" name="Gewinkelter Verbinder 43">
            <a:extLst>
              <a:ext uri="{FF2B5EF4-FFF2-40B4-BE49-F238E27FC236}">
                <a16:creationId xmlns:a16="http://schemas.microsoft.com/office/drawing/2014/main" id="{9F1CC4D5-C916-4E83-AAFA-E2D3A2CE2C1E}"/>
              </a:ext>
            </a:extLst>
          </p:cNvPr>
          <p:cNvCxnSpPr>
            <a:stCxn id="67" idx="1"/>
            <a:endCxn id="72" idx="3"/>
          </p:cNvCxnSpPr>
          <p:nvPr/>
        </p:nvCxnSpPr>
        <p:spPr>
          <a:xfrm rot="10800000">
            <a:off x="4605212" y="2956181"/>
            <a:ext cx="1533885" cy="1192358"/>
          </a:xfrm>
          <a:prstGeom prst="bentConnector3">
            <a:avLst>
              <a:gd name="adj1" fmla="val 30439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A10625BA-ACA7-4CA7-B540-EABABC4CC78D}"/>
              </a:ext>
            </a:extLst>
          </p:cNvPr>
          <p:cNvSpPr txBox="1"/>
          <p:nvPr/>
        </p:nvSpPr>
        <p:spPr>
          <a:xfrm>
            <a:off x="4803959" y="476807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74E4BAB-D550-4A85-B8FF-80726328B41E}"/>
              </a:ext>
            </a:extLst>
          </p:cNvPr>
          <p:cNvSpPr/>
          <p:nvPr/>
        </p:nvSpPr>
        <p:spPr>
          <a:xfrm>
            <a:off x="9354207" y="5146525"/>
            <a:ext cx="2684612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SystemConfiguration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377F7B83-71E7-4E7B-818D-C0D2C5DB802A}"/>
              </a:ext>
            </a:extLst>
          </p:cNvPr>
          <p:cNvSpPr/>
          <p:nvPr/>
        </p:nvSpPr>
        <p:spPr>
          <a:xfrm>
            <a:off x="9468628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Purpose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6CBA80F8-D46F-4EA5-98D1-1DF4799DCFCA}"/>
              </a:ext>
            </a:extLst>
          </p:cNvPr>
          <p:cNvSpPr txBox="1"/>
          <p:nvPr/>
        </p:nvSpPr>
        <p:spPr>
          <a:xfrm>
            <a:off x="9078020" y="1404448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04614EE6-CB6D-4285-BC8B-4A7BA8220FAD}"/>
              </a:ext>
            </a:extLst>
          </p:cNvPr>
          <p:cNvSpPr txBox="1"/>
          <p:nvPr/>
        </p:nvSpPr>
        <p:spPr>
          <a:xfrm>
            <a:off x="6341878" y="1806692"/>
            <a:ext cx="210069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91" name="Freihandform 46">
            <a:extLst>
              <a:ext uri="{FF2B5EF4-FFF2-40B4-BE49-F238E27FC236}">
                <a16:creationId xmlns:a16="http://schemas.microsoft.com/office/drawing/2014/main" id="{998F9E6C-E754-4762-BAC0-8FB2DB4D189E}"/>
              </a:ext>
            </a:extLst>
          </p:cNvPr>
          <p:cNvSpPr/>
          <p:nvPr/>
        </p:nvSpPr>
        <p:spPr bwMode="auto">
          <a:xfrm>
            <a:off x="5937474" y="1914074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BB2FE8B-72FA-4252-A043-C36B0E32332D}"/>
              </a:ext>
            </a:extLst>
          </p:cNvPr>
          <p:cNvSpPr/>
          <p:nvPr/>
        </p:nvSpPr>
        <p:spPr>
          <a:xfrm>
            <a:off x="6139097" y="2264243"/>
            <a:ext cx="1800409" cy="68825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 </a:t>
            </a:r>
            <a:b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Shadow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B06E2C57-A5A8-44A7-A3BA-F5BF7A00D9C5}"/>
              </a:ext>
            </a:extLst>
          </p:cNvPr>
          <p:cNvSpPr txBox="1"/>
          <p:nvPr/>
        </p:nvSpPr>
        <p:spPr>
          <a:xfrm>
            <a:off x="7002102" y="3476939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94" name="AutoShape 50">
            <a:extLst>
              <a:ext uri="{FF2B5EF4-FFF2-40B4-BE49-F238E27FC236}">
                <a16:creationId xmlns:a16="http://schemas.microsoft.com/office/drawing/2014/main" id="{746418A4-0C53-4EDF-857A-03D1ED762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327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5" name="AutoShape 50">
            <a:extLst>
              <a:ext uri="{FF2B5EF4-FFF2-40B4-BE49-F238E27FC236}">
                <a16:creationId xmlns:a16="http://schemas.microsoft.com/office/drawing/2014/main" id="{F3CAA343-50E0-49C7-A335-20F53F869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9411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6" name="Gewinkelter Verbinder 86">
            <a:extLst>
              <a:ext uri="{FF2B5EF4-FFF2-40B4-BE49-F238E27FC236}">
                <a16:creationId xmlns:a16="http://schemas.microsoft.com/office/drawing/2014/main" id="{C2EA63DC-EB63-4E91-8103-EBD39F3CC36F}"/>
              </a:ext>
            </a:extLst>
          </p:cNvPr>
          <p:cNvCxnSpPr/>
          <p:nvPr/>
        </p:nvCxnSpPr>
        <p:spPr>
          <a:xfrm>
            <a:off x="7939502" y="2737247"/>
            <a:ext cx="1529127" cy="23254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97" name="AutoShape 50">
            <a:extLst>
              <a:ext uri="{FF2B5EF4-FFF2-40B4-BE49-F238E27FC236}">
                <a16:creationId xmlns:a16="http://schemas.microsoft.com/office/drawing/2014/main" id="{C61B9033-9B4E-45ED-A227-052E8EA83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528" y="295249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8" name="Gewinkelter Verbinder 102">
            <a:extLst>
              <a:ext uri="{FF2B5EF4-FFF2-40B4-BE49-F238E27FC236}">
                <a16:creationId xmlns:a16="http://schemas.microsoft.com/office/drawing/2014/main" id="{5C372E09-A528-4852-B1E6-0B995C0388E0}"/>
              </a:ext>
            </a:extLst>
          </p:cNvPr>
          <p:cNvCxnSpPr>
            <a:stCxn id="92" idx="1"/>
            <a:endCxn id="69" idx="3"/>
          </p:cNvCxnSpPr>
          <p:nvPr/>
        </p:nvCxnSpPr>
        <p:spPr>
          <a:xfrm rot="10800000">
            <a:off x="4605212" y="1763799"/>
            <a:ext cx="1533885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99" name="Gewinkelter Verbinder 105">
            <a:extLst>
              <a:ext uri="{FF2B5EF4-FFF2-40B4-BE49-F238E27FC236}">
                <a16:creationId xmlns:a16="http://schemas.microsoft.com/office/drawing/2014/main" id="{6423DF3B-34D9-4255-B6E0-3CCDA1D9D8BC}"/>
              </a:ext>
            </a:extLst>
          </p:cNvPr>
          <p:cNvCxnSpPr>
            <a:stCxn id="92" idx="3"/>
            <a:endCxn id="88" idx="1"/>
          </p:cNvCxnSpPr>
          <p:nvPr/>
        </p:nvCxnSpPr>
        <p:spPr>
          <a:xfrm flipV="1">
            <a:off x="7939506" y="1763797"/>
            <a:ext cx="1529122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039F712D-F2EE-4957-B9CD-5F7526364A4A}"/>
              </a:ext>
            </a:extLst>
          </p:cNvPr>
          <p:cNvSpPr txBox="1"/>
          <p:nvPr/>
        </p:nvSpPr>
        <p:spPr>
          <a:xfrm>
            <a:off x="4594761" y="1408832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101" name="AutoShape 37">
            <a:extLst>
              <a:ext uri="{FF2B5EF4-FFF2-40B4-BE49-F238E27FC236}">
                <a16:creationId xmlns:a16="http://schemas.microsoft.com/office/drawing/2014/main" id="{8FE98066-0768-4996-BD25-17785C8F8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6775" y="3152952"/>
            <a:ext cx="279501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2" name="Freihandform 117">
            <a:extLst>
              <a:ext uri="{FF2B5EF4-FFF2-40B4-BE49-F238E27FC236}">
                <a16:creationId xmlns:a16="http://schemas.microsoft.com/office/drawing/2014/main" id="{25A3CE79-3C34-4931-B1DC-06903A305C0E}"/>
              </a:ext>
            </a:extLst>
          </p:cNvPr>
          <p:cNvSpPr/>
          <p:nvPr/>
        </p:nvSpPr>
        <p:spPr bwMode="auto">
          <a:xfrm>
            <a:off x="2607241" y="1273001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3" name="AutoShape 50">
            <a:extLst>
              <a:ext uri="{FF2B5EF4-FFF2-40B4-BE49-F238E27FC236}">
                <a16:creationId xmlns:a16="http://schemas.microsoft.com/office/drawing/2014/main" id="{9C8B1730-0EC2-4DB3-9166-CC417AF43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714" y="1308283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281AEF91-D618-481E-B41B-31C582B71C49}"/>
              </a:ext>
            </a:extLst>
          </p:cNvPr>
          <p:cNvSpPr/>
          <p:nvPr/>
        </p:nvSpPr>
        <p:spPr>
          <a:xfrm>
            <a:off x="923330" y="2765941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Property</a:t>
            </a:r>
          </a:p>
        </p:txBody>
      </p:sp>
      <p:sp>
        <p:nvSpPr>
          <p:cNvPr id="105" name="AutoShape 50">
            <a:extLst>
              <a:ext uri="{FF2B5EF4-FFF2-40B4-BE49-F238E27FC236}">
                <a16:creationId xmlns:a16="http://schemas.microsoft.com/office/drawing/2014/main" id="{0704E937-F141-407F-8413-45E07C096BE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590925" y="2818997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06" name="Gewinkelter Verbinder 134">
            <a:extLst>
              <a:ext uri="{FF2B5EF4-FFF2-40B4-BE49-F238E27FC236}">
                <a16:creationId xmlns:a16="http://schemas.microsoft.com/office/drawing/2014/main" id="{A4290E07-D4FE-44A1-AE07-31A362D853EA}"/>
              </a:ext>
            </a:extLst>
          </p:cNvPr>
          <p:cNvCxnSpPr>
            <a:stCxn id="66" idx="2"/>
            <a:endCxn id="109" idx="0"/>
          </p:cNvCxnSpPr>
          <p:nvPr/>
        </p:nvCxnSpPr>
        <p:spPr>
          <a:xfrm rot="5400000">
            <a:off x="9457898" y="3042730"/>
            <a:ext cx="807244" cy="101462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7" name="Gewinkelter Verbinder 135">
            <a:extLst>
              <a:ext uri="{FF2B5EF4-FFF2-40B4-BE49-F238E27FC236}">
                <a16:creationId xmlns:a16="http://schemas.microsoft.com/office/drawing/2014/main" id="{C294D8C5-58FC-4988-8940-65F79FA97C41}"/>
              </a:ext>
            </a:extLst>
          </p:cNvPr>
          <p:cNvCxnSpPr>
            <a:stCxn id="66" idx="2"/>
            <a:endCxn id="108" idx="0"/>
          </p:cNvCxnSpPr>
          <p:nvPr/>
        </p:nvCxnSpPr>
        <p:spPr>
          <a:xfrm rot="16200000" flipH="1">
            <a:off x="10472525" y="3042729"/>
            <a:ext cx="807244" cy="101463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08" name="Rechteck 107">
            <a:extLst>
              <a:ext uri="{FF2B5EF4-FFF2-40B4-BE49-F238E27FC236}">
                <a16:creationId xmlns:a16="http://schemas.microsoft.com/office/drawing/2014/main" id="{E79E5DC2-E5C1-44A1-8B06-F94E68B52735}"/>
              </a:ext>
            </a:extLst>
          </p:cNvPr>
          <p:cNvSpPr/>
          <p:nvPr/>
        </p:nvSpPr>
        <p:spPr>
          <a:xfrm>
            <a:off x="10728105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Behavior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35553AA-177D-4FA7-8945-7E53DD5D2C51}"/>
              </a:ext>
            </a:extLst>
          </p:cNvPr>
          <p:cNvSpPr/>
          <p:nvPr/>
        </p:nvSpPr>
        <p:spPr>
          <a:xfrm>
            <a:off x="8698850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Structure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801D280-45E6-44E1-9918-879F0C1CA6C4}"/>
              </a:ext>
            </a:extLst>
          </p:cNvPr>
          <p:cNvSpPr txBox="1"/>
          <p:nvPr/>
        </p:nvSpPr>
        <p:spPr>
          <a:xfrm>
            <a:off x="1015251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sp>
        <p:nvSpPr>
          <p:cNvPr id="111" name="AutoShape 37">
            <a:extLst>
              <a:ext uri="{FF2B5EF4-FFF2-40B4-BE49-F238E27FC236}">
                <a16:creationId xmlns:a16="http://schemas.microsoft.com/office/drawing/2014/main" id="{AEDABB2F-4BCD-4423-AB4B-704700394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681" y="3159490"/>
            <a:ext cx="251209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A503B850-B4E9-49EA-BCD8-E90F0A67F6FF}"/>
              </a:ext>
            </a:extLst>
          </p:cNvPr>
          <p:cNvSpPr txBox="1"/>
          <p:nvPr/>
        </p:nvSpPr>
        <p:spPr>
          <a:xfrm>
            <a:off x="2196279" y="2605447"/>
            <a:ext cx="417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C8A7796B-9A3C-4C2E-96D3-35A57851746D}"/>
              </a:ext>
            </a:extLst>
          </p:cNvPr>
          <p:cNvSpPr txBox="1"/>
          <p:nvPr/>
        </p:nvSpPr>
        <p:spPr>
          <a:xfrm>
            <a:off x="2505313" y="1706419"/>
            <a:ext cx="210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67C8BE3-6998-41FB-8394-1EBD5CDE2EED}"/>
              </a:ext>
            </a:extLst>
          </p:cNvPr>
          <p:cNvSpPr txBox="1"/>
          <p:nvPr/>
        </p:nvSpPr>
        <p:spPr>
          <a:xfrm>
            <a:off x="8927542" y="262408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F9B6478B-F596-4609-94B6-0AF3B7E116C3}"/>
              </a:ext>
            </a:extLst>
          </p:cNvPr>
          <p:cNvSpPr txBox="1"/>
          <p:nvPr/>
        </p:nvSpPr>
        <p:spPr>
          <a:xfrm>
            <a:off x="9026232" y="4952593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D064086D-591E-454A-B7A5-81C63997513C}"/>
              </a:ext>
            </a:extLst>
          </p:cNvPr>
          <p:cNvCxnSpPr>
            <a:stCxn id="69" idx="2"/>
            <a:endCxn id="72" idx="0"/>
          </p:cNvCxnSpPr>
          <p:nvPr/>
        </p:nvCxnSpPr>
        <p:spPr bwMode="auto">
          <a:xfrm>
            <a:off x="3705008" y="1954038"/>
            <a:ext cx="0" cy="811903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7" name="AutoShape 37">
            <a:extLst>
              <a:ext uri="{FF2B5EF4-FFF2-40B4-BE49-F238E27FC236}">
                <a16:creationId xmlns:a16="http://schemas.microsoft.com/office/drawing/2014/main" id="{39B2BDDF-EB24-4324-BC42-9D5999239F3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560299" y="2481256"/>
            <a:ext cx="289417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64FE073E-C373-4E48-A456-F4A4E5BAE821}"/>
              </a:ext>
            </a:extLst>
          </p:cNvPr>
          <p:cNvCxnSpPr>
            <a:stCxn id="68" idx="3"/>
            <a:endCxn id="87" idx="1"/>
          </p:cNvCxnSpPr>
          <p:nvPr/>
        </p:nvCxnSpPr>
        <p:spPr bwMode="auto">
          <a:xfrm>
            <a:off x="8405956" y="5336765"/>
            <a:ext cx="948251" cy="0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9" name="Gewinkelter Verbinder 122">
            <a:extLst>
              <a:ext uri="{FF2B5EF4-FFF2-40B4-BE49-F238E27FC236}">
                <a16:creationId xmlns:a16="http://schemas.microsoft.com/office/drawing/2014/main" id="{2085832A-A42D-4F20-BBBB-CE6BEE860427}"/>
              </a:ext>
            </a:extLst>
          </p:cNvPr>
          <p:cNvCxnSpPr>
            <a:endCxn id="87" idx="0"/>
          </p:cNvCxnSpPr>
          <p:nvPr/>
        </p:nvCxnSpPr>
        <p:spPr>
          <a:xfrm>
            <a:off x="8478916" y="4728178"/>
            <a:ext cx="2217597" cy="418346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3DE075AC-4CD6-464A-BA07-DF10011FD97B}"/>
              </a:ext>
            </a:extLst>
          </p:cNvPr>
          <p:cNvSpPr txBox="1"/>
          <p:nvPr/>
        </p:nvSpPr>
        <p:spPr>
          <a:xfrm>
            <a:off x="4223990" y="2978349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originates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from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24F14C69-3327-4D89-9FD7-47FBE2BCE746}"/>
              </a:ext>
            </a:extLst>
          </p:cNvPr>
          <p:cNvSpPr txBox="1"/>
          <p:nvPr/>
        </p:nvSpPr>
        <p:spPr>
          <a:xfrm>
            <a:off x="3939622" y="1842721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stands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b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</a:b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for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FA12DF1C-36FE-4D14-9BF1-354F1FD43CA2}"/>
              </a:ext>
            </a:extLst>
          </p:cNvPr>
          <p:cNvSpPr txBox="1"/>
          <p:nvPr/>
        </p:nvSpPr>
        <p:spPr>
          <a:xfrm>
            <a:off x="7275307" y="1890210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fulfills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ED73D0A0-1A9B-4856-AE86-E69195E3A106}"/>
              </a:ext>
            </a:extLst>
          </p:cNvPr>
          <p:cNvSpPr txBox="1"/>
          <p:nvPr/>
        </p:nvSpPr>
        <p:spPr>
          <a:xfrm>
            <a:off x="7668019" y="2755128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uses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857BCD25-1DF3-4FBE-A124-4184CCD2A001}"/>
              </a:ext>
            </a:extLst>
          </p:cNvPr>
          <p:cNvSpPr txBox="1"/>
          <p:nvPr/>
        </p:nvSpPr>
        <p:spPr>
          <a:xfrm>
            <a:off x="8124052" y="5340193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knows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4C0FD810-5B42-428C-8E2E-60595C9767D2}"/>
              </a:ext>
            </a:extLst>
          </p:cNvPr>
          <p:cNvSpPr txBox="1"/>
          <p:nvPr/>
        </p:nvSpPr>
        <p:spPr>
          <a:xfrm>
            <a:off x="5551930" y="1521170"/>
            <a:ext cx="105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links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to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26" name="Gewinkelter Verbinder 94">
            <a:extLst>
              <a:ext uri="{FF2B5EF4-FFF2-40B4-BE49-F238E27FC236}">
                <a16:creationId xmlns:a16="http://schemas.microsoft.com/office/drawing/2014/main" id="{14B18AC8-0551-4062-BD68-CEC18BD9A695}"/>
              </a:ext>
            </a:extLst>
          </p:cNvPr>
          <p:cNvCxnSpPr/>
          <p:nvPr/>
        </p:nvCxnSpPr>
        <p:spPr>
          <a:xfrm rot="5400000">
            <a:off x="8316063" y="3705679"/>
            <a:ext cx="1193435" cy="867721"/>
          </a:xfrm>
          <a:prstGeom prst="bentConnector3">
            <a:avLst>
              <a:gd name="adj1" fmla="val 483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7" name="Gefaltete Ecke 30">
            <a:extLst>
              <a:ext uri="{FF2B5EF4-FFF2-40B4-BE49-F238E27FC236}">
                <a16:creationId xmlns:a16="http://schemas.microsoft.com/office/drawing/2014/main" id="{DE70B3AF-5014-4ECA-AC1C-070A31D862D2}"/>
              </a:ext>
            </a:extLst>
          </p:cNvPr>
          <p:cNvSpPr/>
          <p:nvPr/>
        </p:nvSpPr>
        <p:spPr bwMode="auto">
          <a:xfrm rot="16200000">
            <a:off x="11708485" y="1060710"/>
            <a:ext cx="246221" cy="414448"/>
          </a:xfrm>
          <a:prstGeom prst="foldedCorner">
            <a:avLst>
              <a:gd name="adj" fmla="val 26983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vert="vert" wrap="square" lIns="0" tIns="0" rIns="0" bIns="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CD</a:t>
            </a:r>
          </a:p>
        </p:txBody>
      </p: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83D3149D-24E8-41C1-A1D9-981D0D40083D}"/>
              </a:ext>
            </a:extLst>
          </p:cNvPr>
          <p:cNvCxnSpPr>
            <a:cxnSpLocks/>
            <a:stCxn id="94" idx="2"/>
            <a:endCxn id="68" idx="0"/>
          </p:cNvCxnSpPr>
          <p:nvPr/>
        </p:nvCxnSpPr>
        <p:spPr>
          <a:xfrm>
            <a:off x="7504395" y="4626654"/>
            <a:ext cx="1357" cy="51987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8490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322239" y="134348"/>
            <a:ext cx="2699125" cy="788786"/>
            <a:chOff x="3484880" y="609600"/>
            <a:chExt cx="2529840" cy="788786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3600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321886" y="3921937"/>
            <a:ext cx="2796542" cy="953526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List&lt;Entity&gt;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28470" y="5635794"/>
            <a:ext cx="2170673" cy="988918"/>
            <a:chOff x="6014721" y="2009063"/>
            <a:chExt cx="2529840" cy="674382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F8794F20-41DD-43B7-ABB9-10BBBE6B6CE3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rot="5400000">
            <a:off x="5336817" y="5252453"/>
            <a:ext cx="760331" cy="635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4317978" y="1802339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2"/>
            <a:endCxn id="9" idx="0"/>
          </p:cNvCxnSpPr>
          <p:nvPr/>
        </p:nvCxnSpPr>
        <p:spPr>
          <a:xfrm rot="16200000" flipH="1">
            <a:off x="5416539" y="3618319"/>
            <a:ext cx="603328" cy="390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5611152" y="972836"/>
            <a:ext cx="180000" cy="829502"/>
            <a:chOff x="5297652" y="-514090"/>
            <a:chExt cx="162655" cy="885134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297652" y="-514090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16200000" flipH="1">
              <a:off x="5077684" y="56106"/>
              <a:ext cx="616234" cy="136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5046574" y="146339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5885437" y="3507719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8301821" y="5854356"/>
            <a:ext cx="1971145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1"/>
            <a:endCxn id="21" idx="1"/>
          </p:cNvCxnSpPr>
          <p:nvPr/>
        </p:nvCxnSpPr>
        <p:spPr>
          <a:xfrm rot="10800000" flipH="1" flipV="1">
            <a:off x="4317978" y="2765579"/>
            <a:ext cx="310492" cy="3184601"/>
          </a:xfrm>
          <a:prstGeom prst="bentConnector3">
            <a:avLst>
              <a:gd name="adj1" fmla="val -128844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3374933" y="6023180"/>
            <a:ext cx="1294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[0..1] </a:t>
            </a:r>
            <a:r>
              <a:rPr lang="de-AT" sz="1400" dirty="0" err="1"/>
              <a:t>extended</a:t>
            </a:r>
            <a:br>
              <a:rPr lang="de-AT" sz="1400" dirty="0"/>
            </a:br>
            <a:r>
              <a:rPr lang="de-AT" sz="1400" dirty="0" err="1"/>
              <a:t>FunctionBlock</a:t>
            </a:r>
            <a:endParaRPr lang="de-AT" sz="1400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8809531" y="3646826"/>
            <a:ext cx="2796542" cy="1988823"/>
            <a:chOff x="3484880" y="609600"/>
            <a:chExt cx="2529840" cy="2078875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165008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lang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615244" y="791256"/>
            <a:ext cx="3037522" cy="1533536"/>
            <a:chOff x="3266882" y="609600"/>
            <a:chExt cx="2747838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266882" y="609600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266882" y="1038386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V="1">
            <a:off x="4321886" y="4160318"/>
            <a:ext cx="12700" cy="476763"/>
          </a:xfrm>
          <a:prstGeom prst="bentConnector3">
            <a:avLst>
              <a:gd name="adj1" fmla="val 180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2799678" y="4225341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881995" y="5225582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10052954" y="2324791"/>
            <a:ext cx="180000" cy="1356209"/>
            <a:chOff x="5575688" y="736976"/>
            <a:chExt cx="162655" cy="1447166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5575688" y="736976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071926" y="1590966"/>
              <a:ext cx="1178264" cy="8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8600956" y="2945108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81" idx="3"/>
            <a:endCxn id="4" idx="3"/>
          </p:cNvCxnSpPr>
          <p:nvPr/>
        </p:nvCxnSpPr>
        <p:spPr>
          <a:xfrm rot="10800000">
            <a:off x="7021365" y="743134"/>
            <a:ext cx="1630885" cy="4437076"/>
          </a:xfrm>
          <a:prstGeom prst="bentConnector3">
            <a:avLst>
              <a:gd name="adj1" fmla="val 4649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81" idx="3"/>
            <a:endCxn id="10" idx="3"/>
          </p:cNvCxnSpPr>
          <p:nvPr/>
        </p:nvCxnSpPr>
        <p:spPr>
          <a:xfrm rot="10800000">
            <a:off x="7118429" y="4637082"/>
            <a:ext cx="1533821" cy="54312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" name="Google Shape;528;g10f8d9d020d_0_26">
            <a:extLst>
              <a:ext uri="{FF2B5EF4-FFF2-40B4-BE49-F238E27FC236}">
                <a16:creationId xmlns:a16="http://schemas.microsoft.com/office/drawing/2014/main" id="{37EC6AFC-8359-4624-B8A2-68352F8CA925}"/>
              </a:ext>
            </a:extLst>
          </p:cNvPr>
          <p:cNvSpPr/>
          <p:nvPr/>
        </p:nvSpPr>
        <p:spPr>
          <a:xfrm rot="5400000" flipH="1">
            <a:off x="8640549" y="5091560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8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3" y="804908"/>
            <a:ext cx="2268000" cy="753185"/>
            <a:chOff x="6014721" y="2009063"/>
            <a:chExt cx="2529840" cy="513627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277192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0" y="2618443"/>
            <a:ext cx="2268000" cy="810381"/>
            <a:chOff x="6014721" y="2009063"/>
            <a:chExt cx="2529840" cy="552631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282052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07015" y="2548476"/>
            <a:ext cx="2268000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List&lt;Param&gt;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7" y="2346969"/>
            <a:ext cx="2268000" cy="2915758"/>
            <a:chOff x="6014721" y="2009063"/>
            <a:chExt cx="2529840" cy="1988368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278946"/>
              <a:ext cx="2529840" cy="17184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197294" y="541705"/>
            <a:ext cx="1477453" cy="2133072"/>
            <a:chOff x="4638595" y="1377467"/>
            <a:chExt cx="1291647" cy="3437021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772879" y="1377467"/>
              <a:ext cx="157363" cy="388329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720731" y="2683659"/>
              <a:ext cx="3048693" cy="121296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355841" y="700254"/>
            <a:ext cx="1160357" cy="2133073"/>
            <a:chOff x="4941085" y="1368940"/>
            <a:chExt cx="1014429" cy="3437027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798151" y="1368940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884611" y="2813745"/>
              <a:ext cx="3048696" cy="935748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93741" y="838151"/>
            <a:ext cx="884559" cy="2133073"/>
            <a:chOff x="5283698" y="1412806"/>
            <a:chExt cx="773310" cy="3415181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899645" y="1412806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4117587" y="2967248"/>
              <a:ext cx="3026850" cy="694627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077197" y="677978"/>
            <a:ext cx="1042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112519" y="1005734"/>
            <a:ext cx="93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fault</a:t>
            </a:r>
            <a:endParaRPr lang="de-AT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01171" y="1256632"/>
            <a:ext cx="157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2924330" y="944769"/>
            <a:ext cx="1393962" cy="1953385"/>
            <a:chOff x="5134623" y="1376812"/>
            <a:chExt cx="1218655" cy="3085851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134623" y="1376812"/>
              <a:ext cx="157363" cy="398096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439414" y="2548798"/>
              <a:ext cx="2687754" cy="113997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49979" y="1723140"/>
            <a:ext cx="180000" cy="825336"/>
            <a:chOff x="5523631" y="1355292"/>
            <a:chExt cx="157363" cy="1271835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523631" y="1355292"/>
              <a:ext cx="157363" cy="38833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161014" y="2184922"/>
              <a:ext cx="883504" cy="9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96C9A9A-FC0D-46FE-8198-2B27096A8AC1}"/>
              </a:ext>
            </a:extLst>
          </p:cNvPr>
          <p:cNvGrpSpPr/>
          <p:nvPr/>
        </p:nvGrpSpPr>
        <p:grpSpPr>
          <a:xfrm>
            <a:off x="2400792" y="3428824"/>
            <a:ext cx="6601765" cy="1833902"/>
            <a:chOff x="5609810" y="1016336"/>
            <a:chExt cx="5771514" cy="2897094"/>
          </a:xfrm>
        </p:grpSpPr>
        <p:sp>
          <p:nvSpPr>
            <p:cNvPr id="33" name="Raute 32">
              <a:extLst>
                <a:ext uri="{FF2B5EF4-FFF2-40B4-BE49-F238E27FC236}">
                  <a16:creationId xmlns:a16="http://schemas.microsoft.com/office/drawing/2014/main" id="{2B4007B4-1A13-4D71-930E-A01652F46A93}"/>
                </a:ext>
              </a:extLst>
            </p:cNvPr>
            <p:cNvSpPr/>
            <p:nvPr/>
          </p:nvSpPr>
          <p:spPr>
            <a:xfrm flipH="1">
              <a:off x="5609810" y="1016336"/>
              <a:ext cx="157363" cy="398095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9" name="Verbinder: gewinkelt 98">
              <a:extLst>
                <a:ext uri="{FF2B5EF4-FFF2-40B4-BE49-F238E27FC236}">
                  <a16:creationId xmlns:a16="http://schemas.microsoft.com/office/drawing/2014/main" id="{8B943DCD-4496-4B09-AA97-5AEC74D4EEED}"/>
                </a:ext>
              </a:extLst>
            </p:cNvPr>
            <p:cNvCxnSpPr>
              <a:cxnSpLocks/>
              <a:stCxn id="33" idx="2"/>
              <a:endCxn id="28" idx="2"/>
            </p:cNvCxnSpPr>
            <p:nvPr/>
          </p:nvCxnSpPr>
          <p:spPr>
            <a:xfrm rot="16200000" flipH="1">
              <a:off x="7285408" y="-182487"/>
              <a:ext cx="2499000" cy="5692833"/>
            </a:xfrm>
            <a:prstGeom prst="bentConnector3">
              <a:avLst>
                <a:gd name="adj1" fmla="val 114451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DD55BCC8-FAF4-4ACE-A830-4F59E7254745}"/>
              </a:ext>
            </a:extLst>
          </p:cNvPr>
          <p:cNvSpPr txBox="1"/>
          <p:nvPr/>
        </p:nvSpPr>
        <p:spPr>
          <a:xfrm>
            <a:off x="2118503" y="219995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E90B5C6-2D95-4AF6-B2D8-E8F2DA4CCCCF}"/>
              </a:ext>
            </a:extLst>
          </p:cNvPr>
          <p:cNvSpPr txBox="1"/>
          <p:nvPr/>
        </p:nvSpPr>
        <p:spPr>
          <a:xfrm>
            <a:off x="9002556" y="530559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94F0DFD-00A1-4556-B85E-4A334F678488}"/>
              </a:ext>
            </a:extLst>
          </p:cNvPr>
          <p:cNvSpPr txBox="1"/>
          <p:nvPr/>
        </p:nvSpPr>
        <p:spPr>
          <a:xfrm>
            <a:off x="5742559" y="2105227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337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20;g10f8d9d020d_0_26">
            <a:extLst>
              <a:ext uri="{FF2B5EF4-FFF2-40B4-BE49-F238E27FC236}">
                <a16:creationId xmlns:a16="http://schemas.microsoft.com/office/drawing/2014/main" id="{788CA60E-1AE7-48F1-A5E5-74C975F09BFF}"/>
              </a:ext>
            </a:extLst>
          </p:cNvPr>
          <p:cNvGrpSpPr/>
          <p:nvPr/>
        </p:nvGrpSpPr>
        <p:grpSpPr>
          <a:xfrm>
            <a:off x="2488163" y="1225092"/>
            <a:ext cx="3486174" cy="2188956"/>
            <a:chOff x="4793143" y="942638"/>
            <a:chExt cx="2283949" cy="1357240"/>
          </a:xfrm>
        </p:grpSpPr>
        <p:grpSp>
          <p:nvGrpSpPr>
            <p:cNvPr id="21" name="Google Shape;521;g10f8d9d020d_0_26">
              <a:extLst>
                <a:ext uri="{FF2B5EF4-FFF2-40B4-BE49-F238E27FC236}">
                  <a16:creationId xmlns:a16="http://schemas.microsoft.com/office/drawing/2014/main" id="{B6FD24C1-4262-4CA3-B6FB-87D779F072A8}"/>
                </a:ext>
              </a:extLst>
            </p:cNvPr>
            <p:cNvGrpSpPr/>
            <p:nvPr/>
          </p:nvGrpSpPr>
          <p:grpSpPr>
            <a:xfrm>
              <a:off x="4793143" y="942638"/>
              <a:ext cx="2207223" cy="1357240"/>
              <a:chOff x="2785377" y="1573191"/>
              <a:chExt cx="1709700" cy="1357240"/>
            </a:xfrm>
          </p:grpSpPr>
          <p:sp>
            <p:nvSpPr>
              <p:cNvPr id="24" name="Google Shape;522;g10f8d9d020d_0_26">
                <a:extLst>
                  <a:ext uri="{FF2B5EF4-FFF2-40B4-BE49-F238E27FC236}">
                    <a16:creationId xmlns:a16="http://schemas.microsoft.com/office/drawing/2014/main" id="{A74D9820-7CE9-448B-BAD4-5966F184EE10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35724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523;g10f8d9d020d_0_26">
                <a:extLst>
                  <a:ext uri="{FF2B5EF4-FFF2-40B4-BE49-F238E27FC236}">
                    <a16:creationId xmlns:a16="http://schemas.microsoft.com/office/drawing/2014/main" id="{CA726B7C-841B-40C0-80BC-D87FCC5508FA}"/>
                  </a:ext>
                </a:extLst>
              </p:cNvPr>
              <p:cNvSpPr txBox="1"/>
              <p:nvPr/>
            </p:nvSpPr>
            <p:spPr>
              <a:xfrm>
                <a:off x="2785377" y="1664920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PropertyDefinition</a:t>
                </a:r>
                <a:endParaRPr sz="16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" name="Google Shape;524;g10f8d9d020d_0_26">
              <a:extLst>
                <a:ext uri="{FF2B5EF4-FFF2-40B4-BE49-F238E27FC236}">
                  <a16:creationId xmlns:a16="http://schemas.microsoft.com/office/drawing/2014/main" id="{14F1241D-631F-42F1-AE25-8109FF6BDBCD}"/>
                </a:ext>
              </a:extLst>
            </p:cNvPr>
            <p:cNvSpPr txBox="1"/>
            <p:nvPr/>
          </p:nvSpPr>
          <p:spPr>
            <a:xfrm>
              <a:off x="4793192" y="1315201"/>
              <a:ext cx="2283900" cy="984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Booelan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isExternalId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isStoredExternally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isTimeSeries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isRequiredInEntity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defaultValue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Map&lt;String, String&gt; 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configuration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525;g10f8d9d020d_0_26">
              <a:extLst>
                <a:ext uri="{FF2B5EF4-FFF2-40B4-BE49-F238E27FC236}">
                  <a16:creationId xmlns:a16="http://schemas.microsoft.com/office/drawing/2014/main" id="{BC76C67C-B55F-4FC5-AF6E-A6E351802723}"/>
                </a:ext>
              </a:extLst>
            </p:cNvPr>
            <p:cNvCxnSpPr/>
            <p:nvPr/>
          </p:nvCxnSpPr>
          <p:spPr>
            <a:xfrm>
              <a:off x="4793192" y="1260454"/>
              <a:ext cx="220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0" name="Google Shape;529;g10f8d9d020d_0_26">
            <a:extLst>
              <a:ext uri="{FF2B5EF4-FFF2-40B4-BE49-F238E27FC236}">
                <a16:creationId xmlns:a16="http://schemas.microsoft.com/office/drawing/2014/main" id="{5C890FCA-C5E1-4E57-8462-ACE0998A7736}"/>
              </a:ext>
            </a:extLst>
          </p:cNvPr>
          <p:cNvGrpSpPr/>
          <p:nvPr/>
        </p:nvGrpSpPr>
        <p:grpSpPr>
          <a:xfrm>
            <a:off x="2457758" y="4355914"/>
            <a:ext cx="2095289" cy="1136909"/>
            <a:chOff x="2785377" y="1573191"/>
            <a:chExt cx="1709700" cy="704929"/>
          </a:xfrm>
        </p:grpSpPr>
        <p:sp>
          <p:nvSpPr>
            <p:cNvPr id="34" name="Google Shape;530;g10f8d9d020d_0_26">
              <a:extLst>
                <a:ext uri="{FF2B5EF4-FFF2-40B4-BE49-F238E27FC236}">
                  <a16:creationId xmlns:a16="http://schemas.microsoft.com/office/drawing/2014/main" id="{54B3F0F2-9833-4761-AE69-D4B72ACAB821}"/>
                </a:ext>
              </a:extLst>
            </p:cNvPr>
            <p:cNvSpPr/>
            <p:nvPr/>
          </p:nvSpPr>
          <p:spPr>
            <a:xfrm>
              <a:off x="2785377" y="1573191"/>
              <a:ext cx="1709700" cy="70492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31;g10f8d9d020d_0_26">
              <a:extLst>
                <a:ext uri="{FF2B5EF4-FFF2-40B4-BE49-F238E27FC236}">
                  <a16:creationId xmlns:a16="http://schemas.microsoft.com/office/drawing/2014/main" id="{8527DB4A-6CF8-46A3-85DF-9B96FC614A42}"/>
                </a:ext>
              </a:extLst>
            </p:cNvPr>
            <p:cNvSpPr txBox="1"/>
            <p:nvPr/>
          </p:nvSpPr>
          <p:spPr>
            <a:xfrm>
              <a:off x="2785377" y="1663679"/>
              <a:ext cx="1709700" cy="160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ComponentType</a:t>
              </a:r>
              <a:endParaRPr b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" name="Google Shape;532;g10f8d9d020d_0_26">
            <a:extLst>
              <a:ext uri="{FF2B5EF4-FFF2-40B4-BE49-F238E27FC236}">
                <a16:creationId xmlns:a16="http://schemas.microsoft.com/office/drawing/2014/main" id="{631082EB-8B4D-4256-8519-EE9180546CD0}"/>
              </a:ext>
            </a:extLst>
          </p:cNvPr>
          <p:cNvCxnSpPr>
            <a:cxnSpLocks/>
            <a:stCxn id="35" idx="1"/>
            <a:endCxn id="34" idx="0"/>
          </p:cNvCxnSpPr>
          <p:nvPr/>
        </p:nvCxnSpPr>
        <p:spPr>
          <a:xfrm rot="10800000" flipH="1">
            <a:off x="2457757" y="4355915"/>
            <a:ext cx="1047645" cy="275185"/>
          </a:xfrm>
          <a:prstGeom prst="bentConnector4">
            <a:avLst>
              <a:gd name="adj1" fmla="val -13092"/>
              <a:gd name="adj2" fmla="val 183071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33" name="Google Shape;533;g10f8d9d020d_0_26">
            <a:extLst>
              <a:ext uri="{FF2B5EF4-FFF2-40B4-BE49-F238E27FC236}">
                <a16:creationId xmlns:a16="http://schemas.microsoft.com/office/drawing/2014/main" id="{1A694B6C-D887-4910-B76D-F1760124AB0F}"/>
              </a:ext>
            </a:extLst>
          </p:cNvPr>
          <p:cNvSpPr txBox="1"/>
          <p:nvPr/>
        </p:nvSpPr>
        <p:spPr>
          <a:xfrm>
            <a:off x="2457901" y="4971371"/>
            <a:ext cx="2222715" cy="46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name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6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isSingleton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535;g10f8d9d020d_0_26">
            <a:extLst>
              <a:ext uri="{FF2B5EF4-FFF2-40B4-BE49-F238E27FC236}">
                <a16:creationId xmlns:a16="http://schemas.microsoft.com/office/drawing/2014/main" id="{D345DD52-634B-484A-949E-ED522BD95D2E}"/>
              </a:ext>
            </a:extLst>
          </p:cNvPr>
          <p:cNvCxnSpPr>
            <a:cxnSpLocks/>
          </p:cNvCxnSpPr>
          <p:nvPr/>
        </p:nvCxnSpPr>
        <p:spPr>
          <a:xfrm>
            <a:off x="2457758" y="4828372"/>
            <a:ext cx="209565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6" name="Google Shape;536;g10f8d9d020d_0_26">
            <a:extLst>
              <a:ext uri="{FF2B5EF4-FFF2-40B4-BE49-F238E27FC236}">
                <a16:creationId xmlns:a16="http://schemas.microsoft.com/office/drawing/2014/main" id="{6FCABA92-5C0C-4934-BBE4-022C4CC3491C}"/>
              </a:ext>
            </a:extLst>
          </p:cNvPr>
          <p:cNvGrpSpPr/>
          <p:nvPr/>
        </p:nvGrpSpPr>
        <p:grpSpPr>
          <a:xfrm>
            <a:off x="5654040" y="4209975"/>
            <a:ext cx="4252361" cy="1381079"/>
            <a:chOff x="4825885" y="3099242"/>
            <a:chExt cx="2886600" cy="856324"/>
          </a:xfrm>
        </p:grpSpPr>
        <p:grpSp>
          <p:nvGrpSpPr>
            <p:cNvPr id="37" name="Google Shape;537;g10f8d9d020d_0_26">
              <a:extLst>
                <a:ext uri="{FF2B5EF4-FFF2-40B4-BE49-F238E27FC236}">
                  <a16:creationId xmlns:a16="http://schemas.microsoft.com/office/drawing/2014/main" id="{A2519BE6-D931-4ED9-BE38-49F1B0A79D31}"/>
                </a:ext>
              </a:extLst>
            </p:cNvPr>
            <p:cNvGrpSpPr/>
            <p:nvPr/>
          </p:nvGrpSpPr>
          <p:grpSpPr>
            <a:xfrm>
              <a:off x="4861161" y="3099242"/>
              <a:ext cx="2816047" cy="856324"/>
              <a:chOff x="2785377" y="1573191"/>
              <a:chExt cx="1709700" cy="856324"/>
            </a:xfrm>
          </p:grpSpPr>
          <p:sp>
            <p:nvSpPr>
              <p:cNvPr id="40" name="Google Shape;538;g10f8d9d020d_0_26">
                <a:extLst>
                  <a:ext uri="{FF2B5EF4-FFF2-40B4-BE49-F238E27FC236}">
                    <a16:creationId xmlns:a16="http://schemas.microsoft.com/office/drawing/2014/main" id="{F46B2B73-C2FB-43F9-BB4F-3D017456835F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856324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539;g10f8d9d020d_0_26">
                <a:extLst>
                  <a:ext uri="{FF2B5EF4-FFF2-40B4-BE49-F238E27FC236}">
                    <a16:creationId xmlns:a16="http://schemas.microsoft.com/office/drawing/2014/main" id="{1212441D-2C6F-44FC-B4E6-DF48348C9939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Function</a:t>
                </a:r>
                <a:endParaRPr sz="2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" name="Google Shape;540;g10f8d9d020d_0_26">
              <a:extLst>
                <a:ext uri="{FF2B5EF4-FFF2-40B4-BE49-F238E27FC236}">
                  <a16:creationId xmlns:a16="http://schemas.microsoft.com/office/drawing/2014/main" id="{E6BB6590-E0AB-4607-9A1E-E518A5665CCB}"/>
                </a:ext>
              </a:extLst>
            </p:cNvPr>
            <p:cNvSpPr txBox="1"/>
            <p:nvPr/>
          </p:nvSpPr>
          <p:spPr>
            <a:xfrm>
              <a:off x="4825885" y="3496333"/>
              <a:ext cx="2886600" cy="427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DataConnector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implementedBy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List&lt;</a:t>
              </a:r>
              <a:r>
                <a:rPr lang="en-US" sz="1600" b="0" i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PropertyDefinition</a:t>
              </a: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requiredProperties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541;g10f8d9d020d_0_26">
              <a:extLst>
                <a:ext uri="{FF2B5EF4-FFF2-40B4-BE49-F238E27FC236}">
                  <a16:creationId xmlns:a16="http://schemas.microsoft.com/office/drawing/2014/main" id="{372C8F2D-676A-44C1-A7A7-EC2FCA98B134}"/>
                </a:ext>
              </a:extLst>
            </p:cNvPr>
            <p:cNvCxnSpPr/>
            <p:nvPr/>
          </p:nvCxnSpPr>
          <p:spPr>
            <a:xfrm>
              <a:off x="4861120" y="3390362"/>
              <a:ext cx="281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2" name="Google Shape;542;g10f8d9d020d_0_26">
            <a:extLst>
              <a:ext uri="{FF2B5EF4-FFF2-40B4-BE49-F238E27FC236}">
                <a16:creationId xmlns:a16="http://schemas.microsoft.com/office/drawing/2014/main" id="{FB6D207D-C2AB-4F4E-9A53-B06633DA3968}"/>
              </a:ext>
            </a:extLst>
          </p:cNvPr>
          <p:cNvSpPr txBox="1"/>
          <p:nvPr/>
        </p:nvSpPr>
        <p:spPr>
          <a:xfrm>
            <a:off x="2493893" y="3696495"/>
            <a:ext cx="1194037" cy="623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[0..10]</a:t>
            </a:r>
            <a:b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extendsFrom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543;g10f8d9d020d_0_26">
            <a:extLst>
              <a:ext uri="{FF2B5EF4-FFF2-40B4-BE49-F238E27FC236}">
                <a16:creationId xmlns:a16="http://schemas.microsoft.com/office/drawing/2014/main" id="{7BD2E432-7959-46F7-81BA-5C83297067E3}"/>
              </a:ext>
            </a:extLst>
          </p:cNvPr>
          <p:cNvCxnSpPr>
            <a:cxnSpLocks/>
            <a:stCxn id="51" idx="2"/>
            <a:endCxn id="22" idx="2"/>
          </p:cNvCxnSpPr>
          <p:nvPr/>
        </p:nvCxnSpPr>
        <p:spPr>
          <a:xfrm flipH="1" flipV="1">
            <a:off x="4231288" y="3414048"/>
            <a:ext cx="573019" cy="1485825"/>
          </a:xfrm>
          <a:prstGeom prst="bentConnector4">
            <a:avLst>
              <a:gd name="adj1" fmla="val -39894"/>
              <a:gd name="adj2" fmla="val 54081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44" name="Google Shape;544;g10f8d9d020d_0_26">
            <a:extLst>
              <a:ext uri="{FF2B5EF4-FFF2-40B4-BE49-F238E27FC236}">
                <a16:creationId xmlns:a16="http://schemas.microsoft.com/office/drawing/2014/main" id="{A894AC71-9023-4010-A252-CC74285F66D8}"/>
              </a:ext>
            </a:extLst>
          </p:cNvPr>
          <p:cNvCxnSpPr>
            <a:cxnSpLocks/>
            <a:stCxn id="51" idx="2"/>
            <a:endCxn id="40" idx="1"/>
          </p:cNvCxnSpPr>
          <p:nvPr/>
        </p:nvCxnSpPr>
        <p:spPr>
          <a:xfrm>
            <a:off x="4804307" y="4899873"/>
            <a:ext cx="901699" cy="6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45" name="Google Shape;545;g10f8d9d020d_0_26">
            <a:extLst>
              <a:ext uri="{FF2B5EF4-FFF2-40B4-BE49-F238E27FC236}">
                <a16:creationId xmlns:a16="http://schemas.microsoft.com/office/drawing/2014/main" id="{E1E56C75-DF1D-4323-BDB3-AFE83B3F29B9}"/>
              </a:ext>
            </a:extLst>
          </p:cNvPr>
          <p:cNvGrpSpPr/>
          <p:nvPr/>
        </p:nvGrpSpPr>
        <p:grpSpPr>
          <a:xfrm>
            <a:off x="7208209" y="1274484"/>
            <a:ext cx="2682535" cy="1993415"/>
            <a:chOff x="7302832" y="1350960"/>
            <a:chExt cx="1757449" cy="1235997"/>
          </a:xfrm>
        </p:grpSpPr>
        <p:grpSp>
          <p:nvGrpSpPr>
            <p:cNvPr id="46" name="Google Shape;546;g10f8d9d020d_0_26">
              <a:extLst>
                <a:ext uri="{FF2B5EF4-FFF2-40B4-BE49-F238E27FC236}">
                  <a16:creationId xmlns:a16="http://schemas.microsoft.com/office/drawing/2014/main" id="{5A1BB15A-BCF9-497F-9821-2C8DBEDFA735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1235997"/>
              <a:chOff x="2785377" y="1573191"/>
              <a:chExt cx="1709700" cy="1235997"/>
            </a:xfrm>
          </p:grpSpPr>
          <p:sp>
            <p:nvSpPr>
              <p:cNvPr id="49" name="Google Shape;547;g10f8d9d020d_0_26">
                <a:extLst>
                  <a:ext uri="{FF2B5EF4-FFF2-40B4-BE49-F238E27FC236}">
                    <a16:creationId xmlns:a16="http://schemas.microsoft.com/office/drawing/2014/main" id="{3A781B69-CF35-4FDA-ADD3-DDF4E56897CE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235997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48;g10f8d9d020d_0_26">
                <a:extLst>
                  <a:ext uri="{FF2B5EF4-FFF2-40B4-BE49-F238E27FC236}">
                    <a16:creationId xmlns:a16="http://schemas.microsoft.com/office/drawing/2014/main" id="{F530594F-6857-4160-A850-D653EF5A0EA0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DataType</a:t>
                </a:r>
                <a:endParaRPr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" name="Google Shape;549;g10f8d9d020d_0_26">
              <a:extLst>
                <a:ext uri="{FF2B5EF4-FFF2-40B4-BE49-F238E27FC236}">
                  <a16:creationId xmlns:a16="http://schemas.microsoft.com/office/drawing/2014/main" id="{9A19E116-EF48-4B16-A858-70036F5C3BD9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" name="Google Shape;550;g10f8d9d020d_0_26">
              <a:extLst>
                <a:ext uri="{FF2B5EF4-FFF2-40B4-BE49-F238E27FC236}">
                  <a16:creationId xmlns:a16="http://schemas.microsoft.com/office/drawing/2014/main" id="{0E127BD4-76E2-456F-9D41-5E05B1715148}"/>
                </a:ext>
              </a:extLst>
            </p:cNvPr>
            <p:cNvSpPr txBox="1"/>
            <p:nvPr/>
          </p:nvSpPr>
          <p:spPr>
            <a:xfrm>
              <a:off x="7302832" y="1703608"/>
              <a:ext cx="1757230" cy="845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allowedValues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DataType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nestedType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type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unitOfMeasure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" name="Google Shape;554;g10f8d9d020d_0_26">
            <a:extLst>
              <a:ext uri="{FF2B5EF4-FFF2-40B4-BE49-F238E27FC236}">
                <a16:creationId xmlns:a16="http://schemas.microsoft.com/office/drawing/2014/main" id="{8A8B264C-5ED3-4E37-B5DB-277D95D12B64}"/>
              </a:ext>
            </a:extLst>
          </p:cNvPr>
          <p:cNvCxnSpPr>
            <a:cxnSpLocks/>
            <a:stCxn id="62" idx="2"/>
            <a:endCxn id="50" idx="1"/>
          </p:cNvCxnSpPr>
          <p:nvPr/>
        </p:nvCxnSpPr>
        <p:spPr>
          <a:xfrm>
            <a:off x="6099769" y="1548741"/>
            <a:ext cx="1108440" cy="928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7" name="Google Shape;557;g10f8d9d020d_0_26">
            <a:extLst>
              <a:ext uri="{FF2B5EF4-FFF2-40B4-BE49-F238E27FC236}">
                <a16:creationId xmlns:a16="http://schemas.microsoft.com/office/drawing/2014/main" id="{0D5BA30B-5D68-4B99-B82D-DFCF29D15864}"/>
              </a:ext>
            </a:extLst>
          </p:cNvPr>
          <p:cNvSpPr txBox="1"/>
          <p:nvPr/>
        </p:nvSpPr>
        <p:spPr>
          <a:xfrm>
            <a:off x="4284978" y="3592299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58;g10f8d9d020d_0_26">
            <a:extLst>
              <a:ext uri="{FF2B5EF4-FFF2-40B4-BE49-F238E27FC236}">
                <a16:creationId xmlns:a16="http://schemas.microsoft.com/office/drawing/2014/main" id="{8C6F63EF-F8DA-4050-8A91-EAE48419BD4D}"/>
              </a:ext>
            </a:extLst>
          </p:cNvPr>
          <p:cNvSpPr txBox="1"/>
          <p:nvPr/>
        </p:nvSpPr>
        <p:spPr>
          <a:xfrm>
            <a:off x="5183062" y="5002146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de-DE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>
                <a:sym typeface="Arial"/>
              </a:rPr>
              <a:t>[0..*]</a:t>
            </a:r>
            <a:endParaRPr dirty="0">
              <a:sym typeface="Arial"/>
            </a:endParaRPr>
          </a:p>
        </p:txBody>
      </p:sp>
      <p:sp>
        <p:nvSpPr>
          <p:cNvPr id="59" name="Google Shape;559;g10f8d9d020d_0_26">
            <a:extLst>
              <a:ext uri="{FF2B5EF4-FFF2-40B4-BE49-F238E27FC236}">
                <a16:creationId xmlns:a16="http://schemas.microsoft.com/office/drawing/2014/main" id="{B0BB3DA8-9236-4EC8-A0DA-4625B87B4B2D}"/>
              </a:ext>
            </a:extLst>
          </p:cNvPr>
          <p:cNvSpPr txBox="1"/>
          <p:nvPr/>
        </p:nvSpPr>
        <p:spPr>
          <a:xfrm>
            <a:off x="6564498" y="1232605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</a:t>
            </a:r>
            <a:r>
              <a:rPr lang="en-US" sz="1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...1]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" name="Raute 50">
            <a:extLst>
              <a:ext uri="{FF2B5EF4-FFF2-40B4-BE49-F238E27FC236}">
                <a16:creationId xmlns:a16="http://schemas.microsoft.com/office/drawing/2014/main" id="{264C4348-CFA2-4F23-BE42-D68C2AA3131A}"/>
              </a:ext>
            </a:extLst>
          </p:cNvPr>
          <p:cNvSpPr/>
          <p:nvPr/>
        </p:nvSpPr>
        <p:spPr>
          <a:xfrm rot="16200000" flipH="1">
            <a:off x="4593034" y="4778600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aute 61">
            <a:extLst>
              <a:ext uri="{FF2B5EF4-FFF2-40B4-BE49-F238E27FC236}">
                <a16:creationId xmlns:a16="http://schemas.microsoft.com/office/drawing/2014/main" id="{61A019B9-BC74-481C-898F-32F71A844C8B}"/>
              </a:ext>
            </a:extLst>
          </p:cNvPr>
          <p:cNvSpPr/>
          <p:nvPr/>
        </p:nvSpPr>
        <p:spPr>
          <a:xfrm rot="16200000" flipH="1">
            <a:off x="5888496" y="142746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99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091175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moveÝ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680483" y="3662801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680482" y="4055987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680481" y="4949066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506633" y="1644635"/>
            <a:ext cx="955151" cy="201816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332781" y="4502527"/>
            <a:ext cx="1826150" cy="37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644636"/>
            <a:ext cx="1347148" cy="1888351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position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272484" y="1368861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connects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30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24946" y="28576"/>
            <a:ext cx="1322014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3901750" y="3554739"/>
            <a:ext cx="1537019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61523" y="1755291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Room</a:t>
            </a:r>
          </a:p>
        </p:txBody>
      </p: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26" idx="2"/>
            <a:endCxn id="10" idx="0"/>
          </p:cNvCxnSpPr>
          <p:nvPr/>
        </p:nvCxnSpPr>
        <p:spPr>
          <a:xfrm rot="16200000" flipH="1">
            <a:off x="354510" y="1391270"/>
            <a:ext cx="719761" cy="827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E9D8FFC2-621D-4557-AD39-98C2E31C5862}"/>
              </a:ext>
            </a:extLst>
          </p:cNvPr>
          <p:cNvSpPr/>
          <p:nvPr/>
        </p:nvSpPr>
        <p:spPr>
          <a:xfrm>
            <a:off x="2933325" y="45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Robot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792F57-4CE2-4DF8-B5B3-44FB4E9F2F31}"/>
              </a:ext>
            </a:extLst>
          </p:cNvPr>
          <p:cNvSpPr/>
          <p:nvPr/>
        </p:nvSpPr>
        <p:spPr>
          <a:xfrm>
            <a:off x="2879255" y="1770351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241D42E-8CAC-45C6-B1E1-B7992D536F1D}"/>
              </a:ext>
            </a:extLst>
          </p:cNvPr>
          <p:cNvSpPr/>
          <p:nvPr/>
        </p:nvSpPr>
        <p:spPr>
          <a:xfrm>
            <a:off x="1541261" y="3578687"/>
            <a:ext cx="19890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3ACD5B0-C1A7-4584-B558-100B14CD6FCC}"/>
              </a:ext>
            </a:extLst>
          </p:cNvPr>
          <p:cNvSpPr/>
          <p:nvPr/>
        </p:nvSpPr>
        <p:spPr>
          <a:xfrm>
            <a:off x="4355" y="3977378"/>
            <a:ext cx="1362919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VentilationSystem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aute 25">
            <a:extLst>
              <a:ext uri="{FF2B5EF4-FFF2-40B4-BE49-F238E27FC236}">
                <a16:creationId xmlns:a16="http://schemas.microsoft.com/office/drawing/2014/main" id="{337331EC-6DBD-4BDD-9419-85599C3E2733}"/>
              </a:ext>
            </a:extLst>
          </p:cNvPr>
          <p:cNvSpPr/>
          <p:nvPr/>
        </p:nvSpPr>
        <p:spPr>
          <a:xfrm flipH="1">
            <a:off x="620251" y="79298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aute 26">
            <a:extLst>
              <a:ext uri="{FF2B5EF4-FFF2-40B4-BE49-F238E27FC236}">
                <a16:creationId xmlns:a16="http://schemas.microsoft.com/office/drawing/2014/main" id="{6CD2C421-DDDD-4183-90C5-BFE81D22102C}"/>
              </a:ext>
            </a:extLst>
          </p:cNvPr>
          <p:cNvSpPr/>
          <p:nvPr/>
        </p:nvSpPr>
        <p:spPr>
          <a:xfrm rot="16200000" flipH="1">
            <a:off x="1406807" y="184471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aute 27">
            <a:extLst>
              <a:ext uri="{FF2B5EF4-FFF2-40B4-BE49-F238E27FC236}">
                <a16:creationId xmlns:a16="http://schemas.microsoft.com/office/drawing/2014/main" id="{E703AC70-AB7F-41F6-AFC9-F600AA17689A}"/>
              </a:ext>
            </a:extLst>
          </p:cNvPr>
          <p:cNvSpPr/>
          <p:nvPr/>
        </p:nvSpPr>
        <p:spPr>
          <a:xfrm flipH="1">
            <a:off x="595813" y="269676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aute 30">
            <a:extLst>
              <a:ext uri="{FF2B5EF4-FFF2-40B4-BE49-F238E27FC236}">
                <a16:creationId xmlns:a16="http://schemas.microsoft.com/office/drawing/2014/main" id="{F50F7AAB-1F2C-466C-810F-0FCD25527333}"/>
              </a:ext>
            </a:extLst>
          </p:cNvPr>
          <p:cNvSpPr/>
          <p:nvPr/>
        </p:nvSpPr>
        <p:spPr>
          <a:xfrm flipH="1">
            <a:off x="3444570" y="2568911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aute 31">
            <a:extLst>
              <a:ext uri="{FF2B5EF4-FFF2-40B4-BE49-F238E27FC236}">
                <a16:creationId xmlns:a16="http://schemas.microsoft.com/office/drawing/2014/main" id="{D47D1A91-A8CE-472C-B27E-25F1FDEC27B5}"/>
              </a:ext>
            </a:extLst>
          </p:cNvPr>
          <p:cNvSpPr/>
          <p:nvPr/>
        </p:nvSpPr>
        <p:spPr>
          <a:xfrm rot="10800000" flipH="1">
            <a:off x="3444570" y="83487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aute 32">
            <a:extLst>
              <a:ext uri="{FF2B5EF4-FFF2-40B4-BE49-F238E27FC236}">
                <a16:creationId xmlns:a16="http://schemas.microsoft.com/office/drawing/2014/main" id="{C53F02A1-979D-467D-ADD1-C464B180137B}"/>
              </a:ext>
            </a:extLst>
          </p:cNvPr>
          <p:cNvSpPr/>
          <p:nvPr/>
        </p:nvSpPr>
        <p:spPr>
          <a:xfrm rot="16200000" flipH="1">
            <a:off x="1358564" y="12453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31864C05-EE55-4ECC-B571-C1432CA48410}"/>
              </a:ext>
            </a:extLst>
          </p:cNvPr>
          <p:cNvSpPr/>
          <p:nvPr/>
        </p:nvSpPr>
        <p:spPr>
          <a:xfrm>
            <a:off x="32947" y="409948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A2FDD02-AD79-4615-8C3E-49685E3D44B4}"/>
              </a:ext>
            </a:extLst>
          </p:cNvPr>
          <p:cNvSpPr/>
          <p:nvPr/>
        </p:nvSpPr>
        <p:spPr>
          <a:xfrm>
            <a:off x="57152" y="2160371"/>
            <a:ext cx="1318384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aqLevel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7066856-E374-476D-9C3D-DAD044F398DA}"/>
              </a:ext>
            </a:extLst>
          </p:cNvPr>
          <p:cNvSpPr/>
          <p:nvPr/>
        </p:nvSpPr>
        <p:spPr>
          <a:xfrm>
            <a:off x="2879255" y="2172865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6CEF53DC-868C-4673-B686-439937DBCCFB}"/>
              </a:ext>
            </a:extLst>
          </p:cNvPr>
          <p:cNvSpPr/>
          <p:nvPr/>
        </p:nvSpPr>
        <p:spPr>
          <a:xfrm>
            <a:off x="3901750" y="3950739"/>
            <a:ext cx="1537019" cy="89196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type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46C900A-7DD8-4655-9759-4FA446F1E5BC}"/>
              </a:ext>
            </a:extLst>
          </p:cNvPr>
          <p:cNvSpPr/>
          <p:nvPr/>
        </p:nvSpPr>
        <p:spPr>
          <a:xfrm>
            <a:off x="1541261" y="3981201"/>
            <a:ext cx="1989027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isActive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7CCD06FF-1E68-43E1-A20C-86697A01D255}"/>
              </a:ext>
            </a:extLst>
          </p:cNvPr>
          <p:cNvSpPr/>
          <p:nvPr/>
        </p:nvSpPr>
        <p:spPr>
          <a:xfrm>
            <a:off x="21099" y="5438396"/>
            <a:ext cx="266953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VisualAlarm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EA306F8-EB05-4C23-BB56-FCC3CB141B6E}"/>
              </a:ext>
            </a:extLst>
          </p:cNvPr>
          <p:cNvSpPr/>
          <p:nvPr/>
        </p:nvSpPr>
        <p:spPr>
          <a:xfrm>
            <a:off x="2950803" y="5431202"/>
            <a:ext cx="247815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AcousticAlarm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749F1ED-6756-45D7-ACD3-B8B3059B01E9}"/>
              </a:ext>
            </a:extLst>
          </p:cNvPr>
          <p:cNvSpPr/>
          <p:nvPr/>
        </p:nvSpPr>
        <p:spPr>
          <a:xfrm>
            <a:off x="2933325" y="441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22F0AF31-16E5-4852-B2DB-C26942726EFA}"/>
              </a:ext>
            </a:extLst>
          </p:cNvPr>
          <p:cNvSpPr/>
          <p:nvPr/>
        </p:nvSpPr>
        <p:spPr>
          <a:xfrm>
            <a:off x="21099" y="5829254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02AEC44-52AF-4FA1-AF4A-EE24C792FBB3}"/>
              </a:ext>
            </a:extLst>
          </p:cNvPr>
          <p:cNvSpPr/>
          <p:nvPr/>
        </p:nvSpPr>
        <p:spPr>
          <a:xfrm>
            <a:off x="2950804" y="5834396"/>
            <a:ext cx="247815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88396A3-5FC4-4A06-9BBD-E43ECCDB2D8A}"/>
              </a:ext>
            </a:extLst>
          </p:cNvPr>
          <p:cNvSpPr/>
          <p:nvPr/>
        </p:nvSpPr>
        <p:spPr>
          <a:xfrm>
            <a:off x="2950803" y="6307953"/>
            <a:ext cx="2478159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25F0111-E32E-4EE5-ABDA-B1314AC2D6BD}"/>
              </a:ext>
            </a:extLst>
          </p:cNvPr>
          <p:cNvSpPr/>
          <p:nvPr/>
        </p:nvSpPr>
        <p:spPr>
          <a:xfrm>
            <a:off x="21100" y="6310993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7EE41806-E50B-46F3-AEC6-EF21CFB463A6}"/>
              </a:ext>
            </a:extLst>
          </p:cNvPr>
          <p:cNvCxnSpPr>
            <a:cxnSpLocks/>
            <a:stCxn id="32" idx="0"/>
            <a:endCxn id="18" idx="0"/>
          </p:cNvCxnSpPr>
          <p:nvPr/>
        </p:nvCxnSpPr>
        <p:spPr>
          <a:xfrm rot="5400000">
            <a:off x="3188105" y="1423884"/>
            <a:ext cx="692931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4" name="Verbinder: gewinkelt 98">
            <a:extLst>
              <a:ext uri="{FF2B5EF4-FFF2-40B4-BE49-F238E27FC236}">
                <a16:creationId xmlns:a16="http://schemas.microsoft.com/office/drawing/2014/main" id="{E86D7225-0023-4E8B-99D6-97D2A307CEF9}"/>
              </a:ext>
            </a:extLst>
          </p:cNvPr>
          <p:cNvCxnSpPr>
            <a:cxnSpLocks/>
            <a:stCxn id="33" idx="2"/>
            <a:endCxn id="17" idx="1"/>
          </p:cNvCxnSpPr>
          <p:nvPr/>
        </p:nvCxnSpPr>
        <p:spPr>
          <a:xfrm flipV="1">
            <a:off x="1569837" y="243910"/>
            <a:ext cx="1363488" cy="189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7" name="Verbinder: gewinkelt 98">
            <a:extLst>
              <a:ext uri="{FF2B5EF4-FFF2-40B4-BE49-F238E27FC236}">
                <a16:creationId xmlns:a16="http://schemas.microsoft.com/office/drawing/2014/main" id="{3FE98EBD-9071-4DF8-96BC-DEF0F818438E}"/>
              </a:ext>
            </a:extLst>
          </p:cNvPr>
          <p:cNvCxnSpPr>
            <a:cxnSpLocks/>
            <a:stCxn id="31" idx="2"/>
            <a:endCxn id="7" idx="0"/>
          </p:cNvCxnSpPr>
          <p:nvPr/>
        </p:nvCxnSpPr>
        <p:spPr>
          <a:xfrm rot="16200000" flipH="1">
            <a:off x="3730774" y="2615252"/>
            <a:ext cx="743283" cy="113569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0" name="Verbinder: gewinkelt 98">
            <a:extLst>
              <a:ext uri="{FF2B5EF4-FFF2-40B4-BE49-F238E27FC236}">
                <a16:creationId xmlns:a16="http://schemas.microsoft.com/office/drawing/2014/main" id="{BD14A5E2-2A48-4B6B-8815-10323685B6DD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 rot="5400000">
            <a:off x="2651558" y="2695674"/>
            <a:ext cx="767231" cy="99879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9ED067B9-CBA7-4965-8E7F-A97610B07D3A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 rot="16200000" flipH="1">
            <a:off x="166780" y="3458343"/>
            <a:ext cx="1038068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8" name="Verbinder: gewinkelt 98">
            <a:extLst>
              <a:ext uri="{FF2B5EF4-FFF2-40B4-BE49-F238E27FC236}">
                <a16:creationId xmlns:a16="http://schemas.microsoft.com/office/drawing/2014/main" id="{F87117EA-FBD8-4D25-B13A-28892B6419EF}"/>
              </a:ext>
            </a:extLst>
          </p:cNvPr>
          <p:cNvCxnSpPr>
            <a:cxnSpLocks/>
            <a:stCxn id="27" idx="2"/>
            <a:endCxn id="18" idx="1"/>
          </p:cNvCxnSpPr>
          <p:nvPr/>
        </p:nvCxnSpPr>
        <p:spPr>
          <a:xfrm>
            <a:off x="1618080" y="1965991"/>
            <a:ext cx="1261175" cy="236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8" name="Google Shape;532;g10f8d9d020d_0_26">
            <a:extLst>
              <a:ext uri="{FF2B5EF4-FFF2-40B4-BE49-F238E27FC236}">
                <a16:creationId xmlns:a16="http://schemas.microsoft.com/office/drawing/2014/main" id="{6ECE44E7-5922-42CC-9D9B-49F6F9B236AA}"/>
              </a:ext>
            </a:extLst>
          </p:cNvPr>
          <p:cNvCxnSpPr>
            <a:cxnSpLocks/>
            <a:stCxn id="44" idx="0"/>
            <a:endCxn id="99" idx="3"/>
          </p:cNvCxnSpPr>
          <p:nvPr/>
        </p:nvCxnSpPr>
        <p:spPr>
          <a:xfrm rot="16200000" flipV="1">
            <a:off x="2919743" y="4161063"/>
            <a:ext cx="785820" cy="175445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9" name="Google Shape;528;g10f8d9d020d_0_26">
            <a:extLst>
              <a:ext uri="{FF2B5EF4-FFF2-40B4-BE49-F238E27FC236}">
                <a16:creationId xmlns:a16="http://schemas.microsoft.com/office/drawing/2014/main" id="{AD57DA9E-F034-41B1-AB97-44D7F833165F}"/>
              </a:ext>
            </a:extLst>
          </p:cNvPr>
          <p:cNvSpPr/>
          <p:nvPr/>
        </p:nvSpPr>
        <p:spPr>
          <a:xfrm flipH="1">
            <a:off x="2335074" y="4468082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532;g10f8d9d020d_0_26">
            <a:extLst>
              <a:ext uri="{FF2B5EF4-FFF2-40B4-BE49-F238E27FC236}">
                <a16:creationId xmlns:a16="http://schemas.microsoft.com/office/drawing/2014/main" id="{0E6E5F56-05EC-4A61-BBF8-944E9BDB593E}"/>
              </a:ext>
            </a:extLst>
          </p:cNvPr>
          <p:cNvCxnSpPr>
            <a:cxnSpLocks/>
            <a:stCxn id="43" idx="0"/>
            <a:endCxn id="99" idx="3"/>
          </p:cNvCxnSpPr>
          <p:nvPr/>
        </p:nvCxnSpPr>
        <p:spPr>
          <a:xfrm rot="5400000" flipH="1" flipV="1">
            <a:off x="1499139" y="4502111"/>
            <a:ext cx="793014" cy="107955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40966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112142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319523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981244" y="3664457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981243" y="4057643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981242" y="4950722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807393" y="1758809"/>
            <a:ext cx="654390" cy="190564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633543" y="4504183"/>
            <a:ext cx="1525389" cy="208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758810"/>
            <a:ext cx="1347148" cy="177417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301059" y="1492843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471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118381" y="1721004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118381" y="2114190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118381" y="3007269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7634754" y="2326863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7634753" y="2720049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7634752" y="3613128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4178198" y="193391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4178198" y="586577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rot="16200000" flipH="1">
            <a:off x="5107713" y="165962"/>
            <a:ext cx="605859" cy="8100522"/>
          </a:xfrm>
          <a:prstGeom prst="bentConnector3">
            <a:avLst>
              <a:gd name="adj1" fmla="val 137732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6446198" y="1166673"/>
            <a:ext cx="1188554" cy="28994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602381" y="1166673"/>
            <a:ext cx="1575817" cy="139405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2731097" y="2001868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6598567" y="794769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5559003" y="497216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0853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279375" y="134348"/>
            <a:ext cx="2699125" cy="857572"/>
            <a:chOff x="3484880" y="609600"/>
            <a:chExt cx="2529840" cy="85757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294900" y="1762831"/>
            <a:ext cx="2796542" cy="820424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Entity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4" y="3476688"/>
            <a:ext cx="2170673" cy="1376784"/>
            <a:chOff x="6014721" y="2009063"/>
            <a:chExt cx="2529840" cy="938883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1" y="5290212"/>
            <a:ext cx="2170673" cy="1038987"/>
            <a:chOff x="6014721" y="2009063"/>
            <a:chExt cx="2529840" cy="708526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437947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47533" y="5481216"/>
            <a:ext cx="2170673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[0..1]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[0..*]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Param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8" y="5290212"/>
            <a:ext cx="2170673" cy="3596612"/>
            <a:chOff x="6014721" y="2009063"/>
            <a:chExt cx="2529840" cy="245267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437946"/>
              <a:ext cx="2529840" cy="20237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booö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088702" y="3425021"/>
            <a:ext cx="1548645" cy="2181739"/>
            <a:chOff x="4276794" y="1377472"/>
            <a:chExt cx="1353887" cy="3362039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368841" y="2562983"/>
              <a:ext cx="3084481" cy="1268575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264470" y="3600788"/>
            <a:ext cx="1202644" cy="2176208"/>
            <a:chOff x="4579282" y="1377472"/>
            <a:chExt cx="1051399" cy="3353516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524347" y="2709965"/>
              <a:ext cx="3075958" cy="966087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60454" y="3796772"/>
            <a:ext cx="810676" cy="2176208"/>
            <a:chOff x="4921956" y="1377472"/>
            <a:chExt cx="708725" cy="3353516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3695684" y="2881302"/>
              <a:ext cx="3075958" cy="62341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210059" y="3536812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210059" y="3894479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fault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34767" y="4195350"/>
            <a:ext cx="14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3014732" y="3707361"/>
            <a:ext cx="1164078" cy="2001622"/>
            <a:chOff x="5460060" y="1377472"/>
            <a:chExt cx="1017684" cy="3162052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569308" y="2631090"/>
              <a:ext cx="2884496" cy="932372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28938" y="4871506"/>
            <a:ext cx="195165" cy="609711"/>
            <a:chOff x="5460060" y="1377472"/>
            <a:chExt cx="170621" cy="939558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217147" y="1983253"/>
              <a:ext cx="661998" cy="555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E24E1DA-CA05-4A16-805D-B4B7B0D4E5BA}"/>
              </a:ext>
            </a:extLst>
          </p:cNvPr>
          <p:cNvGrpSpPr/>
          <p:nvPr/>
        </p:nvGrpSpPr>
        <p:grpSpPr>
          <a:xfrm>
            <a:off x="5632111" y="2623733"/>
            <a:ext cx="188815" cy="852812"/>
            <a:chOff x="5454320" y="1410149"/>
            <a:chExt cx="170621" cy="910008"/>
          </a:xfrm>
        </p:grpSpPr>
        <p:sp>
          <p:nvSpPr>
            <p:cNvPr id="50" name="Raute 49">
              <a:extLst>
                <a:ext uri="{FF2B5EF4-FFF2-40B4-BE49-F238E27FC236}">
                  <a16:creationId xmlns:a16="http://schemas.microsoft.com/office/drawing/2014/main" id="{A7816081-7222-4B0D-B435-84704B4A9D7D}"/>
                </a:ext>
              </a:extLst>
            </p:cNvPr>
            <p:cNvSpPr/>
            <p:nvPr/>
          </p:nvSpPr>
          <p:spPr>
            <a:xfrm flipH="1">
              <a:off x="5454320" y="1410149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Verbinder: gewinkelt 98">
              <a:extLst>
                <a:ext uri="{FF2B5EF4-FFF2-40B4-BE49-F238E27FC236}">
                  <a16:creationId xmlns:a16="http://schemas.microsoft.com/office/drawing/2014/main" id="{F8794F20-41DD-43B7-ABB9-10BBBE6B6CE3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5226275" y="2001062"/>
              <a:ext cx="632450" cy="574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712380" y="1748123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 flipV="1">
            <a:off x="3508922" y="2378149"/>
            <a:ext cx="785978" cy="33321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2110654" y="1030655"/>
            <a:ext cx="3771333" cy="717467"/>
            <a:chOff x="2134471" y="-452394"/>
            <a:chExt cx="3407931" cy="765586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371781" y="-452394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5400000">
              <a:off x="3551767" y="-1592133"/>
              <a:ext cx="488029" cy="332262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2243687" y="1164579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properties</a:t>
            </a:r>
            <a:endParaRPr lang="de-AT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3328677" y="192670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296640" y="118589"/>
            <a:ext cx="2796542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2"/>
            <a:endCxn id="21" idx="1"/>
          </p:cNvCxnSpPr>
          <p:nvPr/>
        </p:nvCxnSpPr>
        <p:spPr>
          <a:xfrm rot="16200000" flipH="1">
            <a:off x="3092726" y="2282317"/>
            <a:ext cx="526683" cy="249083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1572071" y="3404608"/>
            <a:ext cx="293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extendedFunctionBlock</a:t>
            </a:r>
            <a:endParaRPr lang="de-AT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9680283" y="3612700"/>
            <a:ext cx="2796542" cy="2716980"/>
            <a:chOff x="3484880" y="609600"/>
            <a:chExt cx="2529840" cy="28400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24112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Namespace: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Lang: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 = 1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105483" y="929927"/>
            <a:ext cx="2796542" cy="1533536"/>
            <a:chOff x="3484880" y="609600"/>
            <a:chExt cx="2529840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H="1">
            <a:off x="6084647" y="1371355"/>
            <a:ext cx="615318" cy="1398271"/>
          </a:xfrm>
          <a:prstGeom prst="bentConnector4">
            <a:avLst>
              <a:gd name="adj1" fmla="val -37152"/>
              <a:gd name="adj2" fmla="val 11634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7249813" y="2049036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787579" y="2971497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9503754" y="2463463"/>
            <a:ext cx="1669207" cy="1137479"/>
            <a:chOff x="4798342" y="822405"/>
            <a:chExt cx="1508363" cy="1213767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4798342" y="822405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127074" y="856541"/>
              <a:ext cx="936209" cy="1423053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11172961" y="26991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D6176BCF-76EA-4A95-8899-A084D7A182E3}"/>
              </a:ext>
            </a:extLst>
          </p:cNvPr>
          <p:cNvGrpSpPr/>
          <p:nvPr/>
        </p:nvGrpSpPr>
        <p:grpSpPr>
          <a:xfrm rot="10800000">
            <a:off x="7080003" y="2463457"/>
            <a:ext cx="2423751" cy="188817"/>
            <a:chOff x="4599097" y="2128697"/>
            <a:chExt cx="2190198" cy="201480"/>
          </a:xfrm>
        </p:grpSpPr>
        <p:sp>
          <p:nvSpPr>
            <p:cNvPr id="84" name="Raute 83">
              <a:extLst>
                <a:ext uri="{FF2B5EF4-FFF2-40B4-BE49-F238E27FC236}">
                  <a16:creationId xmlns:a16="http://schemas.microsoft.com/office/drawing/2014/main" id="{090B3236-9A05-40F9-A018-3B21D040EDCD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Verbinder: gewinkelt 98">
              <a:extLst>
                <a:ext uri="{FF2B5EF4-FFF2-40B4-BE49-F238E27FC236}">
                  <a16:creationId xmlns:a16="http://schemas.microsoft.com/office/drawing/2014/main" id="{071A45E5-017E-4203-85EE-C1D7314D80FC}"/>
                </a:ext>
              </a:extLst>
            </p:cNvPr>
            <p:cNvCxnSpPr>
              <a:cxnSpLocks/>
              <a:stCxn id="84" idx="2"/>
              <a:endCxn id="73" idx="2"/>
            </p:cNvCxnSpPr>
            <p:nvPr/>
          </p:nvCxnSpPr>
          <p:spPr>
            <a:xfrm rot="10800000" flipV="1">
              <a:off x="4599097" y="2229436"/>
              <a:ext cx="1955150" cy="100741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D159B804-B5DE-48BD-891D-8064D08A39EE}"/>
              </a:ext>
            </a:extLst>
          </p:cNvPr>
          <p:cNvGrpSpPr/>
          <p:nvPr/>
        </p:nvGrpSpPr>
        <p:grpSpPr>
          <a:xfrm rot="10800000">
            <a:off x="6978499" y="610890"/>
            <a:ext cx="2525255" cy="319037"/>
            <a:chOff x="4507374" y="1989741"/>
            <a:chExt cx="2281921" cy="340434"/>
          </a:xfrm>
        </p:grpSpPr>
        <p:sp>
          <p:nvSpPr>
            <p:cNvPr id="92" name="Raute 91">
              <a:extLst>
                <a:ext uri="{FF2B5EF4-FFF2-40B4-BE49-F238E27FC236}">
                  <a16:creationId xmlns:a16="http://schemas.microsoft.com/office/drawing/2014/main" id="{2F6A13F7-4071-4B2C-A84A-90D95CD4CAA9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Verbinder: gewinkelt 98">
              <a:extLst>
                <a:ext uri="{FF2B5EF4-FFF2-40B4-BE49-F238E27FC236}">
                  <a16:creationId xmlns:a16="http://schemas.microsoft.com/office/drawing/2014/main" id="{3DA29B82-96E2-4110-B8D0-DF86B6DEF114}"/>
                </a:ext>
              </a:extLst>
            </p:cNvPr>
            <p:cNvCxnSpPr>
              <a:cxnSpLocks/>
              <a:stCxn id="92" idx="2"/>
              <a:endCxn id="72" idx="0"/>
            </p:cNvCxnSpPr>
            <p:nvPr/>
          </p:nvCxnSpPr>
          <p:spPr>
            <a:xfrm rot="10800000">
              <a:off x="4507374" y="1989741"/>
              <a:ext cx="2046873" cy="23969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Textfeld 94">
            <a:extLst>
              <a:ext uri="{FF2B5EF4-FFF2-40B4-BE49-F238E27FC236}">
                <a16:creationId xmlns:a16="http://schemas.microsoft.com/office/drawing/2014/main" id="{EB4C69B6-EBB0-49A8-BDF4-8FD9F1AD170F}"/>
              </a:ext>
            </a:extLst>
          </p:cNvPr>
          <p:cNvSpPr txBox="1"/>
          <p:nvPr/>
        </p:nvSpPr>
        <p:spPr>
          <a:xfrm>
            <a:off x="7348427" y="3014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E3E70C1B-FE85-46AD-A204-72EB87F3DD7D}"/>
              </a:ext>
            </a:extLst>
          </p:cNvPr>
          <p:cNvSpPr txBox="1"/>
          <p:nvPr/>
        </p:nvSpPr>
        <p:spPr>
          <a:xfrm>
            <a:off x="7348427" y="2576782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100" name="Google Shape;528;g10f8d9d020d_0_26">
            <a:extLst>
              <a:ext uri="{FF2B5EF4-FFF2-40B4-BE49-F238E27FC236}">
                <a16:creationId xmlns:a16="http://schemas.microsoft.com/office/drawing/2014/main" id="{BE5AA0FA-84AB-47E2-AFB8-FA7505EB7685}"/>
              </a:ext>
            </a:extLst>
          </p:cNvPr>
          <p:cNvSpPr/>
          <p:nvPr/>
        </p:nvSpPr>
        <p:spPr>
          <a:xfrm rot="5400000" flipH="1">
            <a:off x="9476492" y="4394041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100" idx="3"/>
            <a:endCxn id="4" idx="3"/>
          </p:cNvCxnSpPr>
          <p:nvPr/>
        </p:nvCxnSpPr>
        <p:spPr>
          <a:xfrm rot="10800000">
            <a:off x="6978500" y="777527"/>
            <a:ext cx="2509692" cy="370516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100" idx="3"/>
            <a:endCxn id="10" idx="3"/>
          </p:cNvCxnSpPr>
          <p:nvPr/>
        </p:nvCxnSpPr>
        <p:spPr>
          <a:xfrm rot="10800000">
            <a:off x="7091442" y="2378149"/>
            <a:ext cx="2396750" cy="21045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66781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754</Words>
  <Application>Microsoft Office PowerPoint</Application>
  <PresentationFormat>Breitbild</PresentationFormat>
  <Paragraphs>291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tty3u6b_1a@students.jku.at</dc:creator>
  <cp:lastModifiedBy>tty3u6b_1a@students.jku.at</cp:lastModifiedBy>
  <cp:revision>175</cp:revision>
  <dcterms:created xsi:type="dcterms:W3CDTF">2022-01-18T07:08:22Z</dcterms:created>
  <dcterms:modified xsi:type="dcterms:W3CDTF">2022-02-14T17:31:43Z</dcterms:modified>
</cp:coreProperties>
</file>