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9" r:id="rId5"/>
    <p:sldId id="263" r:id="rId6"/>
    <p:sldId id="264" r:id="rId7"/>
    <p:sldId id="262" r:id="rId8"/>
    <p:sldId id="258" r:id="rId9"/>
    <p:sldId id="265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100" d="100"/>
          <a:sy n="100" d="100"/>
        </p:scale>
        <p:origin x="492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1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7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96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1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42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66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05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644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71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0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3177557" y="4534244"/>
            <a:ext cx="883126" cy="433244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3889076" y="9153244"/>
            <a:ext cx="1156925" cy="923018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3889076" y="6895208"/>
            <a:ext cx="1156925" cy="924046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3967981" y="4699644"/>
            <a:ext cx="7671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083266" y="9250357"/>
            <a:ext cx="931771" cy="923019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923102" y="8030738"/>
            <a:ext cx="1505898" cy="911163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3482690" y="5007979"/>
            <a:ext cx="101250" cy="1417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9" idx="1"/>
            <a:endCxn id="67" idx="3"/>
          </p:cNvCxnSpPr>
          <p:nvPr/>
        </p:nvCxnSpPr>
        <p:spPr>
          <a:xfrm rot="10800000">
            <a:off x="3526994" y="6307409"/>
            <a:ext cx="362083" cy="345602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3205901" y="5473577"/>
            <a:ext cx="651349" cy="348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2897961" y="5800993"/>
            <a:ext cx="1270708" cy="433244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3529835" y="2874382"/>
            <a:ext cx="1097326" cy="836187"/>
            <a:chOff x="3484880" y="609600"/>
            <a:chExt cx="2529840" cy="1553865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6"/>
              <a:ext cx="2529840" cy="112507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942796" y="3046903"/>
            <a:ext cx="1040688" cy="638597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70" idx="3"/>
            <a:endCxn id="9" idx="1"/>
          </p:cNvCxnSpPr>
          <p:nvPr/>
        </p:nvCxnSpPr>
        <p:spPr>
          <a:xfrm rot="16200000" flipH="1" flipV="1">
            <a:off x="3231975" y="4344854"/>
            <a:ext cx="250343" cy="359179"/>
          </a:xfrm>
          <a:prstGeom prst="bentConnector4">
            <a:avLst>
              <a:gd name="adj1" fmla="val -83226"/>
              <a:gd name="adj2" fmla="val 1636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2240855" y="6895208"/>
            <a:ext cx="922767" cy="523522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2846165" y="3985478"/>
            <a:ext cx="74411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[0..2] </a:t>
            </a:r>
            <a:r>
              <a:rPr lang="de-AT" sz="788" dirty="0" err="1"/>
              <a:t>extends</a:t>
            </a:r>
            <a:endParaRPr lang="de-AT" sz="788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10" idx="1"/>
          </p:cNvCxnSpPr>
          <p:nvPr/>
        </p:nvCxnSpPr>
        <p:spPr>
          <a:xfrm rot="5400000" flipH="1" flipV="1">
            <a:off x="1925413" y="5643064"/>
            <a:ext cx="2028970" cy="4753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2292645" y="4699643"/>
            <a:ext cx="116959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3800544" y="8486249"/>
            <a:ext cx="1333990" cy="12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4397915" y="8613024"/>
            <a:ext cx="767166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sz="788" dirty="0"/>
              <a:t>[0..300] </a:t>
            </a:r>
            <a:r>
              <a:rPr lang="de-AT" sz="788" dirty="0" err="1"/>
              <a:t>properties</a:t>
            </a:r>
            <a:endParaRPr lang="de-AT" sz="788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3249626" y="5677295"/>
            <a:ext cx="2028970" cy="406856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3563491" y="5593343"/>
            <a:ext cx="101859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67" idx="3"/>
          </p:cNvCxnSpPr>
          <p:nvPr/>
        </p:nvCxnSpPr>
        <p:spPr>
          <a:xfrm rot="16200000" flipV="1">
            <a:off x="3703367" y="6131036"/>
            <a:ext cx="587799" cy="94054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4" idx="3"/>
            <a:endCxn id="67" idx="3"/>
          </p:cNvCxnSpPr>
          <p:nvPr/>
        </p:nvCxnSpPr>
        <p:spPr>
          <a:xfrm flipV="1">
            <a:off x="3015037" y="6307409"/>
            <a:ext cx="511956" cy="351983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67" idx="3"/>
          </p:cNvCxnSpPr>
          <p:nvPr/>
        </p:nvCxnSpPr>
        <p:spPr>
          <a:xfrm rot="5400000" flipH="1" flipV="1">
            <a:off x="2239858" y="6743603"/>
            <a:ext cx="1723329" cy="850942"/>
          </a:xfrm>
          <a:prstGeom prst="bentConnector3">
            <a:avLst>
              <a:gd name="adj1" fmla="val 2955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3411951" y="3554424"/>
            <a:ext cx="101250" cy="1417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2983485" y="3472899"/>
            <a:ext cx="408217" cy="1524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3026239" y="3254858"/>
            <a:ext cx="595569" cy="21358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sz="788" dirty="0"/>
              <a:t>[1..1] </a:t>
            </a:r>
            <a:r>
              <a:rPr lang="de-AT" sz="788" dirty="0" err="1"/>
              <a:t>id</a:t>
            </a:r>
            <a:endParaRPr lang="de-AT" sz="788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3"/>
            <a:endCxn id="46" idx="3"/>
          </p:cNvCxnSpPr>
          <p:nvPr/>
        </p:nvCxnSpPr>
        <p:spPr>
          <a:xfrm flipV="1">
            <a:off x="4168669" y="3407848"/>
            <a:ext cx="458492" cy="2725139"/>
          </a:xfrm>
          <a:prstGeom prst="bentConnector3">
            <a:avLst>
              <a:gd name="adj1" fmla="val 14985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9" idx="3"/>
            <a:endCxn id="46" idx="2"/>
          </p:cNvCxnSpPr>
          <p:nvPr/>
        </p:nvCxnSpPr>
        <p:spPr>
          <a:xfrm flipV="1">
            <a:off x="4060683" y="3710569"/>
            <a:ext cx="17815" cy="9390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5400000" flipH="1">
            <a:off x="3465861" y="4419523"/>
            <a:ext cx="141750" cy="1012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67" idx="3"/>
          </p:cNvCxnSpPr>
          <p:nvPr/>
        </p:nvCxnSpPr>
        <p:spPr>
          <a:xfrm rot="5400000" flipH="1" flipV="1">
            <a:off x="2820717" y="6188932"/>
            <a:ext cx="587799" cy="82475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3470546" y="6207678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Raute 80">
            <a:extLst>
              <a:ext uri="{FF2B5EF4-FFF2-40B4-BE49-F238E27FC236}">
                <a16:creationId xmlns:a16="http://schemas.microsoft.com/office/drawing/2014/main" id="{C2D67230-21E9-464B-8D75-6BF895FB87F9}"/>
              </a:ext>
            </a:extLst>
          </p:cNvPr>
          <p:cNvSpPr/>
          <p:nvPr/>
        </p:nvSpPr>
        <p:spPr>
          <a:xfrm rot="5400000" flipH="1">
            <a:off x="4403014" y="7839504"/>
            <a:ext cx="141750" cy="1012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2164560" y="3499808"/>
            <a:ext cx="1518258" cy="443692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164361" y="5630327"/>
            <a:ext cx="1573055" cy="536358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342488" y="6794488"/>
            <a:ext cx="1221004" cy="556266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16200000" flipH="1">
            <a:off x="2638038" y="6479535"/>
            <a:ext cx="627803" cy="210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2037263" y="4437323"/>
            <a:ext cx="1815315" cy="852902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2777854" y="5457292"/>
            <a:ext cx="340102" cy="59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898215" y="3956400"/>
            <a:ext cx="101250" cy="480923"/>
            <a:chOff x="5297652" y="-514090"/>
            <a:chExt cx="162655" cy="91231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5054126" y="73371"/>
              <a:ext cx="643415" cy="62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571998" y="4247397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043860" y="5397331"/>
            <a:ext cx="60465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4159294" y="3482011"/>
            <a:ext cx="1275750" cy="461489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2037262" y="4979145"/>
            <a:ext cx="305225" cy="1992185"/>
          </a:xfrm>
          <a:prstGeom prst="bentConnector3">
            <a:avLst>
              <a:gd name="adj1" fmla="val -20721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363866" y="6586809"/>
            <a:ext cx="806631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[0..1] </a:t>
            </a:r>
            <a:r>
              <a:rPr lang="de-AT" sz="788" dirty="0" err="1"/>
              <a:t>extended</a:t>
            </a:r>
            <a:br>
              <a:rPr lang="de-AT" sz="788" dirty="0"/>
            </a:br>
            <a:r>
              <a:rPr lang="de-AT" sz="788" dirty="0" err="1"/>
              <a:t>FunctionBlock</a:t>
            </a:r>
            <a:endParaRPr lang="de-AT" sz="788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4126944" y="4205562"/>
            <a:ext cx="1369020" cy="111871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121194" y="5771404"/>
            <a:ext cx="1273649" cy="862614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2164361" y="5764416"/>
            <a:ext cx="12700" cy="268179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1393310" y="5554618"/>
            <a:ext cx="85151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[0..1] </a:t>
            </a:r>
            <a:r>
              <a:rPr lang="de-AT" sz="788" dirty="0" err="1"/>
              <a:t>superType</a:t>
            </a:r>
            <a:endParaRPr lang="de-AT" sz="788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2879680" y="6441361"/>
            <a:ext cx="98296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[0..1] </a:t>
            </a:r>
            <a:r>
              <a:rPr lang="de-AT" sz="788" dirty="0" err="1"/>
              <a:t>functionBlock</a:t>
            </a:r>
            <a:endParaRPr lang="de-AT" sz="788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4710200" y="5295024"/>
            <a:ext cx="101250" cy="476380"/>
            <a:chOff x="6936843" y="1239542"/>
            <a:chExt cx="162655" cy="903691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6936843" y="1874330"/>
              <a:ext cx="162655" cy="268903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0"/>
              <a:endCxn id="72" idx="0"/>
            </p:cNvCxnSpPr>
            <p:nvPr/>
          </p:nvCxnSpPr>
          <p:spPr>
            <a:xfrm rot="16200000">
              <a:off x="6703030" y="1554682"/>
              <a:ext cx="634788" cy="45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4692119" y="5468072"/>
            <a:ext cx="85632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[0..*] </a:t>
            </a:r>
            <a:r>
              <a:rPr lang="de-AT" sz="788" dirty="0" err="1"/>
              <a:t>references</a:t>
            </a:r>
            <a:endParaRPr lang="de-AT" sz="788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3682819" y="3842250"/>
            <a:ext cx="344395" cy="1145752"/>
          </a:xfrm>
          <a:prstGeom prst="bentConnector3">
            <a:avLst>
              <a:gd name="adj1" fmla="val 2510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 flipV="1">
            <a:off x="3737417" y="4988002"/>
            <a:ext cx="289797" cy="1044594"/>
          </a:xfrm>
          <a:prstGeom prst="bentConnector3">
            <a:avLst>
              <a:gd name="adj1" fmla="val 26993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4020631" y="49381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1789589E-4B21-401E-8D4F-D793E6C72C97}"/>
              </a:ext>
            </a:extLst>
          </p:cNvPr>
          <p:cNvGrpSpPr/>
          <p:nvPr/>
        </p:nvGrpSpPr>
        <p:grpSpPr>
          <a:xfrm>
            <a:off x="1460688" y="8244744"/>
            <a:ext cx="1275750" cy="455839"/>
            <a:chOff x="6014721" y="2009063"/>
            <a:chExt cx="2529840" cy="552631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C58A3E87-BCC1-4735-BF30-EA755A9D95C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5489FA1F-A473-4B11-B204-3B0F105A0347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60AC3044-47F4-4B21-915C-24B95684EBBC}"/>
              </a:ext>
            </a:extLst>
          </p:cNvPr>
          <p:cNvGrpSpPr/>
          <p:nvPr/>
        </p:nvGrpSpPr>
        <p:grpSpPr>
          <a:xfrm>
            <a:off x="2787063" y="7979989"/>
            <a:ext cx="1275750" cy="1497746"/>
            <a:chOff x="6014721" y="2009063"/>
            <a:chExt cx="2529840" cy="1815772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419B820-01B4-4125-A083-A4B2382B4C57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52938AB3-9AAC-4653-A2D6-22C3898B931A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5D24A890-2A8F-42A4-9AEF-544D355DEF1F}"/>
              </a:ext>
            </a:extLst>
          </p:cNvPr>
          <p:cNvGrpSpPr/>
          <p:nvPr/>
        </p:nvGrpSpPr>
        <p:grpSpPr>
          <a:xfrm>
            <a:off x="4220214" y="7837621"/>
            <a:ext cx="1275750" cy="1640114"/>
            <a:chOff x="6014721" y="2009063"/>
            <a:chExt cx="2529840" cy="1988368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73E7A761-3823-4F08-8444-DE5B3EAAD26D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A3CEF3F0-2550-463D-A6A7-18B92B63A520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CCE9CDB-B8FC-4F52-8A2A-E468B28561B4}"/>
              </a:ext>
            </a:extLst>
          </p:cNvPr>
          <p:cNvGrpSpPr/>
          <p:nvPr/>
        </p:nvGrpSpPr>
        <p:grpSpPr>
          <a:xfrm rot="16200000">
            <a:off x="3686453" y="6665985"/>
            <a:ext cx="1058432" cy="1284839"/>
            <a:chOff x="4702798" y="-5331723"/>
            <a:chExt cx="1645033" cy="3680484"/>
          </a:xfrm>
        </p:grpSpPr>
        <p:sp>
          <p:nvSpPr>
            <p:cNvPr id="158" name="Raute 157">
              <a:extLst>
                <a:ext uri="{FF2B5EF4-FFF2-40B4-BE49-F238E27FC236}">
                  <a16:creationId xmlns:a16="http://schemas.microsoft.com/office/drawing/2014/main" id="{FFEF8624-5176-4A42-8FE2-2DA170EFAFC4}"/>
                </a:ext>
              </a:extLst>
            </p:cNvPr>
            <p:cNvSpPr/>
            <p:nvPr/>
          </p:nvSpPr>
          <p:spPr>
            <a:xfrm flipH="1">
              <a:off x="6190468" y="-5331723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Verbinder: gewinkelt 98">
              <a:extLst>
                <a:ext uri="{FF2B5EF4-FFF2-40B4-BE49-F238E27FC236}">
                  <a16:creationId xmlns:a16="http://schemas.microsoft.com/office/drawing/2014/main" id="{C2F3B9F5-5764-4BE2-81F2-1E6061FF8DE5}"/>
                </a:ext>
              </a:extLst>
            </p:cNvPr>
            <p:cNvCxnSpPr>
              <a:cxnSpLocks/>
              <a:stCxn id="158" idx="2"/>
              <a:endCxn id="155" idx="0"/>
            </p:cNvCxnSpPr>
            <p:nvPr/>
          </p:nvCxnSpPr>
          <p:spPr>
            <a:xfrm rot="5400000">
              <a:off x="3839895" y="-4080491"/>
              <a:ext cx="3292155" cy="1566350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99BC2699-0B36-4168-A444-81B94516EBAA}"/>
              </a:ext>
            </a:extLst>
          </p:cNvPr>
          <p:cNvGrpSpPr/>
          <p:nvPr/>
        </p:nvGrpSpPr>
        <p:grpSpPr>
          <a:xfrm rot="16200000">
            <a:off x="3792990" y="6772523"/>
            <a:ext cx="837675" cy="1292522"/>
            <a:chOff x="5005290" y="-5362246"/>
            <a:chExt cx="1301923" cy="3702480"/>
          </a:xfrm>
        </p:grpSpPr>
        <p:sp>
          <p:nvSpPr>
            <p:cNvPr id="161" name="Raute 160">
              <a:extLst>
                <a:ext uri="{FF2B5EF4-FFF2-40B4-BE49-F238E27FC236}">
                  <a16:creationId xmlns:a16="http://schemas.microsoft.com/office/drawing/2014/main" id="{52099975-42EB-4F8F-9BC3-5D675AEFFE8F}"/>
                </a:ext>
              </a:extLst>
            </p:cNvPr>
            <p:cNvSpPr/>
            <p:nvPr/>
          </p:nvSpPr>
          <p:spPr>
            <a:xfrm flipH="1">
              <a:off x="6149850" y="-5362246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Verbinder: gewinkelt 98">
              <a:extLst>
                <a:ext uri="{FF2B5EF4-FFF2-40B4-BE49-F238E27FC236}">
                  <a16:creationId xmlns:a16="http://schemas.microsoft.com/office/drawing/2014/main" id="{62B89483-A119-4B0D-934F-2EA6EF47873B}"/>
                </a:ext>
              </a:extLst>
            </p:cNvPr>
            <p:cNvCxnSpPr>
              <a:cxnSpLocks/>
              <a:stCxn id="161" idx="2"/>
              <a:endCxn id="155" idx="0"/>
            </p:cNvCxnSpPr>
            <p:nvPr/>
          </p:nvCxnSpPr>
          <p:spPr>
            <a:xfrm rot="5400000">
              <a:off x="3959837" y="-3928460"/>
              <a:ext cx="3314147" cy="1223242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91B031D-A211-43A0-BB43-E13D3DD6214E}"/>
              </a:ext>
            </a:extLst>
          </p:cNvPr>
          <p:cNvGrpSpPr/>
          <p:nvPr/>
        </p:nvGrpSpPr>
        <p:grpSpPr>
          <a:xfrm rot="16200000">
            <a:off x="3899517" y="6879050"/>
            <a:ext cx="624175" cy="1292969"/>
            <a:chOff x="5348581" y="-5275597"/>
            <a:chExt cx="970095" cy="3680207"/>
          </a:xfrm>
        </p:grpSpPr>
        <p:sp>
          <p:nvSpPr>
            <p:cNvPr id="164" name="Raute 163">
              <a:extLst>
                <a:ext uri="{FF2B5EF4-FFF2-40B4-BE49-F238E27FC236}">
                  <a16:creationId xmlns:a16="http://schemas.microsoft.com/office/drawing/2014/main" id="{D9EDCB73-B8F6-4A68-8879-DB190F97CA0C}"/>
                </a:ext>
              </a:extLst>
            </p:cNvPr>
            <p:cNvSpPr/>
            <p:nvPr/>
          </p:nvSpPr>
          <p:spPr>
            <a:xfrm flipH="1">
              <a:off x="6161312" y="-5275597"/>
              <a:ext cx="157364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Verbinder: gewinkelt 98">
              <a:extLst>
                <a:ext uri="{FF2B5EF4-FFF2-40B4-BE49-F238E27FC236}">
                  <a16:creationId xmlns:a16="http://schemas.microsoft.com/office/drawing/2014/main" id="{2080A772-BC04-4D04-BDF6-DA04B1ED693C}"/>
                </a:ext>
              </a:extLst>
            </p:cNvPr>
            <p:cNvCxnSpPr>
              <a:cxnSpLocks/>
              <a:stCxn id="164" idx="2"/>
              <a:endCxn id="155" idx="0"/>
            </p:cNvCxnSpPr>
            <p:nvPr/>
          </p:nvCxnSpPr>
          <p:spPr>
            <a:xfrm rot="5400000">
              <a:off x="4148350" y="-3687033"/>
              <a:ext cx="3291874" cy="891412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66" name="Textfeld 165">
            <a:extLst>
              <a:ext uri="{FF2B5EF4-FFF2-40B4-BE49-F238E27FC236}">
                <a16:creationId xmlns:a16="http://schemas.microsoft.com/office/drawing/2014/main" id="{6D85CDE4-26B9-4D74-8798-5D1773BA4CEE}"/>
              </a:ext>
            </a:extLst>
          </p:cNvPr>
          <p:cNvSpPr txBox="1"/>
          <p:nvPr/>
        </p:nvSpPr>
        <p:spPr>
          <a:xfrm>
            <a:off x="3651209" y="7068457"/>
            <a:ext cx="66877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C71D3216-3B45-471D-888D-F84B2A766EC6}"/>
              </a:ext>
            </a:extLst>
          </p:cNvPr>
          <p:cNvSpPr txBox="1"/>
          <p:nvPr/>
        </p:nvSpPr>
        <p:spPr>
          <a:xfrm>
            <a:off x="3652435" y="6631481"/>
            <a:ext cx="60785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fault</a:t>
            </a:r>
            <a:endParaRPr lang="de-AT" sz="1013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AD4B5ABD-3973-4F08-8F2D-FE23A8B3D4CC}"/>
              </a:ext>
            </a:extLst>
          </p:cNvPr>
          <p:cNvSpPr txBox="1"/>
          <p:nvPr/>
        </p:nvSpPr>
        <p:spPr>
          <a:xfrm>
            <a:off x="3633346" y="6865876"/>
            <a:ext cx="96853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C4824853-430B-4E30-9A75-C75FC3C4E02A}"/>
              </a:ext>
            </a:extLst>
          </p:cNvPr>
          <p:cNvGrpSpPr/>
          <p:nvPr/>
        </p:nvGrpSpPr>
        <p:grpSpPr>
          <a:xfrm rot="5400000">
            <a:off x="1643345" y="7546665"/>
            <a:ext cx="1153295" cy="242863"/>
            <a:chOff x="3060639" y="7885938"/>
            <a:chExt cx="1792454" cy="682058"/>
          </a:xfrm>
        </p:grpSpPr>
        <p:sp>
          <p:nvSpPr>
            <p:cNvPr id="170" name="Raute 169">
              <a:extLst>
                <a:ext uri="{FF2B5EF4-FFF2-40B4-BE49-F238E27FC236}">
                  <a16:creationId xmlns:a16="http://schemas.microsoft.com/office/drawing/2014/main" id="{76473F29-3A13-46B3-8B8D-6510116F33CA}"/>
                </a:ext>
              </a:extLst>
            </p:cNvPr>
            <p:cNvSpPr/>
            <p:nvPr/>
          </p:nvSpPr>
          <p:spPr>
            <a:xfrm flipH="1">
              <a:off x="3060639" y="7885938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1" name="Verbinder: gewinkelt 98">
              <a:extLst>
                <a:ext uri="{FF2B5EF4-FFF2-40B4-BE49-F238E27FC236}">
                  <a16:creationId xmlns:a16="http://schemas.microsoft.com/office/drawing/2014/main" id="{82213AF7-6D4A-4C5F-950F-1AD3E206FE10}"/>
                </a:ext>
              </a:extLst>
            </p:cNvPr>
            <p:cNvCxnSpPr>
              <a:cxnSpLocks/>
              <a:stCxn id="170" idx="2"/>
              <a:endCxn id="149" idx="0"/>
            </p:cNvCxnSpPr>
            <p:nvPr/>
          </p:nvCxnSpPr>
          <p:spPr>
            <a:xfrm rot="5400000" flipV="1">
              <a:off x="3854225" y="7569128"/>
              <a:ext cx="283964" cy="1713772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CFB5E033-B3A3-4F84-870F-49C29C0ACC42}"/>
              </a:ext>
            </a:extLst>
          </p:cNvPr>
          <p:cNvGrpSpPr/>
          <p:nvPr/>
        </p:nvGrpSpPr>
        <p:grpSpPr>
          <a:xfrm>
            <a:off x="2913281" y="7365946"/>
            <a:ext cx="511660" cy="614042"/>
            <a:chOff x="5652571" y="1703985"/>
            <a:chExt cx="795227" cy="1682201"/>
          </a:xfrm>
        </p:grpSpPr>
        <p:sp>
          <p:nvSpPr>
            <p:cNvPr id="173" name="Raute 172">
              <a:extLst>
                <a:ext uri="{FF2B5EF4-FFF2-40B4-BE49-F238E27FC236}">
                  <a16:creationId xmlns:a16="http://schemas.microsoft.com/office/drawing/2014/main" id="{1D22B47C-3A55-43FD-A01E-5A2A1C4081DB}"/>
                </a:ext>
              </a:extLst>
            </p:cNvPr>
            <p:cNvSpPr/>
            <p:nvPr/>
          </p:nvSpPr>
          <p:spPr>
            <a:xfrm flipH="1">
              <a:off x="5652571" y="1703985"/>
              <a:ext cx="157364" cy="38833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4" name="Verbinder: gewinkelt 98">
              <a:extLst>
                <a:ext uri="{FF2B5EF4-FFF2-40B4-BE49-F238E27FC236}">
                  <a16:creationId xmlns:a16="http://schemas.microsoft.com/office/drawing/2014/main" id="{F4C04DED-823E-4E13-B635-7191EA080DE4}"/>
                </a:ext>
              </a:extLst>
            </p:cNvPr>
            <p:cNvCxnSpPr>
              <a:cxnSpLocks/>
              <a:stCxn id="173" idx="2"/>
              <a:endCxn id="152" idx="0"/>
            </p:cNvCxnSpPr>
            <p:nvPr/>
          </p:nvCxnSpPr>
          <p:spPr>
            <a:xfrm rot="16200000" flipH="1">
              <a:off x="5442590" y="2380979"/>
              <a:ext cx="1293871" cy="716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C254E9DF-DF86-4CC2-8AD5-58751C77232A}"/>
              </a:ext>
            </a:extLst>
          </p:cNvPr>
          <p:cNvGrpSpPr/>
          <p:nvPr/>
        </p:nvGrpSpPr>
        <p:grpSpPr>
          <a:xfrm>
            <a:off x="1933144" y="8700583"/>
            <a:ext cx="2924945" cy="777152"/>
            <a:chOff x="5485298" y="-1736543"/>
            <a:chExt cx="4545952" cy="2182582"/>
          </a:xfrm>
        </p:grpSpPr>
        <p:sp>
          <p:nvSpPr>
            <p:cNvPr id="176" name="Raute 175">
              <a:extLst>
                <a:ext uri="{FF2B5EF4-FFF2-40B4-BE49-F238E27FC236}">
                  <a16:creationId xmlns:a16="http://schemas.microsoft.com/office/drawing/2014/main" id="{57065E37-0846-43D5-8B56-4B9CF8B1D5FC}"/>
                </a:ext>
              </a:extLst>
            </p:cNvPr>
            <p:cNvSpPr/>
            <p:nvPr/>
          </p:nvSpPr>
          <p:spPr>
            <a:xfrm flipH="1">
              <a:off x="5485298" y="-1736543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7" name="Verbinder: gewinkelt 98">
              <a:extLst>
                <a:ext uri="{FF2B5EF4-FFF2-40B4-BE49-F238E27FC236}">
                  <a16:creationId xmlns:a16="http://schemas.microsoft.com/office/drawing/2014/main" id="{8F0FC4F2-48A6-4CEA-A035-92B42CCF13BD}"/>
                </a:ext>
              </a:extLst>
            </p:cNvPr>
            <p:cNvCxnSpPr>
              <a:cxnSpLocks/>
              <a:stCxn id="176" idx="2"/>
              <a:endCxn id="156" idx="2"/>
            </p:cNvCxnSpPr>
            <p:nvPr/>
          </p:nvCxnSpPr>
          <p:spPr>
            <a:xfrm rot="16200000" flipH="1">
              <a:off x="6905371" y="-2679839"/>
              <a:ext cx="1784487" cy="4467270"/>
            </a:xfrm>
            <a:prstGeom prst="bentConnector3">
              <a:avLst>
                <a:gd name="adj1" fmla="val 13597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36DD51F4-F1E8-4CED-86F4-B2D8F6BAB4C7}"/>
              </a:ext>
            </a:extLst>
          </p:cNvPr>
          <p:cNvSpPr txBox="1"/>
          <p:nvPr/>
        </p:nvSpPr>
        <p:spPr>
          <a:xfrm>
            <a:off x="1758086" y="7930333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F8F66E5B-DD2E-41EE-9391-60E549744E12}"/>
              </a:ext>
            </a:extLst>
          </p:cNvPr>
          <p:cNvSpPr txBox="1"/>
          <p:nvPr/>
        </p:nvSpPr>
        <p:spPr>
          <a:xfrm>
            <a:off x="5098098" y="11355609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3B877ED2-B868-450F-86C3-93068527B168}"/>
              </a:ext>
            </a:extLst>
          </p:cNvPr>
          <p:cNvSpPr txBox="1"/>
          <p:nvPr/>
        </p:nvSpPr>
        <p:spPr>
          <a:xfrm>
            <a:off x="3628118" y="7522263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FE69D85F-9F33-442A-91E7-B8F4F9536B00}"/>
              </a:ext>
            </a:extLst>
          </p:cNvPr>
          <p:cNvSpPr txBox="1"/>
          <p:nvPr/>
        </p:nvSpPr>
        <p:spPr>
          <a:xfrm>
            <a:off x="4455086" y="9477730"/>
            <a:ext cx="3978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588334" y="4619948"/>
            <a:ext cx="1275750" cy="423667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849724" y="5640063"/>
            <a:ext cx="1275750" cy="455839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2591446" y="5600705"/>
            <a:ext cx="1275750" cy="1497746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4426063" y="5487358"/>
            <a:ext cx="1275750" cy="1640114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4048478" y="4471898"/>
            <a:ext cx="831067" cy="1199853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4137662" y="4561080"/>
            <a:ext cx="652701" cy="1199854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4215230" y="4638648"/>
            <a:ext cx="497564" cy="1199854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3980924" y="4548551"/>
            <a:ext cx="66877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4000792" y="4732914"/>
            <a:ext cx="60785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fault</a:t>
            </a:r>
            <a:endParaRPr lang="de-AT" sz="1013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3994409" y="4874044"/>
            <a:ext cx="96853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1644935" y="4698621"/>
            <a:ext cx="784104" cy="1098779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3178113" y="5136454"/>
            <a:ext cx="101250" cy="464252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1350447" y="6095901"/>
            <a:ext cx="3713493" cy="1031570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1191658" y="5404659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5063938" y="7151583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3230189" y="5351378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399593" y="4856302"/>
            <a:ext cx="1960973" cy="1231288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1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5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382489" y="6617391"/>
            <a:ext cx="1178600" cy="639511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 algn="ctr"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1013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sz="1013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382489" y="6617391"/>
            <a:ext cx="589300" cy="154824"/>
          </a:xfrm>
          <a:prstGeom prst="bentConnector4">
            <a:avLst>
              <a:gd name="adj1" fmla="val -38792"/>
              <a:gd name="adj2" fmla="val 24765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382571" y="6963584"/>
            <a:ext cx="1250277" cy="25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pPr>
              <a:lnSpc>
                <a:spcPct val="60000"/>
              </a:lnSpc>
              <a:buClr>
                <a:srgbClr val="000000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11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309"/>
              </a:spcBef>
              <a:buClr>
                <a:srgbClr val="000000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382490" y="6883147"/>
            <a:ext cx="11788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3180399" y="6535299"/>
            <a:ext cx="2391953" cy="776857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135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16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402816" y="6246466"/>
            <a:ext cx="671646" cy="35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788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788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788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  <a:endCxn id="22" idx="2"/>
          </p:cNvCxnSpPr>
          <p:nvPr/>
        </p:nvCxnSpPr>
        <p:spPr>
          <a:xfrm flipH="1" flipV="1">
            <a:off x="2380101" y="6058735"/>
            <a:ext cx="322323" cy="864632"/>
          </a:xfrm>
          <a:prstGeom prst="bentConnector4">
            <a:avLst>
              <a:gd name="adj1" fmla="val -70923"/>
              <a:gd name="adj2" fmla="val 539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2702423" y="6923367"/>
            <a:ext cx="507206" cy="3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4054618" y="4884086"/>
            <a:ext cx="1508926" cy="1121296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sz="1013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18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3431122" y="5038355"/>
            <a:ext cx="623496" cy="55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2410301" y="6187856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sz="101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2915473" y="6980895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sz="788" dirty="0">
                <a:sym typeface="Arial"/>
              </a:rPr>
              <a:t>[0..*]</a:t>
            </a:r>
            <a:endParaRPr sz="788"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3692531" y="4860529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788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2583582" y="6855150"/>
            <a:ext cx="101251" cy="136432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3312280" y="4970138"/>
            <a:ext cx="101251" cy="136432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509753" y="4619949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2509753" y="4841118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2509753" y="5343475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945272" y="6227513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945272" y="6448681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945272" y="6951038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026899" y="6154493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026899" y="6375660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1972482" y="5092295"/>
            <a:ext cx="537272" cy="11352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2999691" y="6699859"/>
            <a:ext cx="1027209" cy="21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07003" y="5092296"/>
            <a:ext cx="757771" cy="106219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3923183" y="491224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197538" y="6529178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1840773" y="4937172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66589" y="5135252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66589" y="5356421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66589" y="5858778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4294550" y="5476048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4294550" y="5697216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4294548" y="6199573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2350236" y="4275970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2350236" y="4497139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2873089" y="4260542"/>
            <a:ext cx="340796" cy="4556544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625986" y="4823442"/>
            <a:ext cx="668562" cy="16309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463841" y="4823442"/>
            <a:ext cx="886397" cy="7841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1536243" y="529323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711694" y="4614245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126940" y="6964030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509753" y="4619949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2509753" y="4841118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2509753" y="5343475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945272" y="6227513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945272" y="6448681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945272" y="6951038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026899" y="6154493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026899" y="6375660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1972482" y="5092295"/>
            <a:ext cx="537272" cy="11352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2999691" y="6699859"/>
            <a:ext cx="1027209" cy="21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07003" y="5092296"/>
            <a:ext cx="757771" cy="106219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3923183" y="491224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197538" y="6529178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1840773" y="4937172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2407149" y="4242758"/>
            <a:ext cx="1518258" cy="482384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415882" y="5158781"/>
            <a:ext cx="1573055" cy="461489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588335" y="6122826"/>
            <a:ext cx="1221004" cy="774441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849724" y="7142932"/>
            <a:ext cx="1221004" cy="584430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2614237" y="7250372"/>
            <a:ext cx="1221004" cy="1497746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4426064" y="7142932"/>
            <a:ext cx="1221004" cy="2023094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3987396" y="6093762"/>
            <a:ext cx="871113" cy="1227228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4086266" y="6192631"/>
            <a:ext cx="676487" cy="1224117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4196507" y="6302872"/>
            <a:ext cx="456005" cy="1224117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4055658" y="6156644"/>
            <a:ext cx="50526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 err="1"/>
              <a:t>status</a:t>
            </a:r>
            <a:endParaRPr lang="de-AT" sz="1013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4055658" y="6357832"/>
            <a:ext cx="4299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4013308" y="6527072"/>
            <a:ext cx="89639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 err="1"/>
              <a:t>configuration</a:t>
            </a:r>
            <a:endParaRPr lang="de-AT" sz="1013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1695787" y="6252578"/>
            <a:ext cx="654794" cy="112591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3166278" y="6907410"/>
            <a:ext cx="109780" cy="342962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3168063" y="5643038"/>
            <a:ext cx="106208" cy="479707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00714" y="5150507"/>
            <a:ext cx="1573055" cy="852902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1973769" y="5504897"/>
            <a:ext cx="442113" cy="1874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1187244" y="4746932"/>
            <a:ext cx="2121375" cy="403575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1262075" y="4822263"/>
            <a:ext cx="10374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properties</a:t>
            </a:r>
            <a:endParaRPr lang="de-AT" sz="1013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1872381" y="5250959"/>
            <a:ext cx="72487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166861" y="4233895"/>
            <a:ext cx="1573055" cy="461489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1739660" y="5450991"/>
            <a:ext cx="296259" cy="140109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884290" y="6082280"/>
            <a:ext cx="173477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extendedFunctionBlock</a:t>
            </a:r>
            <a:endParaRPr lang="de-AT" sz="1013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5445160" y="6199331"/>
            <a:ext cx="1573055" cy="1528301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559335" y="4690271"/>
            <a:ext cx="1573055" cy="862614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3422614" y="4938576"/>
            <a:ext cx="346116" cy="786527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4078020" y="5319770"/>
            <a:ext cx="10422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superType</a:t>
            </a:r>
            <a:endParaRPr lang="de-AT" sz="1013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3255513" y="5838655"/>
            <a:ext cx="12170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functionBlock</a:t>
            </a:r>
            <a:endParaRPr lang="de-AT" sz="1013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5345863" y="5552886"/>
            <a:ext cx="938929" cy="639832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6284792" y="5685476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3982503" y="5552882"/>
            <a:ext cx="1363360" cy="106210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3925407" y="4510814"/>
            <a:ext cx="1420456" cy="179458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4133492" y="4336770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4133492" y="5616627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5330527" y="66388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3925406" y="4604546"/>
            <a:ext cx="1411702" cy="20841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3988936" y="5504896"/>
            <a:ext cx="1348172" cy="11838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5326104" y="572302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3453242" y="6393732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DataTrace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3715621" y="706210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kern="0" dirty="0" err="1">
                <a:solidFill>
                  <a:srgbClr val="000000"/>
                </a:solidFill>
                <a:latin typeface="Arial"/>
              </a:rPr>
              <a:t>MetaData</a:t>
            </a:r>
            <a:endParaRPr lang="en-US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1577703" y="5052314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3959607" y="5827970"/>
            <a:ext cx="0" cy="56576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2460910" y="706210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DataPoint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1577703" y="572302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2209866" y="6393732"/>
            <a:ext cx="852643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865395" y="6393732"/>
            <a:ext cx="1013675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86165" y="6393732"/>
            <a:ext cx="631408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2131787" y="5889330"/>
            <a:ext cx="456683" cy="55212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014628" y="5324291"/>
            <a:ext cx="456683" cy="168219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1499810" y="5809473"/>
            <a:ext cx="456683" cy="71183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1905852" y="6320530"/>
            <a:ext cx="32893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3217278" y="6559865"/>
            <a:ext cx="252241" cy="75224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2594786" y="56432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4239294" y="6801981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1256651" y="5830039"/>
            <a:ext cx="321052" cy="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2590434" y="5830040"/>
            <a:ext cx="862809" cy="67070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2702227" y="684922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5261742" y="7062109"/>
            <a:ext cx="1510094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kern="0" dirty="0" err="1">
                <a:solidFill>
                  <a:srgbClr val="000000"/>
                </a:solidFill>
                <a:latin typeface="Arial"/>
              </a:rPr>
              <a:t>SystemConfiguration</a:t>
            </a:r>
            <a:r>
              <a:rPr lang="en-US" sz="1125" kern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5326104" y="5052314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Purpose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5106386" y="49571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3567307" y="5183452"/>
            <a:ext cx="11816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3339830" y="5243855"/>
            <a:ext cx="226824" cy="251983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125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3453242" y="5440826"/>
            <a:ext cx="1012730" cy="3871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Digital </a:t>
            </a:r>
            <a:br>
              <a:rPr lang="de-DE" sz="1125" kern="0" dirty="0">
                <a:solidFill>
                  <a:srgbClr val="000000"/>
                </a:solidFill>
                <a:latin typeface="Arial"/>
              </a:rPr>
            </a:br>
            <a:r>
              <a:rPr lang="de-DE" sz="1125" kern="0" dirty="0">
                <a:solidFill>
                  <a:srgbClr val="000000"/>
                </a:solidFill>
                <a:latin typeface="Arial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3938682" y="612296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123" y="6574739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420" y="6574739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4465970" y="5706889"/>
            <a:ext cx="860134" cy="130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736" y="5787784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2590434" y="5159324"/>
            <a:ext cx="862809" cy="4750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4465972" y="5159324"/>
            <a:ext cx="860132" cy="4750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2584553" y="495965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11" y="5900539"/>
            <a:ext cx="157219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1466573" y="4883252"/>
            <a:ext cx="226824" cy="251983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125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78" y="4862913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519374" y="5723030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57397" y="5712690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5320068" y="5878724"/>
            <a:ext cx="454076" cy="57072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5890796" y="5878722"/>
            <a:ext cx="454076" cy="5707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6034560" y="6391125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Behavior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4893104" y="6391125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Structure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5710788" y="6320530"/>
            <a:ext cx="32893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822" y="5904216"/>
            <a:ext cx="141305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1235407" y="5632751"/>
            <a:ext cx="234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1409239" y="5127048"/>
            <a:ext cx="118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5021742" y="564323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5077256" y="695302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2084068" y="5266334"/>
            <a:ext cx="0" cy="456695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002670" y="5522710"/>
            <a:ext cx="162797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4728351" y="7169119"/>
            <a:ext cx="53339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4769391" y="6826788"/>
            <a:ext cx="1247398" cy="235321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2375995" y="5842509"/>
            <a:ext cx="8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originates</a:t>
            </a: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from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2216038" y="5203719"/>
            <a:ext cx="8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stands</a:t>
            </a: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 </a:t>
            </a:r>
            <a:br>
              <a:rPr lang="de-DE" sz="900" kern="0" dirty="0">
                <a:solidFill>
                  <a:srgbClr val="000000"/>
                </a:solidFill>
                <a:latin typeface="Arial" charset="0"/>
              </a:rPr>
            </a:b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for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4092361" y="5230431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fulfills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4313262" y="5716947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uses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4569780" y="7171046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knows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3122961" y="5022847"/>
            <a:ext cx="593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links </a:t>
            </a: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to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4677787" y="6251633"/>
            <a:ext cx="671307" cy="488093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6586025" y="4763837"/>
            <a:ext cx="138499" cy="233127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563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900" kern="0" dirty="0">
                <a:solidFill>
                  <a:srgbClr val="000000"/>
                </a:solidFill>
                <a:latin typeface="Arial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4221224" y="6809868"/>
            <a:ext cx="762" cy="25224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773</Words>
  <Application>Microsoft Office PowerPoint</Application>
  <PresentationFormat>Breitbild</PresentationFormat>
  <Paragraphs>295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183</cp:revision>
  <dcterms:created xsi:type="dcterms:W3CDTF">2022-01-18T07:08:22Z</dcterms:created>
  <dcterms:modified xsi:type="dcterms:W3CDTF">2022-02-14T16:33:05Z</dcterms:modified>
</cp:coreProperties>
</file>