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0" r:id="rId4"/>
    <p:sldId id="261" r:id="rId5"/>
    <p:sldId id="259" r:id="rId6"/>
    <p:sldId id="262" r:id="rId7"/>
    <p:sldId id="266" r:id="rId8"/>
    <p:sldId id="263" r:id="rId9"/>
    <p:sldId id="264" r:id="rId10"/>
    <p:sldId id="258" r:id="rId11"/>
    <p:sldId id="265" r:id="rId12"/>
    <p:sldId id="277" r:id="rId13"/>
    <p:sldId id="267" r:id="rId14"/>
    <p:sldId id="269" r:id="rId15"/>
    <p:sldId id="276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8304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7953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4360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4360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08125" y="853146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21404" y="1893102"/>
            <a:ext cx="163853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454208" y="837061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DT Generation </a:t>
            </a:r>
            <a:r>
              <a:rPr lang="de-AT" dirty="0" err="1"/>
              <a:t>Script</a:t>
            </a:r>
            <a:endParaRPr lang="de-AT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313400" y="1844350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</p:cNvCxnSpPr>
          <p:nvPr/>
        </p:nvCxnSpPr>
        <p:spPr>
          <a:xfrm>
            <a:off x="5882685" y="2151863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5934745" y="18669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</p:cNvCxnSpPr>
          <p:nvPr/>
        </p:nvCxnSpPr>
        <p:spPr>
          <a:xfrm flipH="1">
            <a:off x="8159493" y="2259346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158104" y="197441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/>
          <p:nvPr/>
        </p:nvCxnSpPr>
        <p:spPr>
          <a:xfrm>
            <a:off x="5815058" y="1284976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882685" y="101034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</p:cNvCxnSpPr>
          <p:nvPr/>
        </p:nvCxnSpPr>
        <p:spPr>
          <a:xfrm flipH="1">
            <a:off x="7989017" y="117420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06007" y="89606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280115" y="1413060"/>
            <a:ext cx="9121" cy="4312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273451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9434032" y="1429146"/>
            <a:ext cx="6639" cy="46395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390296" y="1530319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2084127" y="3666170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2180849" y="3940836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FF306AA-6B2E-400E-B331-D06CE0339642}"/>
              </a:ext>
            </a:extLst>
          </p:cNvPr>
          <p:cNvGrpSpPr/>
          <p:nvPr/>
        </p:nvGrpSpPr>
        <p:grpSpPr>
          <a:xfrm>
            <a:off x="2110811" y="1638961"/>
            <a:ext cx="6999006" cy="3086863"/>
            <a:chOff x="1854437" y="673286"/>
            <a:chExt cx="6999006" cy="3086863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8F4C440-8752-4E5F-92F5-5BB692E3FB30}"/>
                </a:ext>
              </a:extLst>
            </p:cNvPr>
            <p:cNvGrpSpPr/>
            <p:nvPr/>
          </p:nvGrpSpPr>
          <p:grpSpPr>
            <a:xfrm>
              <a:off x="1969805" y="1098643"/>
              <a:ext cx="3260808" cy="1533462"/>
              <a:chOff x="3484880" y="832918"/>
              <a:chExt cx="2529840" cy="1602895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6A0107-28A1-49F8-84B5-3E9BF5F3600D}"/>
                  </a:ext>
                </a:extLst>
              </p:cNvPr>
              <p:cNvSpPr/>
              <p:nvPr/>
            </p:nvSpPr>
            <p:spPr>
              <a:xfrm>
                <a:off x="3484880" y="832918"/>
                <a:ext cx="2529840" cy="673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de-DE" sz="2000" dirty="0">
                    <a:cs typeface="Arial" charset="0"/>
                  </a:rPr>
                  <a:t>«</a:t>
                </a:r>
                <a:r>
                  <a:rPr lang="de-DE" altLang="de-DE" sz="1800" dirty="0">
                    <a:cs typeface="Arial" charset="0"/>
                  </a:rPr>
                  <a:t>Stereotype»</a:t>
                </a:r>
                <a:r>
                  <a:rPr lang="de-DE" altLang="de-DE" sz="1800" i="1" dirty="0"/>
                  <a:t> 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A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VersionableElement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E34EE82-9BFE-40CA-8F42-7326B20A5EF6}"/>
                  </a:ext>
                </a:extLst>
              </p:cNvPr>
              <p:cNvSpPr/>
              <p:nvPr/>
            </p:nvSpPr>
            <p:spPr>
              <a:xfrm>
                <a:off x="3484880" y="1506808"/>
                <a:ext cx="2529840" cy="92900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id_scheme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id_path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Integer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id_version</a:t>
                </a:r>
                <a:endParaRPr lang="de-AT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D613E46-1DE6-4F12-AC26-DB23EA18B53B}"/>
                </a:ext>
              </a:extLst>
            </p:cNvPr>
            <p:cNvSpPr/>
            <p:nvPr/>
          </p:nvSpPr>
          <p:spPr>
            <a:xfrm>
              <a:off x="5651758" y="1098643"/>
              <a:ext cx="2796542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ObservableProperty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4DF49E4-A308-45E1-AE02-FE78B37308F7}"/>
                </a:ext>
              </a:extLst>
            </p:cNvPr>
            <p:cNvSpPr/>
            <p:nvPr/>
          </p:nvSpPr>
          <p:spPr>
            <a:xfrm>
              <a:off x="1969805" y="30164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4BCBAB1-61A5-4CC5-8706-99A84F44014C}"/>
                </a:ext>
              </a:extLst>
            </p:cNvPr>
            <p:cNvSpPr/>
            <p:nvPr/>
          </p:nvSpPr>
          <p:spPr>
            <a:xfrm>
              <a:off x="3720856" y="3011375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B3AA1AC-EDB7-461E-A900-BEDB5E7E69E0}"/>
                </a:ext>
              </a:extLst>
            </p:cNvPr>
            <p:cNvSpPr/>
            <p:nvPr/>
          </p:nvSpPr>
          <p:spPr>
            <a:xfrm>
              <a:off x="7248981" y="3021447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939C987-F01F-4AEC-9C46-5E903EB3C383}"/>
                </a:ext>
              </a:extLst>
            </p:cNvPr>
            <p:cNvSpPr/>
            <p:nvPr/>
          </p:nvSpPr>
          <p:spPr>
            <a:xfrm>
              <a:off x="5497929" y="30164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05E955F-148D-47E3-87B2-B52309360909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2724683" y="2632105"/>
              <a:ext cx="1" cy="38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2AC6761-603A-4099-94E7-5DE93C394C65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475735" y="2629587"/>
              <a:ext cx="0" cy="381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2F03C21-0A2F-4DE9-8FE7-85C35E10A62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8003859" y="1743342"/>
              <a:ext cx="1" cy="1278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67071F73-2EB8-4DD6-9C09-F942AA10FFE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230612" y="2375416"/>
              <a:ext cx="1022196" cy="6409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2286CE6-89CB-42CB-9DE7-FA43B229429E}"/>
                </a:ext>
              </a:extLst>
            </p:cNvPr>
            <p:cNvSpPr/>
            <p:nvPr/>
          </p:nvSpPr>
          <p:spPr>
            <a:xfrm>
              <a:off x="1854437" y="974220"/>
              <a:ext cx="6999006" cy="278592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8922935-032B-4F30-879C-CFAB05EB075C}"/>
                </a:ext>
              </a:extLst>
            </p:cNvPr>
            <p:cNvSpPr/>
            <p:nvPr/>
          </p:nvSpPr>
          <p:spPr>
            <a:xfrm>
              <a:off x="1854437" y="673286"/>
              <a:ext cx="1708238" cy="30093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latin typeface="Arial" panose="020B0604020202020204" pitchFamily="34" charset="0"/>
                  <a:cs typeface="Arial" panose="020B0604020202020204" pitchFamily="34" charset="0"/>
                </a:rPr>
                <a:t>Profile UML_DTDL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8A7C73F-B2A3-4B9C-99E0-330C2B90219F}"/>
              </a:ext>
            </a:extLst>
          </p:cNvPr>
          <p:cNvCxnSpPr>
            <a:cxnSpLocks/>
          </p:cNvCxnSpPr>
          <p:nvPr/>
        </p:nvCxnSpPr>
        <p:spPr>
          <a:xfrm>
            <a:off x="7860792" y="3021106"/>
            <a:ext cx="0" cy="9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6CAB06C-F153-445D-85EE-5D5D42AE2D27}"/>
              </a:ext>
            </a:extLst>
          </p:cNvPr>
          <p:cNvCxnSpPr>
            <a:cxnSpLocks/>
          </p:cNvCxnSpPr>
          <p:nvPr/>
        </p:nvCxnSpPr>
        <p:spPr>
          <a:xfrm>
            <a:off x="5486987" y="3040156"/>
            <a:ext cx="237380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536266" y="1626242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827999" y="2546106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2174721" y="2540069"/>
            <a:ext cx="329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Association[</a:t>
            </a:r>
            <a:r>
              <a:rPr lang="en-US" dirty="0" err="1">
                <a:solidFill>
                  <a:schemeClr val="bg1"/>
                </a:solidFill>
              </a:rPr>
              <a:t>isComposition</a:t>
            </a:r>
            <a:r>
              <a:rPr lang="en-US" dirty="0">
                <a:solidFill>
                  <a:schemeClr val="bg1"/>
                </a:solidFill>
              </a:rPr>
              <a:t>=true]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2115080" y="2894556"/>
            <a:ext cx="325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Association[</a:t>
            </a:r>
            <a:r>
              <a:rPr lang="en-US" dirty="0" err="1">
                <a:solidFill>
                  <a:schemeClr val="bg1"/>
                </a:solidFill>
              </a:rPr>
              <a:t>isComposition</a:t>
            </a:r>
            <a:r>
              <a:rPr lang="en-US" dirty="0">
                <a:solidFill>
                  <a:schemeClr val="bg1"/>
                </a:solidFill>
              </a:rPr>
              <a:t>=false]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676540" y="2896277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580969" y="4138516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Property.isWritable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278349" y="4142615"/>
            <a:ext cx="199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Property.readOnly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2999691" y="4648014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comment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4B00800-FA27-41A0-8DEC-28F7309DAC46}"/>
              </a:ext>
            </a:extLst>
          </p:cNvPr>
          <p:cNvSpPr txBox="1"/>
          <p:nvPr/>
        </p:nvSpPr>
        <p:spPr>
          <a:xfrm>
            <a:off x="2146902" y="3676084"/>
            <a:ext cx="22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Association.readOnly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572512" y="3673572"/>
            <a:ext cx="259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Relationship.isWritable</a:t>
            </a:r>
            <a:endParaRPr lang="en-US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2146902" y="3291856"/>
            <a:ext cx="192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Association.target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533498" y="3312052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Relationship.target</a:t>
            </a:r>
            <a:endParaRPr lang="en-US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609590" y="5108105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5473624" y="2724735"/>
            <a:ext cx="354375" cy="60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373558" y="3079222"/>
            <a:ext cx="302982" cy="17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067134" y="3476522"/>
            <a:ext cx="1466364" cy="201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 flipV="1">
            <a:off x="4276754" y="4323182"/>
            <a:ext cx="1304215" cy="40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4408202" y="3858238"/>
            <a:ext cx="1164310" cy="25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3939448" y="5292771"/>
            <a:ext cx="1670142" cy="64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106843" y="5114545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F7398C74-BB62-4AAB-942C-67023689ED8A}"/>
              </a:ext>
            </a:extLst>
          </p:cNvPr>
          <p:cNvSpPr txBox="1"/>
          <p:nvPr/>
        </p:nvSpPr>
        <p:spPr>
          <a:xfrm>
            <a:off x="7755003" y="204879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Telemetry.schema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590369" y="4648014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103800" y="4832680"/>
            <a:ext cx="148656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723635" y="223619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70778" y="251155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metaversion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27800" y="305983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27800" y="278691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modelversion</a:t>
            </a:r>
            <a:endParaRPr lang="en-US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23900" y="18466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3642078" y="463550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3642078" y="50048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9331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64228" y="4908257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55610" y="519814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502419" y="5321799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790190" y="563069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927062" y="594766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461992" y="81731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5514629" y="118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DCB73BA-7F93-4949-95D9-D0F554168841}"/>
              </a:ext>
            </a:extLst>
          </p:cNvPr>
          <p:cNvSpPr txBox="1"/>
          <p:nvPr/>
        </p:nvSpPr>
        <p:spPr>
          <a:xfrm>
            <a:off x="4723635" y="223619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4370778" y="251155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metaversion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4427800" y="305983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4427800" y="278691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modelversion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A02E6D-BA8B-42DF-8B44-E6F675D646FA}"/>
              </a:ext>
            </a:extLst>
          </p:cNvPr>
          <p:cNvSpPr txBox="1"/>
          <p:nvPr/>
        </p:nvSpPr>
        <p:spPr>
          <a:xfrm>
            <a:off x="723900" y="18466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52CB0FB-0088-4174-B8FB-61CCFE2AB2A3}"/>
              </a:ext>
            </a:extLst>
          </p:cNvPr>
          <p:cNvSpPr txBox="1"/>
          <p:nvPr/>
        </p:nvSpPr>
        <p:spPr>
          <a:xfrm>
            <a:off x="723900" y="18466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611969" y="462454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606107" y="48801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395205" y="527652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861956" y="51475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884877" y="55238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5A8092A-2447-4966-B44E-1F5433B4D11C}"/>
              </a:ext>
            </a:extLst>
          </p:cNvPr>
          <p:cNvSpPr txBox="1"/>
          <p:nvPr/>
        </p:nvSpPr>
        <p:spPr>
          <a:xfrm>
            <a:off x="6555702" y="133235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352CB0FB-0088-4174-B8FB-61CCFE2AB2A3}"/>
              </a:ext>
            </a:extLst>
          </p:cNvPr>
          <p:cNvSpPr txBox="1"/>
          <p:nvPr/>
        </p:nvSpPr>
        <p:spPr>
          <a:xfrm>
            <a:off x="723900" y="18466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724662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724662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685844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02431" y="236574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653841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395205" y="47373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707708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319510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319510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319510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341374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319510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efaltete Ecke 30">
            <a:extLst>
              <a:ext uri="{FF2B5EF4-FFF2-40B4-BE49-F238E27FC236}">
                <a16:creationId xmlns:a16="http://schemas.microsoft.com/office/drawing/2014/main" id="{4CBE9C01-55B5-40EE-B957-8A77062F3119}"/>
              </a:ext>
            </a:extLst>
          </p:cNvPr>
          <p:cNvSpPr/>
          <p:nvPr/>
        </p:nvSpPr>
        <p:spPr bwMode="auto">
          <a:xfrm rot="16200000">
            <a:off x="10176819" y="172364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930443" y="990684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8919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Microsoft Office PowerPoint</Application>
  <PresentationFormat>Breitbild</PresentationFormat>
  <Paragraphs>475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265</cp:revision>
  <dcterms:created xsi:type="dcterms:W3CDTF">2022-01-18T07:08:22Z</dcterms:created>
  <dcterms:modified xsi:type="dcterms:W3CDTF">2022-02-17T11:06:59Z</dcterms:modified>
</cp:coreProperties>
</file>