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8" r:id="rId2"/>
    <p:sldId id="276" r:id="rId3"/>
    <p:sldId id="273" r:id="rId4"/>
    <p:sldId id="274" r:id="rId5"/>
    <p:sldId id="275" r:id="rId6"/>
    <p:sldId id="269" r:id="rId7"/>
    <p:sldId id="267" r:id="rId8"/>
    <p:sldId id="266" r:id="rId9"/>
    <p:sldId id="279" r:id="rId10"/>
    <p:sldId id="257" r:id="rId11"/>
    <p:sldId id="260" r:id="rId12"/>
    <p:sldId id="261" r:id="rId13"/>
    <p:sldId id="259" r:id="rId14"/>
    <p:sldId id="280" r:id="rId15"/>
    <p:sldId id="262" r:id="rId16"/>
    <p:sldId id="263" r:id="rId17"/>
    <p:sldId id="264" r:id="rId18"/>
    <p:sldId id="258" r:id="rId19"/>
    <p:sldId id="265" r:id="rId20"/>
    <p:sldId id="277" r:id="rId21"/>
    <p:sldId id="268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3" autoAdjust="0"/>
    <p:restoredTop sz="85781" autoAdjust="0"/>
  </p:normalViewPr>
  <p:slideViewPr>
    <p:cSldViewPr snapToGrid="0">
      <p:cViewPr varScale="1">
        <p:scale>
          <a:sx n="98" d="100"/>
          <a:sy n="98" d="100"/>
        </p:scale>
        <p:origin x="4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1073EE-FB31-4170-B2E2-4C38F6819DBB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836FD-B4BF-4573-B0C5-CBE665F1E1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38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836FD-B4BF-4573-B0C5-CBE665F1E1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32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Property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836FD-B4BF-4573-B0C5-CBE665F1E1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37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Command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836FD-B4BF-4573-B0C5-CBE665F1E1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30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Relationship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836FD-B4BF-4573-B0C5-CBE665F1E1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80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38EEF0-1CBF-4DBE-8F8C-E6EC0C777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C8BA45-758C-43A4-AD21-4887D6F9B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F47982-BC42-4A6E-B855-42D8BE1B4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CCB60B-972E-486F-97E4-A3E79C8CA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0374D4-E955-40D9-8E76-C45D6F97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780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ABA551-96C6-4066-8113-0B5C497B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45CA1A6-B1C1-4BC7-8665-40FB86672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9F161C-C3D3-4427-90CE-A2485D5E5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8EAD0E-CA1A-4FB6-BBBB-7C60AF96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89DC4C-14DA-44CB-9BED-6FD4129C7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368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0254CC7-99F0-4501-AB03-49630419F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61BA9A-750C-433F-B3FA-3525825EF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D9FE00-6AC2-43FD-B27C-BB18E445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FB119B-AC22-4A63-9781-5B818150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62E10E-1C0C-47F2-A7BC-557C2431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566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D4E45-C7A9-4095-87B5-1D2EC6C59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35FCC3-DB77-435D-A57F-A97009A03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5D92AE-F5DF-4583-A741-C6C1134F2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25CAA5-0FCF-4E3D-99E0-23D56D62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C1D68E-2518-4F76-A8D2-0884F040C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673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B56E7-E9FB-421D-BADC-052AFCC7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EC6810-7B25-4126-9CD7-6E18AC39E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8A1088-7033-4137-A66B-6EE694F6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E2720F-8F12-47C5-8552-C3AB1FC90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C244AF-F4F2-4758-B122-0516EDAE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44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BF9D9-ED99-4745-8D5E-B7D25B307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DCE395-58C1-45D6-991A-430D49F7A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ECF5FE-B4DA-480C-877F-CA1570E6A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49F52E-B84E-42BE-B86D-A99ECD4C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F903BE-BE3B-4E89-A2B0-DEE93ABA0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367187-69B5-4C60-BF51-2693347B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312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C0FE80-C2CE-4925-BFF5-EB19DD520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B44E21-896A-4697-B92A-C67175766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A17B2A-238B-4525-A417-A42242393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C909EB-ABAC-41BA-80FE-F3806FC7B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042C50A-6254-45EA-8629-C139D22245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5ED4040-EB25-49FB-B0BC-FF30BCF46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C0C9CC3-FC95-47DD-85A6-6C46381D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531BD26-D7E3-4B13-8746-AB136139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613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1CE891-C6DE-4AFE-9A85-99A7B711B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BF0CF8-06AF-4D9D-9411-561326E76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8536BA-74F7-4EF3-BE1E-14F481DF8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281CF3-D1D8-4CD2-BD47-AF0282B0D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868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F27243-49DD-429A-AEE3-6C31A1DD9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C2B465F-CC77-4458-A140-5842F067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50817F-FA2D-4EBE-96B5-98D42FA3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9097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11AD0-1EDF-451D-B9ED-B0A7C4F49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4BBBC1-06C0-4656-9DFE-0F90DC222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0CA0ED-D595-4545-95F2-30C0E5AB3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A3F877-E271-48F4-8118-9047A2CDE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0AFF62-97EC-41D5-BA46-E8109869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271112-6104-4EC8-82F4-61916237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1820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6568BC-158D-44BD-8A09-80DEEE03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231CFCF-F957-4231-A0C3-B0F3862AA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F9837E-5622-43E0-9718-75A2D70E6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9F8D02-9BF3-4CAF-A80C-A9E27E94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7E5502-7390-4B15-967E-047F6722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0CFF42-FCC2-48B5-890E-35AF75E2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3489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DC91C77-F8AB-4BD4-AE52-E5F05EDDC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5348BC-FF59-472D-9F84-FA486344A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B33917-7415-4673-9186-88BE7727A4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F790-08EF-4309-8C7D-573F11C98FD5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F239CD-C2B9-45A0-AAB8-95ED7A34F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8F6225-E0CF-42C9-98A7-BDC7C5A27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16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5D240-631D-4E7C-9F18-07C3127ED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Hauptteil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80AEA4-E2AA-4B31-A9B1-CB65355C1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5420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5641368" y="652545"/>
            <a:ext cx="1264922" cy="770212"/>
            <a:chOff x="3484880" y="609600"/>
            <a:chExt cx="2529840" cy="805086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Interface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3763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76AB9499-6092-4181-B444-FC85DE81FCE3}"/>
              </a:ext>
            </a:extLst>
          </p:cNvPr>
          <p:cNvGrpSpPr/>
          <p:nvPr/>
        </p:nvGrpSpPr>
        <p:grpSpPr>
          <a:xfrm>
            <a:off x="5000353" y="4354658"/>
            <a:ext cx="2056755" cy="1458336"/>
            <a:chOff x="3484880" y="613815"/>
            <a:chExt cx="2879997" cy="1182912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E77BB892-4AF7-4BCA-9CF2-101A99921767}"/>
                </a:ext>
              </a:extLst>
            </p:cNvPr>
            <p:cNvSpPr/>
            <p:nvPr/>
          </p:nvSpPr>
          <p:spPr>
            <a:xfrm>
              <a:off x="3484880" y="613815"/>
              <a:ext cx="2879997" cy="32114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41891C1F-761C-44B2-9D5C-3FFA30632CFD}"/>
                </a:ext>
              </a:extLst>
            </p:cNvPr>
            <p:cNvSpPr/>
            <p:nvPr/>
          </p:nvSpPr>
          <p:spPr>
            <a:xfrm>
              <a:off x="3484880" y="929264"/>
              <a:ext cx="2879997" cy="86746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isWritable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DataType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type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unit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schema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8123271" y="4347634"/>
            <a:ext cx="2056755" cy="1214118"/>
            <a:chOff x="3484881" y="609599"/>
            <a:chExt cx="2529840" cy="827954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3484881" y="609599"/>
              <a:ext cx="2529840" cy="26999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Relationship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3484881" y="884393"/>
              <a:ext cx="2529840" cy="55316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minOccur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maxOccur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isWritable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966D44A7-7562-4411-8872-378F16B41573}"/>
              </a:ext>
            </a:extLst>
          </p:cNvPr>
          <p:cNvSpPr txBox="1"/>
          <p:nvPr/>
        </p:nvSpPr>
        <p:spPr>
          <a:xfrm>
            <a:off x="7054187" y="946589"/>
            <a:ext cx="1363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de-AT" sz="1400" dirty="0" err="1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6717CD83-F024-476F-8704-1A573B89CB07}"/>
              </a:ext>
            </a:extLst>
          </p:cNvPr>
          <p:cNvGrpSpPr/>
          <p:nvPr/>
        </p:nvGrpSpPr>
        <p:grpSpPr>
          <a:xfrm>
            <a:off x="2996923" y="4349463"/>
            <a:ext cx="1656482" cy="1463533"/>
            <a:chOff x="3484880" y="609600"/>
            <a:chExt cx="2529840" cy="1529800"/>
          </a:xfrm>
        </p:grpSpPr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FC6A939F-0619-4FA6-9046-BDB43952A094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Telemetry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734B0DC2-D47E-4E57-9D86-6D3FE32B707F}"/>
                </a:ext>
              </a:extLst>
            </p:cNvPr>
            <p:cNvSpPr/>
            <p:nvPr/>
          </p:nvSpPr>
          <p:spPr>
            <a:xfrm>
              <a:off x="3484880" y="1038386"/>
              <a:ext cx="2529840" cy="1101014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type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unit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schema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146EC827-9D2A-42A4-A5CB-159EE658D895}"/>
              </a:ext>
            </a:extLst>
          </p:cNvPr>
          <p:cNvGrpSpPr/>
          <p:nvPr/>
        </p:nvGrpSpPr>
        <p:grpSpPr>
          <a:xfrm>
            <a:off x="108911" y="4315054"/>
            <a:ext cx="2677152" cy="1661043"/>
            <a:chOff x="3484880" y="551603"/>
            <a:chExt cx="2529840" cy="1736253"/>
          </a:xfrm>
        </p:grpSpPr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988B89F6-9505-4EDB-8D31-739BF2B2EF9B}"/>
                </a:ext>
              </a:extLst>
            </p:cNvPr>
            <p:cNvSpPr/>
            <p:nvPr/>
          </p:nvSpPr>
          <p:spPr>
            <a:xfrm>
              <a:off x="3484880" y="551603"/>
              <a:ext cx="2529840" cy="46475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Command</a:t>
              </a:r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BE798D85-5E00-4ECA-A3FA-65EA1CD12B18}"/>
                </a:ext>
              </a:extLst>
            </p:cNvPr>
            <p:cNvSpPr/>
            <p:nvPr/>
          </p:nvSpPr>
          <p:spPr>
            <a:xfrm>
              <a:off x="3484880" y="1023450"/>
              <a:ext cx="2529840" cy="126440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CommandPayload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request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CommandPayload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response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5" name="Raute 84">
            <a:extLst>
              <a:ext uri="{FF2B5EF4-FFF2-40B4-BE49-F238E27FC236}">
                <a16:creationId xmlns:a16="http://schemas.microsoft.com/office/drawing/2014/main" id="{EADC2439-A820-4D5E-BBF6-2A3E4983B55A}"/>
              </a:ext>
            </a:extLst>
          </p:cNvPr>
          <p:cNvSpPr/>
          <p:nvPr/>
        </p:nvSpPr>
        <p:spPr>
          <a:xfrm rot="168924" flipH="1">
            <a:off x="6199068" y="1422405"/>
            <a:ext cx="180000" cy="252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Verbinder: gewinkelt 171">
            <a:extLst>
              <a:ext uri="{FF2B5EF4-FFF2-40B4-BE49-F238E27FC236}">
                <a16:creationId xmlns:a16="http://schemas.microsoft.com/office/drawing/2014/main" id="{F722153F-0738-4C73-A978-D3E6F75BE852}"/>
              </a:ext>
            </a:extLst>
          </p:cNvPr>
          <p:cNvCxnSpPr>
            <a:cxnSpLocks/>
            <a:stCxn id="18" idx="0"/>
            <a:endCxn id="42" idx="2"/>
          </p:cNvCxnSpPr>
          <p:nvPr/>
        </p:nvCxnSpPr>
        <p:spPr>
          <a:xfrm rot="5400000" flipH="1" flipV="1">
            <a:off x="5488567" y="3561776"/>
            <a:ext cx="1333046" cy="25271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6" name="Verbinder: gewinkelt 171">
            <a:extLst>
              <a:ext uri="{FF2B5EF4-FFF2-40B4-BE49-F238E27FC236}">
                <a16:creationId xmlns:a16="http://schemas.microsoft.com/office/drawing/2014/main" id="{0F9CA7FC-4649-4906-8B82-E8E1AAD426B5}"/>
              </a:ext>
            </a:extLst>
          </p:cNvPr>
          <p:cNvCxnSpPr>
            <a:cxnSpLocks/>
            <a:stCxn id="85" idx="2"/>
            <a:endCxn id="40" idx="0"/>
          </p:cNvCxnSpPr>
          <p:nvPr/>
        </p:nvCxnSpPr>
        <p:spPr>
          <a:xfrm rot="5400000">
            <a:off x="5993591" y="1962111"/>
            <a:ext cx="577147" cy="143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57E9D1E6-2163-4C46-A307-A2C677B2440E}"/>
              </a:ext>
            </a:extLst>
          </p:cNvPr>
          <p:cNvGrpSpPr/>
          <p:nvPr/>
        </p:nvGrpSpPr>
        <p:grpSpPr>
          <a:xfrm>
            <a:off x="5151930" y="2251400"/>
            <a:ext cx="2259037" cy="770212"/>
            <a:chOff x="3484880" y="609600"/>
            <a:chExt cx="2529840" cy="805086"/>
          </a:xfrm>
        </p:grpSpPr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7F7FD008-B025-4E12-BAB9-8E858F50F386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InterfaceContent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92A0D814-D841-4DD4-B61E-DC16B2EB45C9}"/>
                </a:ext>
              </a:extLst>
            </p:cNvPr>
            <p:cNvSpPr/>
            <p:nvPr/>
          </p:nvSpPr>
          <p:spPr>
            <a:xfrm>
              <a:off x="3484880" y="1038386"/>
              <a:ext cx="2529840" cy="3763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126F9912-0C29-4C9A-AE22-89A8E3240E2D}"/>
              </a:ext>
            </a:extLst>
          </p:cNvPr>
          <p:cNvGrpSpPr/>
          <p:nvPr/>
        </p:nvGrpSpPr>
        <p:grpSpPr>
          <a:xfrm>
            <a:off x="2551634" y="57150"/>
            <a:ext cx="1950801" cy="1151839"/>
            <a:chOff x="3484880" y="609600"/>
            <a:chExt cx="2529840" cy="1203994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D9C67E8F-1842-49E7-A406-416682BD9C2E}"/>
                </a:ext>
              </a:extLst>
            </p:cNvPr>
            <p:cNvSpPr/>
            <p:nvPr/>
          </p:nvSpPr>
          <p:spPr>
            <a:xfrm>
              <a:off x="3484880" y="609600"/>
              <a:ext cx="2529840" cy="41393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DTElement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9CA66CF3-4B1A-43E6-B7E3-E946C6B45475}"/>
                </a:ext>
              </a:extLst>
            </p:cNvPr>
            <p:cNvSpPr/>
            <p:nvPr/>
          </p:nvSpPr>
          <p:spPr>
            <a:xfrm>
              <a:off x="3484880" y="1023451"/>
              <a:ext cx="2529840" cy="79014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comment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B470326F-5452-4F5D-818E-C7D908BA037A}"/>
              </a:ext>
            </a:extLst>
          </p:cNvPr>
          <p:cNvGrpSpPr/>
          <p:nvPr/>
        </p:nvGrpSpPr>
        <p:grpSpPr>
          <a:xfrm>
            <a:off x="48339" y="104212"/>
            <a:ext cx="1578362" cy="1106707"/>
            <a:chOff x="3484880" y="609600"/>
            <a:chExt cx="2529840" cy="713082"/>
          </a:xfrm>
        </p:grpSpPr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7CC6EF15-114C-4790-AF31-DECA8578FC2B}"/>
                </a:ext>
              </a:extLst>
            </p:cNvPr>
            <p:cNvSpPr/>
            <p:nvPr/>
          </p:nvSpPr>
          <p:spPr>
            <a:xfrm>
              <a:off x="3484880" y="609600"/>
              <a:ext cx="2529840" cy="23195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DTMI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9CDB77B4-CA9A-49AC-B8CC-18783475BA4A}"/>
                </a:ext>
              </a:extLst>
            </p:cNvPr>
            <p:cNvSpPr/>
            <p:nvPr/>
          </p:nvSpPr>
          <p:spPr>
            <a:xfrm>
              <a:off x="3484880" y="835625"/>
              <a:ext cx="2529840" cy="487057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path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1" name="Verbinder: gewinkelt 171">
            <a:extLst>
              <a:ext uri="{FF2B5EF4-FFF2-40B4-BE49-F238E27FC236}">
                <a16:creationId xmlns:a16="http://schemas.microsoft.com/office/drawing/2014/main" id="{35BA1016-0498-4902-99C2-565A2D1BA98A}"/>
              </a:ext>
            </a:extLst>
          </p:cNvPr>
          <p:cNvCxnSpPr>
            <a:cxnSpLocks/>
            <a:stCxn id="9" idx="0"/>
            <a:endCxn id="9" idx="1"/>
          </p:cNvCxnSpPr>
          <p:nvPr/>
        </p:nvCxnSpPr>
        <p:spPr>
          <a:xfrm rot="16200000" flipH="1" flipV="1">
            <a:off x="5855046" y="438867"/>
            <a:ext cx="205106" cy="632461"/>
          </a:xfrm>
          <a:prstGeom prst="bentConnector4">
            <a:avLst>
              <a:gd name="adj1" fmla="val -111455"/>
              <a:gd name="adj2" fmla="val 136145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15F6D3F8-6381-45B5-A5E2-B634B866084A}"/>
              </a:ext>
            </a:extLst>
          </p:cNvPr>
          <p:cNvGrpSpPr/>
          <p:nvPr/>
        </p:nvGrpSpPr>
        <p:grpSpPr>
          <a:xfrm>
            <a:off x="10442615" y="4347483"/>
            <a:ext cx="1640474" cy="809285"/>
            <a:chOff x="3484880" y="615373"/>
            <a:chExt cx="2879997" cy="656441"/>
          </a:xfrm>
        </p:grpSpPr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EA0D2D79-7DA9-4B8D-86FE-CC209EEC2775}"/>
                </a:ext>
              </a:extLst>
            </p:cNvPr>
            <p:cNvSpPr/>
            <p:nvPr/>
          </p:nvSpPr>
          <p:spPr>
            <a:xfrm>
              <a:off x="3484880" y="615373"/>
              <a:ext cx="2879997" cy="33286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Component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F2B74DB5-D91E-42BC-BCE0-FCA3161FD18B}"/>
                </a:ext>
              </a:extLst>
            </p:cNvPr>
            <p:cNvSpPr/>
            <p:nvPr/>
          </p:nvSpPr>
          <p:spPr>
            <a:xfrm>
              <a:off x="3484880" y="955562"/>
              <a:ext cx="2879997" cy="31625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7E278B90-3489-4211-9729-3112FB2ACCF1}"/>
              </a:ext>
            </a:extLst>
          </p:cNvPr>
          <p:cNvSpPr txBox="1"/>
          <p:nvPr/>
        </p:nvSpPr>
        <p:spPr>
          <a:xfrm>
            <a:off x="5409111" y="154354"/>
            <a:ext cx="1180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[0..2] </a:t>
            </a:r>
            <a:r>
              <a:rPr lang="de-AT" sz="1400" dirty="0" err="1"/>
              <a:t>extends</a:t>
            </a:r>
            <a:endParaRPr lang="de-AT" sz="1400" dirty="0"/>
          </a:p>
        </p:txBody>
      </p:sp>
      <p:cxnSp>
        <p:nvCxnSpPr>
          <p:cNvPr id="60" name="Verbinder: gewinkelt 171">
            <a:extLst>
              <a:ext uri="{FF2B5EF4-FFF2-40B4-BE49-F238E27FC236}">
                <a16:creationId xmlns:a16="http://schemas.microsoft.com/office/drawing/2014/main" id="{5EB6AD48-2AB7-49FC-9FCB-FB85553F49BC}"/>
              </a:ext>
            </a:extLst>
          </p:cNvPr>
          <p:cNvCxnSpPr>
            <a:cxnSpLocks/>
            <a:stCxn id="58" idx="0"/>
            <a:endCxn id="9" idx="3"/>
          </p:cNvCxnSpPr>
          <p:nvPr/>
        </p:nvCxnSpPr>
        <p:spPr>
          <a:xfrm rot="16200000" flipV="1">
            <a:off x="7339655" y="424286"/>
            <a:ext cx="3489832" cy="4356562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BA5FE68-6C83-408B-8375-AE49DAE90778}"/>
              </a:ext>
            </a:extLst>
          </p:cNvPr>
          <p:cNvSpPr txBox="1"/>
          <p:nvPr/>
        </p:nvSpPr>
        <p:spPr>
          <a:xfrm>
            <a:off x="7054187" y="542605"/>
            <a:ext cx="2079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de-AT" sz="1400" dirty="0" err="1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Verbinder: gewinkelt 171">
            <a:extLst>
              <a:ext uri="{FF2B5EF4-FFF2-40B4-BE49-F238E27FC236}">
                <a16:creationId xmlns:a16="http://schemas.microsoft.com/office/drawing/2014/main" id="{1475F4F0-BFC7-4C17-80DD-DC7B8FA84539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7086601" y="5156174"/>
            <a:ext cx="1036671" cy="93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4548FF3D-AD0D-4073-9ED5-09FF47FA0C8F}"/>
              </a:ext>
            </a:extLst>
          </p:cNvPr>
          <p:cNvSpPr txBox="1"/>
          <p:nvPr/>
        </p:nvSpPr>
        <p:spPr>
          <a:xfrm>
            <a:off x="7178756" y="4632954"/>
            <a:ext cx="1363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[0..300] </a:t>
            </a:r>
            <a:r>
              <a:rPr lang="de-AT" dirty="0" err="1"/>
              <a:t>properties</a:t>
            </a:r>
            <a:endParaRPr lang="de-AT" dirty="0"/>
          </a:p>
        </p:txBody>
      </p:sp>
      <p:cxnSp>
        <p:nvCxnSpPr>
          <p:cNvPr id="77" name="Verbinder: gewinkelt 171">
            <a:extLst>
              <a:ext uri="{FF2B5EF4-FFF2-40B4-BE49-F238E27FC236}">
                <a16:creationId xmlns:a16="http://schemas.microsoft.com/office/drawing/2014/main" id="{6E9F8B5E-BDA9-4CA5-AA27-750D0E3A3C02}"/>
              </a:ext>
            </a:extLst>
          </p:cNvPr>
          <p:cNvCxnSpPr>
            <a:cxnSpLocks/>
            <a:stCxn id="21" idx="0"/>
            <a:endCxn id="10" idx="3"/>
          </p:cNvCxnSpPr>
          <p:nvPr/>
        </p:nvCxnSpPr>
        <p:spPr>
          <a:xfrm rot="16200000" flipV="1">
            <a:off x="6476532" y="1672516"/>
            <a:ext cx="3104877" cy="2245359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7A2B20B6-EEC4-4B37-AC92-1D5CAFB528B6}"/>
              </a:ext>
            </a:extLst>
          </p:cNvPr>
          <p:cNvSpPr txBox="1"/>
          <p:nvPr/>
        </p:nvSpPr>
        <p:spPr>
          <a:xfrm>
            <a:off x="6335095" y="1882243"/>
            <a:ext cx="181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[0..*] </a:t>
            </a:r>
            <a:r>
              <a:rPr lang="de-AT" sz="1400" dirty="0" err="1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7" name="Verbinder: gewinkelt 171">
            <a:extLst>
              <a:ext uri="{FF2B5EF4-FFF2-40B4-BE49-F238E27FC236}">
                <a16:creationId xmlns:a16="http://schemas.microsoft.com/office/drawing/2014/main" id="{9AED0297-CF91-42E1-8095-A18F3366EA07}"/>
              </a:ext>
            </a:extLst>
          </p:cNvPr>
          <p:cNvCxnSpPr>
            <a:cxnSpLocks/>
            <a:stCxn id="21" idx="0"/>
            <a:endCxn id="42" idx="2"/>
          </p:cNvCxnSpPr>
          <p:nvPr/>
        </p:nvCxnSpPr>
        <p:spPr>
          <a:xfrm rot="16200000" flipV="1">
            <a:off x="7053538" y="2249523"/>
            <a:ext cx="1326022" cy="28702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0" name="Verbinder: gewinkelt 171">
            <a:extLst>
              <a:ext uri="{FF2B5EF4-FFF2-40B4-BE49-F238E27FC236}">
                <a16:creationId xmlns:a16="http://schemas.microsoft.com/office/drawing/2014/main" id="{0FD7BDC1-BAA5-4A2F-AB93-C1ECFDA7B4D9}"/>
              </a:ext>
            </a:extLst>
          </p:cNvPr>
          <p:cNvCxnSpPr>
            <a:cxnSpLocks/>
            <a:stCxn id="73" idx="0"/>
            <a:endCxn id="42" idx="2"/>
          </p:cNvCxnSpPr>
          <p:nvPr/>
        </p:nvCxnSpPr>
        <p:spPr>
          <a:xfrm rot="5400000" flipH="1" flipV="1">
            <a:off x="4389381" y="2457396"/>
            <a:ext cx="1327851" cy="245628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Verbinder: gewinkelt 171">
            <a:extLst>
              <a:ext uri="{FF2B5EF4-FFF2-40B4-BE49-F238E27FC236}">
                <a16:creationId xmlns:a16="http://schemas.microsoft.com/office/drawing/2014/main" id="{E804D7E0-C58A-4F4B-8AD5-19ABE26F4E15}"/>
              </a:ext>
            </a:extLst>
          </p:cNvPr>
          <p:cNvCxnSpPr>
            <a:cxnSpLocks/>
            <a:stCxn id="79" idx="0"/>
            <a:endCxn id="42" idx="2"/>
          </p:cNvCxnSpPr>
          <p:nvPr/>
        </p:nvCxnSpPr>
        <p:spPr>
          <a:xfrm rot="5400000" flipH="1" flipV="1">
            <a:off x="3217747" y="1251352"/>
            <a:ext cx="1293442" cy="483396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53" name="Raute 52">
            <a:extLst>
              <a:ext uri="{FF2B5EF4-FFF2-40B4-BE49-F238E27FC236}">
                <a16:creationId xmlns:a16="http://schemas.microsoft.com/office/drawing/2014/main" id="{394027D8-D74B-4F71-BB0B-24F17602A781}"/>
              </a:ext>
            </a:extLst>
          </p:cNvPr>
          <p:cNvSpPr/>
          <p:nvPr/>
        </p:nvSpPr>
        <p:spPr>
          <a:xfrm rot="5400000" flipH="1">
            <a:off x="2322601" y="709145"/>
            <a:ext cx="180000" cy="252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Verbinder: gewinkelt 171">
            <a:extLst>
              <a:ext uri="{FF2B5EF4-FFF2-40B4-BE49-F238E27FC236}">
                <a16:creationId xmlns:a16="http://schemas.microsoft.com/office/drawing/2014/main" id="{FBE19B39-244D-48C7-BBF6-1C57A00F3068}"/>
              </a:ext>
            </a:extLst>
          </p:cNvPr>
          <p:cNvCxnSpPr>
            <a:cxnSpLocks/>
            <a:stCxn id="53" idx="2"/>
            <a:endCxn id="49" idx="3"/>
          </p:cNvCxnSpPr>
          <p:nvPr/>
        </p:nvCxnSpPr>
        <p:spPr>
          <a:xfrm rot="10800000">
            <a:off x="1626701" y="832963"/>
            <a:ext cx="659900" cy="218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3" name="Verbinder: gewinkelt 171">
            <a:extLst>
              <a:ext uri="{FF2B5EF4-FFF2-40B4-BE49-F238E27FC236}">
                <a16:creationId xmlns:a16="http://schemas.microsoft.com/office/drawing/2014/main" id="{3AFD393F-4C19-4720-91EC-9C06F1902793}"/>
              </a:ext>
            </a:extLst>
          </p:cNvPr>
          <p:cNvCxnSpPr>
            <a:cxnSpLocks/>
            <a:stCxn id="42" idx="1"/>
            <a:endCxn id="55" idx="3"/>
          </p:cNvCxnSpPr>
          <p:nvPr/>
        </p:nvCxnSpPr>
        <p:spPr>
          <a:xfrm rot="10800000">
            <a:off x="3517504" y="1388988"/>
            <a:ext cx="1634426" cy="1452624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4" name="Verbinder: gewinkelt 171">
            <a:extLst>
              <a:ext uri="{FF2B5EF4-FFF2-40B4-BE49-F238E27FC236}">
                <a16:creationId xmlns:a16="http://schemas.microsoft.com/office/drawing/2014/main" id="{58D08E3C-D786-4A0D-8FCB-5EAFAD95B101}"/>
              </a:ext>
            </a:extLst>
          </p:cNvPr>
          <p:cNvCxnSpPr>
            <a:cxnSpLocks/>
            <a:stCxn id="10" idx="1"/>
            <a:endCxn id="68" idx="3"/>
          </p:cNvCxnSpPr>
          <p:nvPr/>
        </p:nvCxnSpPr>
        <p:spPr>
          <a:xfrm rot="10800000">
            <a:off x="4692768" y="814899"/>
            <a:ext cx="948600" cy="42785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5" name="Verbinder: gewinkelt 171">
            <a:extLst>
              <a:ext uri="{FF2B5EF4-FFF2-40B4-BE49-F238E27FC236}">
                <a16:creationId xmlns:a16="http://schemas.microsoft.com/office/drawing/2014/main" id="{F0BD5E85-E169-4E2E-99EF-B1A735B4C7B6}"/>
              </a:ext>
            </a:extLst>
          </p:cNvPr>
          <p:cNvCxnSpPr>
            <a:cxnSpLocks/>
            <a:stCxn id="58" idx="0"/>
            <a:endCxn id="42" idx="2"/>
          </p:cNvCxnSpPr>
          <p:nvPr/>
        </p:nvCxnSpPr>
        <p:spPr>
          <a:xfrm rot="16200000" flipV="1">
            <a:off x="8109216" y="1193846"/>
            <a:ext cx="1325871" cy="498140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7" name="Google Shape;528;g10f8d9d020d_0_26">
            <a:extLst>
              <a:ext uri="{FF2B5EF4-FFF2-40B4-BE49-F238E27FC236}">
                <a16:creationId xmlns:a16="http://schemas.microsoft.com/office/drawing/2014/main" id="{2E3A5FB9-A811-4A2F-AF6B-1F3DC73B13BE}"/>
              </a:ext>
            </a:extLst>
          </p:cNvPr>
          <p:cNvSpPr/>
          <p:nvPr/>
        </p:nvSpPr>
        <p:spPr>
          <a:xfrm flipH="1">
            <a:off x="6169859" y="3017259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623DA8FC-B6A5-4324-B8DB-F70D3FDE3A4E}"/>
              </a:ext>
            </a:extLst>
          </p:cNvPr>
          <p:cNvSpPr txBox="1"/>
          <p:nvPr/>
        </p:nvSpPr>
        <p:spPr>
          <a:xfrm>
            <a:off x="1700319" y="525014"/>
            <a:ext cx="1058790" cy="307777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triangle" w="lg" len="lg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[1] </a:t>
            </a:r>
            <a:r>
              <a:rPr lang="de-AT" dirty="0" err="1"/>
              <a:t>id</a:t>
            </a:r>
            <a:endParaRPr lang="de-AT" dirty="0"/>
          </a:p>
        </p:txBody>
      </p:sp>
      <p:sp>
        <p:nvSpPr>
          <p:cNvPr id="55" name="Google Shape;528;g10f8d9d020d_0_26">
            <a:extLst>
              <a:ext uri="{FF2B5EF4-FFF2-40B4-BE49-F238E27FC236}">
                <a16:creationId xmlns:a16="http://schemas.microsoft.com/office/drawing/2014/main" id="{9092EBD0-9BFB-4A5C-9049-43566E8043A6}"/>
              </a:ext>
            </a:extLst>
          </p:cNvPr>
          <p:cNvSpPr/>
          <p:nvPr/>
        </p:nvSpPr>
        <p:spPr>
          <a:xfrm flipH="1">
            <a:off x="3417154" y="1211688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528;g10f8d9d020d_0_26">
            <a:extLst>
              <a:ext uri="{FF2B5EF4-FFF2-40B4-BE49-F238E27FC236}">
                <a16:creationId xmlns:a16="http://schemas.microsoft.com/office/drawing/2014/main" id="{1DB44FC4-D802-4CBC-B7EB-796EABC6FA11}"/>
              </a:ext>
            </a:extLst>
          </p:cNvPr>
          <p:cNvSpPr/>
          <p:nvPr/>
        </p:nvSpPr>
        <p:spPr>
          <a:xfrm rot="16200000" flipH="1">
            <a:off x="4503768" y="726249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6522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EDF502F-0C4D-4425-83A6-F67C89004DBE}"/>
              </a:ext>
            </a:extLst>
          </p:cNvPr>
          <p:cNvGrpSpPr/>
          <p:nvPr/>
        </p:nvGrpSpPr>
        <p:grpSpPr>
          <a:xfrm>
            <a:off x="4322239" y="134348"/>
            <a:ext cx="2699125" cy="788786"/>
            <a:chOff x="3484880" y="609600"/>
            <a:chExt cx="2529840" cy="788786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B58B75DF-65AD-4B3C-B993-062D6F4F0380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InformationModel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343B6AA-46F1-414D-A324-DB7B81A7228D}"/>
                </a:ext>
              </a:extLst>
            </p:cNvPr>
            <p:cNvSpPr/>
            <p:nvPr/>
          </p:nvSpPr>
          <p:spPr>
            <a:xfrm>
              <a:off x="3484880" y="1038386"/>
              <a:ext cx="2529840" cy="3600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4321886" y="3921937"/>
            <a:ext cx="2796542" cy="953526"/>
            <a:chOff x="3484880" y="609600"/>
            <a:chExt cx="2529840" cy="85757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 Model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List&lt;Entity&gt;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entities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Enum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enums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28470" y="5635794"/>
            <a:ext cx="2170673" cy="988918"/>
            <a:chOff x="6014721" y="2009063"/>
            <a:chExt cx="2529840" cy="674382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437947"/>
              <a:ext cx="2529840" cy="24549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1" name="Verbinder: gewinkelt 98">
            <a:extLst>
              <a:ext uri="{FF2B5EF4-FFF2-40B4-BE49-F238E27FC236}">
                <a16:creationId xmlns:a16="http://schemas.microsoft.com/office/drawing/2014/main" id="{F8794F20-41DD-43B7-ABB9-10BBBE6B6CE3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 rot="5400000">
            <a:off x="5336817" y="5252453"/>
            <a:ext cx="760331" cy="635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431872D-DA00-4CC4-8AE1-ABBAF7631436}"/>
              </a:ext>
            </a:extLst>
          </p:cNvPr>
          <p:cNvGrpSpPr/>
          <p:nvPr/>
        </p:nvGrpSpPr>
        <p:grpSpPr>
          <a:xfrm>
            <a:off x="4317978" y="1802339"/>
            <a:ext cx="2796542" cy="1516270"/>
            <a:chOff x="3484880" y="609600"/>
            <a:chExt cx="2529840" cy="1584925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E4559282-2328-4915-834D-BDDD9006351F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FunctionBlockProperty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C641019F-045F-4191-B715-499484294F87}"/>
                </a:ext>
              </a:extLst>
            </p:cNvPr>
            <p:cNvSpPr/>
            <p:nvPr/>
          </p:nvSpPr>
          <p:spPr>
            <a:xfrm>
              <a:off x="3484880" y="1038385"/>
              <a:ext cx="2529840" cy="11561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Presence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6" name="Verbinder: gewinkelt 98">
            <a:extLst>
              <a:ext uri="{FF2B5EF4-FFF2-40B4-BE49-F238E27FC236}">
                <a16:creationId xmlns:a16="http://schemas.microsoft.com/office/drawing/2014/main" id="{E28ABB33-13A3-4192-9F2A-F4FED86E0917}"/>
              </a:ext>
            </a:extLst>
          </p:cNvPr>
          <p:cNvCxnSpPr>
            <a:cxnSpLocks/>
            <a:stCxn id="55" idx="2"/>
            <a:endCxn id="9" idx="0"/>
          </p:cNvCxnSpPr>
          <p:nvPr/>
        </p:nvCxnSpPr>
        <p:spPr>
          <a:xfrm rot="16200000" flipH="1">
            <a:off x="5416539" y="3618319"/>
            <a:ext cx="603328" cy="390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499BF11F-0432-44B2-BC62-66BAF8815E51}"/>
              </a:ext>
            </a:extLst>
          </p:cNvPr>
          <p:cNvGrpSpPr/>
          <p:nvPr/>
        </p:nvGrpSpPr>
        <p:grpSpPr>
          <a:xfrm>
            <a:off x="5611152" y="972836"/>
            <a:ext cx="180000" cy="829502"/>
            <a:chOff x="5297652" y="-514090"/>
            <a:chExt cx="162655" cy="885134"/>
          </a:xfrm>
        </p:grpSpPr>
        <p:sp>
          <p:nvSpPr>
            <p:cNvPr id="58" name="Raute 57">
              <a:extLst>
                <a:ext uri="{FF2B5EF4-FFF2-40B4-BE49-F238E27FC236}">
                  <a16:creationId xmlns:a16="http://schemas.microsoft.com/office/drawing/2014/main" id="{E682BA5C-38AB-49A8-BDC4-95CB8697E812}"/>
                </a:ext>
              </a:extLst>
            </p:cNvPr>
            <p:cNvSpPr/>
            <p:nvPr/>
          </p:nvSpPr>
          <p:spPr>
            <a:xfrm flipH="1">
              <a:off x="5297652" y="-514090"/>
              <a:ext cx="162655" cy="26890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Verbinder: gewinkelt 98">
              <a:extLst>
                <a:ext uri="{FF2B5EF4-FFF2-40B4-BE49-F238E27FC236}">
                  <a16:creationId xmlns:a16="http://schemas.microsoft.com/office/drawing/2014/main" id="{04F14C3C-DA97-4FF0-838D-3FC740D336C2}"/>
                </a:ext>
              </a:extLst>
            </p:cNvPr>
            <p:cNvCxnSpPr>
              <a:cxnSpLocks/>
              <a:stCxn id="58" idx="2"/>
              <a:endCxn id="54" idx="0"/>
            </p:cNvCxnSpPr>
            <p:nvPr/>
          </p:nvCxnSpPr>
          <p:spPr>
            <a:xfrm rot="16200000" flipH="1">
              <a:off x="5077684" y="56106"/>
              <a:ext cx="616234" cy="1364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64A85189-5251-4AD8-8CA1-CF691F4005D4}"/>
              </a:ext>
            </a:extLst>
          </p:cNvPr>
          <p:cNvSpPr txBox="1"/>
          <p:nvPr/>
        </p:nvSpPr>
        <p:spPr>
          <a:xfrm>
            <a:off x="5046574" y="1463394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[0..*]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9B57D7E-AD20-41C1-B768-9E45A10F2FC3}"/>
              </a:ext>
            </a:extLst>
          </p:cNvPr>
          <p:cNvSpPr txBox="1"/>
          <p:nvPr/>
        </p:nvSpPr>
        <p:spPr>
          <a:xfrm>
            <a:off x="5885437" y="3507719"/>
            <a:ext cx="933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type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C6E2E571-8BB6-4FD1-BFB3-21B28D79B695}"/>
              </a:ext>
            </a:extLst>
          </p:cNvPr>
          <p:cNvGrpSpPr/>
          <p:nvPr/>
        </p:nvGrpSpPr>
        <p:grpSpPr>
          <a:xfrm>
            <a:off x="8301821" y="5854356"/>
            <a:ext cx="1971145" cy="820424"/>
            <a:chOff x="3484880" y="609600"/>
            <a:chExt cx="2529840" cy="857572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E67FA87-EA0F-4EBD-85CB-E1FD919964A7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6E1A1EA4-C552-49CF-ADE0-3C66BC542EB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mandatory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B99ACC29-9215-4EE8-90FE-91CBC8DD6EDB}"/>
              </a:ext>
            </a:extLst>
          </p:cNvPr>
          <p:cNvCxnSpPr>
            <a:cxnSpLocks/>
            <a:stCxn id="55" idx="1"/>
            <a:endCxn id="21" idx="1"/>
          </p:cNvCxnSpPr>
          <p:nvPr/>
        </p:nvCxnSpPr>
        <p:spPr>
          <a:xfrm rot="10800000" flipH="1" flipV="1">
            <a:off x="4317978" y="2765579"/>
            <a:ext cx="310492" cy="3184601"/>
          </a:xfrm>
          <a:prstGeom prst="bentConnector3">
            <a:avLst>
              <a:gd name="adj1" fmla="val -128844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718CCE2B-D9BE-4F46-963B-58F4B34D73C3}"/>
              </a:ext>
            </a:extLst>
          </p:cNvPr>
          <p:cNvSpPr txBox="1"/>
          <p:nvPr/>
        </p:nvSpPr>
        <p:spPr>
          <a:xfrm>
            <a:off x="3374933" y="6023180"/>
            <a:ext cx="1294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[0..1] </a:t>
            </a:r>
            <a:r>
              <a:rPr lang="de-AT" sz="1400" dirty="0" err="1"/>
              <a:t>extended</a:t>
            </a:r>
            <a:br>
              <a:rPr lang="de-AT" sz="1400" dirty="0"/>
            </a:br>
            <a:r>
              <a:rPr lang="de-AT" sz="1400" dirty="0" err="1"/>
              <a:t>FunctionBlock</a:t>
            </a:r>
            <a:endParaRPr lang="de-AT" sz="1400" dirty="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8BEDD223-77A8-45DC-A5AB-D129B0B5DA26}"/>
              </a:ext>
            </a:extLst>
          </p:cNvPr>
          <p:cNvGrpSpPr/>
          <p:nvPr/>
        </p:nvGrpSpPr>
        <p:grpSpPr>
          <a:xfrm>
            <a:off x="8809531" y="3646826"/>
            <a:ext cx="2796542" cy="1988823"/>
            <a:chOff x="3484880" y="609600"/>
            <a:chExt cx="2529840" cy="2078875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D5679EE3-C950-46F3-8990-3147DF416401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abstract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&gt; Model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1E7FE4A-E1E1-493E-ACC6-ECCF17CE60E1}"/>
                </a:ext>
              </a:extLst>
            </p:cNvPr>
            <p:cNvSpPr/>
            <p:nvPr/>
          </p:nvSpPr>
          <p:spPr>
            <a:xfrm>
              <a:off x="3484880" y="1038386"/>
              <a:ext cx="2529840" cy="165008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VortoLangVersion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lang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789A7C-CE49-48B4-8AE6-E1C6E1DC6A56}"/>
              </a:ext>
            </a:extLst>
          </p:cNvPr>
          <p:cNvGrpSpPr/>
          <p:nvPr/>
        </p:nvGrpSpPr>
        <p:grpSpPr>
          <a:xfrm>
            <a:off x="8615244" y="791256"/>
            <a:ext cx="3037522" cy="1533536"/>
            <a:chOff x="3266882" y="609600"/>
            <a:chExt cx="2747838" cy="857572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1C58C873-F6B7-42F7-A79C-70B3CC4F6145}"/>
                </a:ext>
              </a:extLst>
            </p:cNvPr>
            <p:cNvSpPr/>
            <p:nvPr/>
          </p:nvSpPr>
          <p:spPr>
            <a:xfrm>
              <a:off x="3266882" y="609600"/>
              <a:ext cx="2747838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ModelReference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6D21BE1C-9DE5-439A-A2B4-D8E83EC9DDB3}"/>
                </a:ext>
              </a:extLst>
            </p:cNvPr>
            <p:cNvSpPr/>
            <p:nvPr/>
          </p:nvSpPr>
          <p:spPr>
            <a:xfrm>
              <a:off x="3266882" y="1038386"/>
              <a:ext cx="2747838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importedNamespace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F4E9B9CF-3B74-4277-B601-B2D3C0046920}"/>
              </a:ext>
            </a:extLst>
          </p:cNvPr>
          <p:cNvCxnSpPr>
            <a:cxnSpLocks/>
            <a:stCxn id="9" idx="1"/>
            <a:endCxn id="10" idx="1"/>
          </p:cNvCxnSpPr>
          <p:nvPr/>
        </p:nvCxnSpPr>
        <p:spPr>
          <a:xfrm rot="10800000" flipV="1">
            <a:off x="4321886" y="4160318"/>
            <a:ext cx="12700" cy="476763"/>
          </a:xfrm>
          <a:prstGeom prst="bentConnector3">
            <a:avLst>
              <a:gd name="adj1" fmla="val 180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7909B061-5DEF-4AC5-B334-974189B67F85}"/>
              </a:ext>
            </a:extLst>
          </p:cNvPr>
          <p:cNvSpPr txBox="1"/>
          <p:nvPr/>
        </p:nvSpPr>
        <p:spPr>
          <a:xfrm>
            <a:off x="2799678" y="4225341"/>
            <a:ext cx="170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</a:t>
            </a:r>
            <a:r>
              <a:rPr lang="de-AT" dirty="0" err="1"/>
              <a:t>superType</a:t>
            </a:r>
            <a:endParaRPr lang="de-AT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B2D71EF-206A-4BB3-BF8C-E1550A200D85}"/>
              </a:ext>
            </a:extLst>
          </p:cNvPr>
          <p:cNvSpPr txBox="1"/>
          <p:nvPr/>
        </p:nvSpPr>
        <p:spPr>
          <a:xfrm>
            <a:off x="5881995" y="5225582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</a:t>
            </a:r>
            <a:r>
              <a:rPr lang="de-AT" dirty="0" err="1"/>
              <a:t>functionBlock</a:t>
            </a:r>
            <a:endParaRPr lang="de-AT" dirty="0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854DEF54-4DE2-451D-BED9-D92251B6BAF5}"/>
              </a:ext>
            </a:extLst>
          </p:cNvPr>
          <p:cNvGrpSpPr/>
          <p:nvPr/>
        </p:nvGrpSpPr>
        <p:grpSpPr>
          <a:xfrm rot="10800000">
            <a:off x="10052954" y="2324791"/>
            <a:ext cx="180000" cy="1356209"/>
            <a:chOff x="5575688" y="736976"/>
            <a:chExt cx="162655" cy="1447166"/>
          </a:xfrm>
        </p:grpSpPr>
        <p:sp>
          <p:nvSpPr>
            <p:cNvPr id="78" name="Raute 77">
              <a:extLst>
                <a:ext uri="{FF2B5EF4-FFF2-40B4-BE49-F238E27FC236}">
                  <a16:creationId xmlns:a16="http://schemas.microsoft.com/office/drawing/2014/main" id="{FEA36FFA-A80D-46EA-939D-1CF717DA31F7}"/>
                </a:ext>
              </a:extLst>
            </p:cNvPr>
            <p:cNvSpPr/>
            <p:nvPr/>
          </p:nvSpPr>
          <p:spPr>
            <a:xfrm flipH="1">
              <a:off x="5575688" y="736976"/>
              <a:ext cx="162655" cy="26890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Verbinder: gewinkelt 98">
              <a:extLst>
                <a:ext uri="{FF2B5EF4-FFF2-40B4-BE49-F238E27FC236}">
                  <a16:creationId xmlns:a16="http://schemas.microsoft.com/office/drawing/2014/main" id="{29462758-C2AD-4E48-8A9C-49A48D677863}"/>
                </a:ext>
              </a:extLst>
            </p:cNvPr>
            <p:cNvCxnSpPr>
              <a:cxnSpLocks/>
              <a:stCxn id="78" idx="2"/>
              <a:endCxn id="73" idx="2"/>
            </p:cNvCxnSpPr>
            <p:nvPr/>
          </p:nvCxnSpPr>
          <p:spPr>
            <a:xfrm rot="5400000" flipV="1">
              <a:off x="5071926" y="1590966"/>
              <a:ext cx="1178264" cy="808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id="{8A24C2A5-48BB-4752-8468-2EDE21924794}"/>
              </a:ext>
            </a:extLst>
          </p:cNvPr>
          <p:cNvSpPr txBox="1"/>
          <p:nvPr/>
        </p:nvSpPr>
        <p:spPr>
          <a:xfrm>
            <a:off x="8600956" y="2945108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cxnSp>
        <p:nvCxnSpPr>
          <p:cNvPr id="101" name="Google Shape;532;g10f8d9d020d_0_26">
            <a:extLst>
              <a:ext uri="{FF2B5EF4-FFF2-40B4-BE49-F238E27FC236}">
                <a16:creationId xmlns:a16="http://schemas.microsoft.com/office/drawing/2014/main" id="{4FA9A3B0-CCE1-440F-8B3F-3BB22ACFCEF6}"/>
              </a:ext>
            </a:extLst>
          </p:cNvPr>
          <p:cNvCxnSpPr>
            <a:cxnSpLocks/>
            <a:stCxn id="81" idx="3"/>
            <a:endCxn id="4" idx="3"/>
          </p:cNvCxnSpPr>
          <p:nvPr/>
        </p:nvCxnSpPr>
        <p:spPr>
          <a:xfrm rot="10800000">
            <a:off x="7021365" y="743134"/>
            <a:ext cx="1630885" cy="4437076"/>
          </a:xfrm>
          <a:prstGeom prst="bentConnector3">
            <a:avLst>
              <a:gd name="adj1" fmla="val 46496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4" name="Google Shape;532;g10f8d9d020d_0_26">
            <a:extLst>
              <a:ext uri="{FF2B5EF4-FFF2-40B4-BE49-F238E27FC236}">
                <a16:creationId xmlns:a16="http://schemas.microsoft.com/office/drawing/2014/main" id="{E8C94357-7F30-4972-87A3-A7CADB290B8A}"/>
              </a:ext>
            </a:extLst>
          </p:cNvPr>
          <p:cNvCxnSpPr>
            <a:cxnSpLocks/>
            <a:stCxn id="81" idx="3"/>
            <a:endCxn id="10" idx="3"/>
          </p:cNvCxnSpPr>
          <p:nvPr/>
        </p:nvCxnSpPr>
        <p:spPr>
          <a:xfrm rot="10800000">
            <a:off x="7118429" y="4637082"/>
            <a:ext cx="1533821" cy="54312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1" name="Google Shape;528;g10f8d9d020d_0_26">
            <a:extLst>
              <a:ext uri="{FF2B5EF4-FFF2-40B4-BE49-F238E27FC236}">
                <a16:creationId xmlns:a16="http://schemas.microsoft.com/office/drawing/2014/main" id="{37EC6AFC-8359-4624-B8A2-68352F8CA925}"/>
              </a:ext>
            </a:extLst>
          </p:cNvPr>
          <p:cNvSpPr/>
          <p:nvPr/>
        </p:nvSpPr>
        <p:spPr>
          <a:xfrm rot="5400000" flipH="1">
            <a:off x="8640549" y="5091560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882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01483" y="804908"/>
            <a:ext cx="2268000" cy="753185"/>
            <a:chOff x="6014721" y="2009063"/>
            <a:chExt cx="2529840" cy="513627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277192"/>
              <a:ext cx="2529840" cy="24549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5923A88-986C-4E1F-9D2B-CDD5D210E7EC}"/>
              </a:ext>
            </a:extLst>
          </p:cNvPr>
          <p:cNvGrpSpPr/>
          <p:nvPr/>
        </p:nvGrpSpPr>
        <p:grpSpPr>
          <a:xfrm>
            <a:off x="1510620" y="2618443"/>
            <a:ext cx="2268000" cy="810381"/>
            <a:chOff x="6014721" y="2009063"/>
            <a:chExt cx="2529840" cy="552631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41E2392-88E7-428F-8854-D830842F5A7F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3412AB4-8BC8-4BB7-96DD-2FDF03416FDE}"/>
                </a:ext>
              </a:extLst>
            </p:cNvPr>
            <p:cNvSpPr/>
            <p:nvPr/>
          </p:nvSpPr>
          <p:spPr>
            <a:xfrm>
              <a:off x="6014721" y="2282052"/>
              <a:ext cx="2529840" cy="27964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50A4CED-CC3E-4343-8B62-8A72AFEFD78F}"/>
              </a:ext>
            </a:extLst>
          </p:cNvPr>
          <p:cNvGrpSpPr/>
          <p:nvPr/>
        </p:nvGrpSpPr>
        <p:grpSpPr>
          <a:xfrm>
            <a:off x="4607015" y="2548476"/>
            <a:ext cx="2268000" cy="2662660"/>
            <a:chOff x="6014721" y="2009063"/>
            <a:chExt cx="2529840" cy="1815772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8BE9E88-DB8C-4476-B1FC-CE11D0D4AE22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BF315DA-22DC-457E-BD3E-374B19AE572E}"/>
                </a:ext>
              </a:extLst>
            </p:cNvPr>
            <p:cNvSpPr/>
            <p:nvPr/>
          </p:nvSpPr>
          <p:spPr>
            <a:xfrm>
              <a:off x="6014721" y="2437947"/>
              <a:ext cx="2529840" cy="13868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breakable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extension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List&lt;Param&gt;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params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1F747B1-8BA9-42CC-A52C-DE98D66E9726}"/>
              </a:ext>
            </a:extLst>
          </p:cNvPr>
          <p:cNvGrpSpPr/>
          <p:nvPr/>
        </p:nvGrpSpPr>
        <p:grpSpPr>
          <a:xfrm>
            <a:off x="7868557" y="2346969"/>
            <a:ext cx="2268000" cy="2915758"/>
            <a:chOff x="6014721" y="2009063"/>
            <a:chExt cx="2529840" cy="1988368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4DA2247-97D2-4FCC-8958-12BCDF082453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390FFB2-037E-46FD-B3A8-8E163210035F}"/>
                </a:ext>
              </a:extLst>
            </p:cNvPr>
            <p:cNvSpPr/>
            <p:nvPr/>
          </p:nvSpPr>
          <p:spPr>
            <a:xfrm>
              <a:off x="6014721" y="2278946"/>
              <a:ext cx="2529840" cy="171848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type</a:t>
              </a: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extension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47D0764-9143-48B8-B9B9-956571BD9C66}"/>
              </a:ext>
            </a:extLst>
          </p:cNvPr>
          <p:cNvGrpSpPr/>
          <p:nvPr/>
        </p:nvGrpSpPr>
        <p:grpSpPr>
          <a:xfrm rot="16200000">
            <a:off x="7197294" y="541705"/>
            <a:ext cx="1477453" cy="2133072"/>
            <a:chOff x="4638595" y="1377467"/>
            <a:chExt cx="1291647" cy="3437021"/>
          </a:xfrm>
        </p:grpSpPr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5EA1F405-F006-4A99-A8CD-97FE596AE122}"/>
                </a:ext>
              </a:extLst>
            </p:cNvPr>
            <p:cNvSpPr/>
            <p:nvPr/>
          </p:nvSpPr>
          <p:spPr>
            <a:xfrm flipH="1">
              <a:off x="5772879" y="1377467"/>
              <a:ext cx="157363" cy="388329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Verbinder: gewinkelt 98">
              <a:extLst>
                <a:ext uri="{FF2B5EF4-FFF2-40B4-BE49-F238E27FC236}">
                  <a16:creationId xmlns:a16="http://schemas.microsoft.com/office/drawing/2014/main" id="{C3B889AB-9BF7-453D-822F-DA9A430D9343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 rot="5400000">
              <a:off x="3720731" y="2683659"/>
              <a:ext cx="3048693" cy="1212965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F623C0F-91C3-4AAD-A394-9BFBBB245AF0}"/>
              </a:ext>
            </a:extLst>
          </p:cNvPr>
          <p:cNvGrpSpPr/>
          <p:nvPr/>
        </p:nvGrpSpPr>
        <p:grpSpPr>
          <a:xfrm rot="16200000">
            <a:off x="7355841" y="700254"/>
            <a:ext cx="1160357" cy="2133073"/>
            <a:chOff x="4941085" y="1368940"/>
            <a:chExt cx="1014429" cy="3437027"/>
          </a:xfrm>
        </p:grpSpPr>
        <p:sp>
          <p:nvSpPr>
            <p:cNvPr id="36" name="Raute 35">
              <a:extLst>
                <a:ext uri="{FF2B5EF4-FFF2-40B4-BE49-F238E27FC236}">
                  <a16:creationId xmlns:a16="http://schemas.microsoft.com/office/drawing/2014/main" id="{96297146-368D-4940-BBB9-72DBCD475D6C}"/>
                </a:ext>
              </a:extLst>
            </p:cNvPr>
            <p:cNvSpPr/>
            <p:nvPr/>
          </p:nvSpPr>
          <p:spPr>
            <a:xfrm flipH="1">
              <a:off x="5798151" y="1368940"/>
              <a:ext cx="157363" cy="388330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Verbinder: gewinkelt 98">
              <a:extLst>
                <a:ext uri="{FF2B5EF4-FFF2-40B4-BE49-F238E27FC236}">
                  <a16:creationId xmlns:a16="http://schemas.microsoft.com/office/drawing/2014/main" id="{15B10B46-03BF-4488-BC3F-12821443DFBE}"/>
                </a:ext>
              </a:extLst>
            </p:cNvPr>
            <p:cNvCxnSpPr>
              <a:cxnSpLocks/>
              <a:stCxn id="36" idx="2"/>
              <a:endCxn id="27" idx="0"/>
            </p:cNvCxnSpPr>
            <p:nvPr/>
          </p:nvCxnSpPr>
          <p:spPr>
            <a:xfrm rot="5400000">
              <a:off x="3884611" y="2813745"/>
              <a:ext cx="3048696" cy="935748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006E50A-1E5B-4F6F-856D-CEBACD80FB23}"/>
              </a:ext>
            </a:extLst>
          </p:cNvPr>
          <p:cNvGrpSpPr/>
          <p:nvPr/>
        </p:nvGrpSpPr>
        <p:grpSpPr>
          <a:xfrm rot="16200000">
            <a:off x="7493741" y="838151"/>
            <a:ext cx="884559" cy="2133073"/>
            <a:chOff x="5283698" y="1412806"/>
            <a:chExt cx="773310" cy="3415181"/>
          </a:xfrm>
        </p:grpSpPr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4E919E5A-8A07-40F1-9188-03918B025446}"/>
                </a:ext>
              </a:extLst>
            </p:cNvPr>
            <p:cNvSpPr/>
            <p:nvPr/>
          </p:nvSpPr>
          <p:spPr>
            <a:xfrm flipH="1">
              <a:off x="5899645" y="1412806"/>
              <a:ext cx="157363" cy="388330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Verbinder: gewinkelt 98">
              <a:extLst>
                <a:ext uri="{FF2B5EF4-FFF2-40B4-BE49-F238E27FC236}">
                  <a16:creationId xmlns:a16="http://schemas.microsoft.com/office/drawing/2014/main" id="{7F775CC9-D8D5-47BE-B354-8A1E5FB1643E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 rot="5400000">
              <a:off x="4117587" y="2967248"/>
              <a:ext cx="3026850" cy="694627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1357FD83-DA49-4B44-BFCB-BBAE64285AD6}"/>
              </a:ext>
            </a:extLst>
          </p:cNvPr>
          <p:cNvSpPr txBox="1"/>
          <p:nvPr/>
        </p:nvSpPr>
        <p:spPr>
          <a:xfrm>
            <a:off x="7077197" y="677978"/>
            <a:ext cx="1042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</a:t>
            </a:r>
            <a:r>
              <a:rPr lang="de-AT" sz="1400" dirty="0" err="1"/>
              <a:t>status</a:t>
            </a:r>
            <a:endParaRPr lang="de-AT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9C8C03B-F853-43D7-A220-57BEA78A73F8}"/>
              </a:ext>
            </a:extLst>
          </p:cNvPr>
          <p:cNvSpPr txBox="1"/>
          <p:nvPr/>
        </p:nvSpPr>
        <p:spPr>
          <a:xfrm>
            <a:off x="7112519" y="1005734"/>
            <a:ext cx="93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fault</a:t>
            </a:r>
            <a:endParaRPr lang="de-AT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6E89A95-E080-414A-B110-6FD7941BC6CB}"/>
              </a:ext>
            </a:extLst>
          </p:cNvPr>
          <p:cNvSpPr txBox="1"/>
          <p:nvPr/>
        </p:nvSpPr>
        <p:spPr>
          <a:xfrm>
            <a:off x="7101171" y="1256632"/>
            <a:ext cx="1577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</a:t>
            </a:r>
            <a:r>
              <a:rPr lang="de-AT" sz="1400" dirty="0" err="1"/>
              <a:t>configuration</a:t>
            </a:r>
            <a:endParaRPr lang="de-AT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A225BEC-753E-47B2-AE99-BB30A329B8C8}"/>
              </a:ext>
            </a:extLst>
          </p:cNvPr>
          <p:cNvGrpSpPr/>
          <p:nvPr/>
        </p:nvGrpSpPr>
        <p:grpSpPr>
          <a:xfrm rot="5400000">
            <a:off x="2924330" y="944769"/>
            <a:ext cx="1393962" cy="1953385"/>
            <a:chOff x="5134623" y="1376812"/>
            <a:chExt cx="1218655" cy="3085851"/>
          </a:xfrm>
        </p:grpSpPr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4570DBF-03E1-4DFD-8952-C0BA989E7C9D}"/>
                </a:ext>
              </a:extLst>
            </p:cNvPr>
            <p:cNvSpPr/>
            <p:nvPr/>
          </p:nvSpPr>
          <p:spPr>
            <a:xfrm flipH="1">
              <a:off x="5134623" y="1376812"/>
              <a:ext cx="157363" cy="398096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Verbinder: gewinkelt 98">
              <a:extLst>
                <a:ext uri="{FF2B5EF4-FFF2-40B4-BE49-F238E27FC236}">
                  <a16:creationId xmlns:a16="http://schemas.microsoft.com/office/drawing/2014/main" id="{22E5392E-2FB4-4B46-9E2F-A48D288237E4}"/>
                </a:ext>
              </a:extLst>
            </p:cNvPr>
            <p:cNvCxnSpPr>
              <a:cxnSpLocks/>
              <a:stCxn id="44" idx="2"/>
              <a:endCxn id="18" idx="0"/>
            </p:cNvCxnSpPr>
            <p:nvPr/>
          </p:nvCxnSpPr>
          <p:spPr>
            <a:xfrm rot="5400000" flipV="1">
              <a:off x="4439414" y="2548798"/>
              <a:ext cx="2687754" cy="1139975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CAD439B-EC75-4B5F-B46B-67DA8E57E20B}"/>
              </a:ext>
            </a:extLst>
          </p:cNvPr>
          <p:cNvGrpSpPr/>
          <p:nvPr/>
        </p:nvGrpSpPr>
        <p:grpSpPr>
          <a:xfrm>
            <a:off x="5649979" y="1723140"/>
            <a:ext cx="180000" cy="825336"/>
            <a:chOff x="5523631" y="1355292"/>
            <a:chExt cx="157363" cy="1271835"/>
          </a:xfrm>
        </p:grpSpPr>
        <p:sp>
          <p:nvSpPr>
            <p:cNvPr id="47" name="Raute 46">
              <a:extLst>
                <a:ext uri="{FF2B5EF4-FFF2-40B4-BE49-F238E27FC236}">
                  <a16:creationId xmlns:a16="http://schemas.microsoft.com/office/drawing/2014/main" id="{8804A263-7B91-4EA2-826A-D3C2E0595C64}"/>
                </a:ext>
              </a:extLst>
            </p:cNvPr>
            <p:cNvSpPr/>
            <p:nvPr/>
          </p:nvSpPr>
          <p:spPr>
            <a:xfrm flipH="1">
              <a:off x="5523631" y="1355292"/>
              <a:ext cx="157363" cy="38833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4"/>
              </a:pPr>
              <a:endParaRPr lang="de-AT" sz="2000" dirty="0">
                <a:solidFill>
                  <a:schemeClr val="dk1"/>
                </a:solidFill>
                <a:latin typeface="Arial"/>
                <a:cs typeface="Arial"/>
              </a:endParaRPr>
            </a:p>
          </p:txBody>
        </p:sp>
        <p:cxnSp>
          <p:nvCxnSpPr>
            <p:cNvPr id="48" name="Verbinder: gewinkelt 98">
              <a:extLst>
                <a:ext uri="{FF2B5EF4-FFF2-40B4-BE49-F238E27FC236}">
                  <a16:creationId xmlns:a16="http://schemas.microsoft.com/office/drawing/2014/main" id="{E9E2D439-2491-410F-B4A3-DF8CE6ACEB59}"/>
                </a:ext>
              </a:extLst>
            </p:cNvPr>
            <p:cNvCxnSpPr>
              <a:cxnSpLocks/>
              <a:stCxn id="47" idx="2"/>
              <a:endCxn id="24" idx="0"/>
            </p:cNvCxnSpPr>
            <p:nvPr/>
          </p:nvCxnSpPr>
          <p:spPr>
            <a:xfrm rot="16200000" flipH="1">
              <a:off x="5161014" y="2184922"/>
              <a:ext cx="883504" cy="90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896C9A9A-FC0D-46FE-8198-2B27096A8AC1}"/>
              </a:ext>
            </a:extLst>
          </p:cNvPr>
          <p:cNvGrpSpPr/>
          <p:nvPr/>
        </p:nvGrpSpPr>
        <p:grpSpPr>
          <a:xfrm>
            <a:off x="2400792" y="3428824"/>
            <a:ext cx="6601765" cy="1833902"/>
            <a:chOff x="5609810" y="1016336"/>
            <a:chExt cx="5771514" cy="2897094"/>
          </a:xfrm>
        </p:grpSpPr>
        <p:sp>
          <p:nvSpPr>
            <p:cNvPr id="33" name="Raute 32">
              <a:extLst>
                <a:ext uri="{FF2B5EF4-FFF2-40B4-BE49-F238E27FC236}">
                  <a16:creationId xmlns:a16="http://schemas.microsoft.com/office/drawing/2014/main" id="{2B4007B4-1A13-4D71-930E-A01652F46A93}"/>
                </a:ext>
              </a:extLst>
            </p:cNvPr>
            <p:cNvSpPr/>
            <p:nvPr/>
          </p:nvSpPr>
          <p:spPr>
            <a:xfrm flipH="1">
              <a:off x="5609810" y="1016336"/>
              <a:ext cx="157363" cy="398095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4"/>
              </a:pPr>
              <a:endParaRPr lang="de-AT" sz="2000" dirty="0">
                <a:solidFill>
                  <a:schemeClr val="dk1"/>
                </a:solidFill>
                <a:latin typeface="Arial"/>
                <a:cs typeface="Arial"/>
              </a:endParaRPr>
            </a:p>
          </p:txBody>
        </p:sp>
        <p:cxnSp>
          <p:nvCxnSpPr>
            <p:cNvPr id="49" name="Verbinder: gewinkelt 98">
              <a:extLst>
                <a:ext uri="{FF2B5EF4-FFF2-40B4-BE49-F238E27FC236}">
                  <a16:creationId xmlns:a16="http://schemas.microsoft.com/office/drawing/2014/main" id="{8B943DCD-4496-4B09-AA97-5AEC74D4EEED}"/>
                </a:ext>
              </a:extLst>
            </p:cNvPr>
            <p:cNvCxnSpPr>
              <a:cxnSpLocks/>
              <a:stCxn id="33" idx="2"/>
              <a:endCxn id="28" idx="2"/>
            </p:cNvCxnSpPr>
            <p:nvPr/>
          </p:nvCxnSpPr>
          <p:spPr>
            <a:xfrm rot="16200000" flipH="1">
              <a:off x="7285408" y="-182487"/>
              <a:ext cx="2499000" cy="5692833"/>
            </a:xfrm>
            <a:prstGeom prst="bentConnector3">
              <a:avLst>
                <a:gd name="adj1" fmla="val 114451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51" name="Textfeld 50">
            <a:extLst>
              <a:ext uri="{FF2B5EF4-FFF2-40B4-BE49-F238E27FC236}">
                <a16:creationId xmlns:a16="http://schemas.microsoft.com/office/drawing/2014/main" id="{DD55BCC8-FAF4-4ACE-A830-4F59E7254745}"/>
              </a:ext>
            </a:extLst>
          </p:cNvPr>
          <p:cNvSpPr txBox="1"/>
          <p:nvPr/>
        </p:nvSpPr>
        <p:spPr>
          <a:xfrm>
            <a:off x="2118503" y="219995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4E90B5C6-2D95-4AF6-B2D8-E8F2DA4CCCCF}"/>
              </a:ext>
            </a:extLst>
          </p:cNvPr>
          <p:cNvSpPr txBox="1"/>
          <p:nvPr/>
        </p:nvSpPr>
        <p:spPr>
          <a:xfrm>
            <a:off x="9002556" y="530559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A94F0DFD-00A1-4556-B85E-4A334F678488}"/>
              </a:ext>
            </a:extLst>
          </p:cNvPr>
          <p:cNvSpPr txBox="1"/>
          <p:nvPr/>
        </p:nvSpPr>
        <p:spPr>
          <a:xfrm>
            <a:off x="5742559" y="2105227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23378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520;g10f8d9d020d_0_26">
            <a:extLst>
              <a:ext uri="{FF2B5EF4-FFF2-40B4-BE49-F238E27FC236}">
                <a16:creationId xmlns:a16="http://schemas.microsoft.com/office/drawing/2014/main" id="{788CA60E-1AE7-48F1-A5E5-74C975F09BFF}"/>
              </a:ext>
            </a:extLst>
          </p:cNvPr>
          <p:cNvGrpSpPr/>
          <p:nvPr/>
        </p:nvGrpSpPr>
        <p:grpSpPr>
          <a:xfrm>
            <a:off x="1537905" y="938222"/>
            <a:ext cx="3486174" cy="2188956"/>
            <a:chOff x="4793143" y="942638"/>
            <a:chExt cx="2283949" cy="1357240"/>
          </a:xfrm>
        </p:grpSpPr>
        <p:grpSp>
          <p:nvGrpSpPr>
            <p:cNvPr id="21" name="Google Shape;521;g10f8d9d020d_0_26">
              <a:extLst>
                <a:ext uri="{FF2B5EF4-FFF2-40B4-BE49-F238E27FC236}">
                  <a16:creationId xmlns:a16="http://schemas.microsoft.com/office/drawing/2014/main" id="{B6FD24C1-4262-4CA3-B6FB-87D779F072A8}"/>
                </a:ext>
              </a:extLst>
            </p:cNvPr>
            <p:cNvGrpSpPr/>
            <p:nvPr/>
          </p:nvGrpSpPr>
          <p:grpSpPr>
            <a:xfrm>
              <a:off x="4793143" y="942638"/>
              <a:ext cx="2207223" cy="1357240"/>
              <a:chOff x="2785377" y="1573191"/>
              <a:chExt cx="1709700" cy="1357240"/>
            </a:xfrm>
          </p:grpSpPr>
          <p:sp>
            <p:nvSpPr>
              <p:cNvPr id="24" name="Google Shape;522;g10f8d9d020d_0_26">
                <a:extLst>
                  <a:ext uri="{FF2B5EF4-FFF2-40B4-BE49-F238E27FC236}">
                    <a16:creationId xmlns:a16="http://schemas.microsoft.com/office/drawing/2014/main" id="{A74D9820-7CE9-448B-BAD4-5966F184EE10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135724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523;g10f8d9d020d_0_26">
                <a:extLst>
                  <a:ext uri="{FF2B5EF4-FFF2-40B4-BE49-F238E27FC236}">
                    <a16:creationId xmlns:a16="http://schemas.microsoft.com/office/drawing/2014/main" id="{CA726B7C-841B-40C0-80BC-D87FCC5508FA}"/>
                  </a:ext>
                </a:extLst>
              </p:cNvPr>
              <p:cNvSpPr txBox="1"/>
              <p:nvPr/>
            </p:nvSpPr>
            <p:spPr>
              <a:xfrm>
                <a:off x="2785377" y="1664920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PropertyDefinition</a:t>
                </a:r>
                <a:endParaRPr sz="16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" name="Google Shape;524;g10f8d9d020d_0_26">
              <a:extLst>
                <a:ext uri="{FF2B5EF4-FFF2-40B4-BE49-F238E27FC236}">
                  <a16:creationId xmlns:a16="http://schemas.microsoft.com/office/drawing/2014/main" id="{14F1241D-631F-42F1-AE25-8109FF6BDBCD}"/>
                </a:ext>
              </a:extLst>
            </p:cNvPr>
            <p:cNvSpPr txBox="1"/>
            <p:nvPr/>
          </p:nvSpPr>
          <p:spPr>
            <a:xfrm>
              <a:off x="4793192" y="1315201"/>
              <a:ext cx="2283900" cy="9846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name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Booelan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isExternalId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isStoredExternally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isTimeSeries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isRequiredInEntity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DataValue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defaultValue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Map&lt;String, String&gt; 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configuration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" name="Google Shape;525;g10f8d9d020d_0_26">
              <a:extLst>
                <a:ext uri="{FF2B5EF4-FFF2-40B4-BE49-F238E27FC236}">
                  <a16:creationId xmlns:a16="http://schemas.microsoft.com/office/drawing/2014/main" id="{BC76C67C-B55F-4FC5-AF6E-A6E351802723}"/>
                </a:ext>
              </a:extLst>
            </p:cNvPr>
            <p:cNvCxnSpPr/>
            <p:nvPr/>
          </p:nvCxnSpPr>
          <p:spPr>
            <a:xfrm>
              <a:off x="4793192" y="1260454"/>
              <a:ext cx="220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0" name="Google Shape;529;g10f8d9d020d_0_26">
            <a:extLst>
              <a:ext uri="{FF2B5EF4-FFF2-40B4-BE49-F238E27FC236}">
                <a16:creationId xmlns:a16="http://schemas.microsoft.com/office/drawing/2014/main" id="{5C890FCA-C5E1-4E57-8462-ACE0998A7736}"/>
              </a:ext>
            </a:extLst>
          </p:cNvPr>
          <p:cNvGrpSpPr/>
          <p:nvPr/>
        </p:nvGrpSpPr>
        <p:grpSpPr>
          <a:xfrm>
            <a:off x="1507500" y="4069044"/>
            <a:ext cx="2095289" cy="1235140"/>
            <a:chOff x="2785377" y="1573191"/>
            <a:chExt cx="1709700" cy="765836"/>
          </a:xfrm>
        </p:grpSpPr>
        <p:sp>
          <p:nvSpPr>
            <p:cNvPr id="34" name="Google Shape;530;g10f8d9d020d_0_26">
              <a:extLst>
                <a:ext uri="{FF2B5EF4-FFF2-40B4-BE49-F238E27FC236}">
                  <a16:creationId xmlns:a16="http://schemas.microsoft.com/office/drawing/2014/main" id="{54B3F0F2-9833-4761-AE69-D4B72ACAB821}"/>
                </a:ext>
              </a:extLst>
            </p:cNvPr>
            <p:cNvSpPr/>
            <p:nvPr/>
          </p:nvSpPr>
          <p:spPr>
            <a:xfrm>
              <a:off x="2785377" y="1573191"/>
              <a:ext cx="1709700" cy="76583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31;g10f8d9d020d_0_26">
              <a:extLst>
                <a:ext uri="{FF2B5EF4-FFF2-40B4-BE49-F238E27FC236}">
                  <a16:creationId xmlns:a16="http://schemas.microsoft.com/office/drawing/2014/main" id="{8527DB4A-6CF8-46A3-85DF-9B96FC614A42}"/>
                </a:ext>
              </a:extLst>
            </p:cNvPr>
            <p:cNvSpPr txBox="1"/>
            <p:nvPr/>
          </p:nvSpPr>
          <p:spPr>
            <a:xfrm>
              <a:off x="2785377" y="1663679"/>
              <a:ext cx="1709700" cy="160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b="1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ComponentType</a:t>
              </a:r>
              <a:endParaRPr b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1" name="Google Shape;532;g10f8d9d020d_0_26">
            <a:extLst>
              <a:ext uri="{FF2B5EF4-FFF2-40B4-BE49-F238E27FC236}">
                <a16:creationId xmlns:a16="http://schemas.microsoft.com/office/drawing/2014/main" id="{631082EB-8B4D-4256-8519-EE9180546CD0}"/>
              </a:ext>
            </a:extLst>
          </p:cNvPr>
          <p:cNvCxnSpPr>
            <a:cxnSpLocks/>
            <a:stCxn id="35" idx="1"/>
            <a:endCxn id="34" idx="0"/>
          </p:cNvCxnSpPr>
          <p:nvPr/>
        </p:nvCxnSpPr>
        <p:spPr>
          <a:xfrm rot="10800000" flipH="1">
            <a:off x="1507499" y="4069045"/>
            <a:ext cx="1047645" cy="275185"/>
          </a:xfrm>
          <a:prstGeom prst="bentConnector4">
            <a:avLst>
              <a:gd name="adj1" fmla="val -21820"/>
              <a:gd name="adj2" fmla="val 183071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33" name="Google Shape;533;g10f8d9d020d_0_26">
            <a:extLst>
              <a:ext uri="{FF2B5EF4-FFF2-40B4-BE49-F238E27FC236}">
                <a16:creationId xmlns:a16="http://schemas.microsoft.com/office/drawing/2014/main" id="{1A694B6C-D887-4910-B76D-F1760124AB0F}"/>
              </a:ext>
            </a:extLst>
          </p:cNvPr>
          <p:cNvSpPr txBox="1"/>
          <p:nvPr/>
        </p:nvSpPr>
        <p:spPr>
          <a:xfrm>
            <a:off x="1507499" y="4591722"/>
            <a:ext cx="2222715" cy="68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600" b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name</a:t>
            </a:r>
            <a:endParaRPr lang="en-US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60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b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isSingleton</a:t>
            </a: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60000"/>
              </a:lnSpc>
              <a:spcBef>
                <a:spcPts val="550"/>
              </a:spcBef>
              <a:buClr>
                <a:srgbClr val="000000"/>
              </a:buClr>
              <a:buSzPts val="1100"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id</a:t>
            </a: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535;g10f8d9d020d_0_26">
            <a:extLst>
              <a:ext uri="{FF2B5EF4-FFF2-40B4-BE49-F238E27FC236}">
                <a16:creationId xmlns:a16="http://schemas.microsoft.com/office/drawing/2014/main" id="{D345DD52-634B-484A-949E-ED522BD95D2E}"/>
              </a:ext>
            </a:extLst>
          </p:cNvPr>
          <p:cNvCxnSpPr>
            <a:cxnSpLocks/>
          </p:cNvCxnSpPr>
          <p:nvPr/>
        </p:nvCxnSpPr>
        <p:spPr>
          <a:xfrm>
            <a:off x="1507500" y="4541502"/>
            <a:ext cx="209565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6" name="Google Shape;536;g10f8d9d020d_0_26">
            <a:extLst>
              <a:ext uri="{FF2B5EF4-FFF2-40B4-BE49-F238E27FC236}">
                <a16:creationId xmlns:a16="http://schemas.microsoft.com/office/drawing/2014/main" id="{6FCABA92-5C0C-4934-BBE4-022C4CC3491C}"/>
              </a:ext>
            </a:extLst>
          </p:cNvPr>
          <p:cNvGrpSpPr/>
          <p:nvPr/>
        </p:nvGrpSpPr>
        <p:grpSpPr>
          <a:xfrm>
            <a:off x="4703782" y="3923105"/>
            <a:ext cx="4252361" cy="1381079"/>
            <a:chOff x="4825885" y="3099242"/>
            <a:chExt cx="2886600" cy="856324"/>
          </a:xfrm>
        </p:grpSpPr>
        <p:grpSp>
          <p:nvGrpSpPr>
            <p:cNvPr id="37" name="Google Shape;537;g10f8d9d020d_0_26">
              <a:extLst>
                <a:ext uri="{FF2B5EF4-FFF2-40B4-BE49-F238E27FC236}">
                  <a16:creationId xmlns:a16="http://schemas.microsoft.com/office/drawing/2014/main" id="{A2519BE6-D931-4ED9-BE38-49F1B0A79D31}"/>
                </a:ext>
              </a:extLst>
            </p:cNvPr>
            <p:cNvGrpSpPr/>
            <p:nvPr/>
          </p:nvGrpSpPr>
          <p:grpSpPr>
            <a:xfrm>
              <a:off x="4861161" y="3099242"/>
              <a:ext cx="2816047" cy="856324"/>
              <a:chOff x="2785377" y="1573191"/>
              <a:chExt cx="1709700" cy="856324"/>
            </a:xfrm>
          </p:grpSpPr>
          <p:sp>
            <p:nvSpPr>
              <p:cNvPr id="40" name="Google Shape;538;g10f8d9d020d_0_26">
                <a:extLst>
                  <a:ext uri="{FF2B5EF4-FFF2-40B4-BE49-F238E27FC236}">
                    <a16:creationId xmlns:a16="http://schemas.microsoft.com/office/drawing/2014/main" id="{F46B2B73-C2FB-43F9-BB4F-3D017456835F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856324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539;g10f8d9d020d_0_26">
                <a:extLst>
                  <a:ext uri="{FF2B5EF4-FFF2-40B4-BE49-F238E27FC236}">
                    <a16:creationId xmlns:a16="http://schemas.microsoft.com/office/drawing/2014/main" id="{1212441D-2C6F-44FC-B4E6-DF48348C9939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Function</a:t>
                </a:r>
                <a:endParaRPr sz="24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" name="Google Shape;540;g10f8d9d020d_0_26">
              <a:extLst>
                <a:ext uri="{FF2B5EF4-FFF2-40B4-BE49-F238E27FC236}">
                  <a16:creationId xmlns:a16="http://schemas.microsoft.com/office/drawing/2014/main" id="{E6BB6590-E0AB-4607-9A1E-E518A5665CCB}"/>
                </a:ext>
              </a:extLst>
            </p:cNvPr>
            <p:cNvSpPr txBox="1"/>
            <p:nvPr/>
          </p:nvSpPr>
          <p:spPr>
            <a:xfrm>
              <a:off x="4825885" y="3496333"/>
              <a:ext cx="2886600" cy="427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DataConnector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implementedBy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List&lt;</a:t>
              </a: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PropertyDefinition</a:t>
              </a: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requiredProperties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Scope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scope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" name="Google Shape;541;g10f8d9d020d_0_26">
              <a:extLst>
                <a:ext uri="{FF2B5EF4-FFF2-40B4-BE49-F238E27FC236}">
                  <a16:creationId xmlns:a16="http://schemas.microsoft.com/office/drawing/2014/main" id="{372C8F2D-676A-44C1-A7A7-EC2FCA98B134}"/>
                </a:ext>
              </a:extLst>
            </p:cNvPr>
            <p:cNvCxnSpPr/>
            <p:nvPr/>
          </p:nvCxnSpPr>
          <p:spPr>
            <a:xfrm>
              <a:off x="4861120" y="3390362"/>
              <a:ext cx="2816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2" name="Google Shape;542;g10f8d9d020d_0_26">
            <a:extLst>
              <a:ext uri="{FF2B5EF4-FFF2-40B4-BE49-F238E27FC236}">
                <a16:creationId xmlns:a16="http://schemas.microsoft.com/office/drawing/2014/main" id="{FB6D207D-C2AB-4F4E-9A53-B06633DA3968}"/>
              </a:ext>
            </a:extLst>
          </p:cNvPr>
          <p:cNvSpPr txBox="1"/>
          <p:nvPr/>
        </p:nvSpPr>
        <p:spPr>
          <a:xfrm>
            <a:off x="1543635" y="3409625"/>
            <a:ext cx="1194037" cy="623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latin typeface="Arial"/>
                <a:ea typeface="Arial"/>
                <a:cs typeface="Arial"/>
                <a:sym typeface="Arial"/>
              </a:rPr>
              <a:t>[0..10]</a:t>
            </a:r>
            <a:br>
              <a:rPr lang="en-US" sz="1400" b="0" i="0" u="none" strike="noStrike" cap="none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extendsFrom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543;g10f8d9d020d_0_26">
            <a:extLst>
              <a:ext uri="{FF2B5EF4-FFF2-40B4-BE49-F238E27FC236}">
                <a16:creationId xmlns:a16="http://schemas.microsoft.com/office/drawing/2014/main" id="{7BD2E432-7959-46F7-81BA-5C83297067E3}"/>
              </a:ext>
            </a:extLst>
          </p:cNvPr>
          <p:cNvCxnSpPr>
            <a:cxnSpLocks/>
            <a:stCxn id="51" idx="2"/>
          </p:cNvCxnSpPr>
          <p:nvPr/>
        </p:nvCxnSpPr>
        <p:spPr>
          <a:xfrm flipV="1">
            <a:off x="3854049" y="3127178"/>
            <a:ext cx="386580" cy="1485825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44" name="Google Shape;544;g10f8d9d020d_0_26">
            <a:extLst>
              <a:ext uri="{FF2B5EF4-FFF2-40B4-BE49-F238E27FC236}">
                <a16:creationId xmlns:a16="http://schemas.microsoft.com/office/drawing/2014/main" id="{A894AC71-9023-4010-A252-CC74285F66D8}"/>
              </a:ext>
            </a:extLst>
          </p:cNvPr>
          <p:cNvCxnSpPr>
            <a:cxnSpLocks/>
            <a:stCxn id="51" idx="2"/>
            <a:endCxn id="40" idx="1"/>
          </p:cNvCxnSpPr>
          <p:nvPr/>
        </p:nvCxnSpPr>
        <p:spPr>
          <a:xfrm>
            <a:off x="3854049" y="4613003"/>
            <a:ext cx="901699" cy="6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45" name="Google Shape;545;g10f8d9d020d_0_26">
            <a:extLst>
              <a:ext uri="{FF2B5EF4-FFF2-40B4-BE49-F238E27FC236}">
                <a16:creationId xmlns:a16="http://schemas.microsoft.com/office/drawing/2014/main" id="{E1E56C75-DF1D-4323-BDB3-AFE83B3F29B9}"/>
              </a:ext>
            </a:extLst>
          </p:cNvPr>
          <p:cNvGrpSpPr/>
          <p:nvPr/>
        </p:nvGrpSpPr>
        <p:grpSpPr>
          <a:xfrm>
            <a:off x="5826655" y="985013"/>
            <a:ext cx="2682535" cy="1993415"/>
            <a:chOff x="7302832" y="1350960"/>
            <a:chExt cx="1757449" cy="1235997"/>
          </a:xfrm>
        </p:grpSpPr>
        <p:grpSp>
          <p:nvGrpSpPr>
            <p:cNvPr id="46" name="Google Shape;546;g10f8d9d020d_0_26">
              <a:extLst>
                <a:ext uri="{FF2B5EF4-FFF2-40B4-BE49-F238E27FC236}">
                  <a16:creationId xmlns:a16="http://schemas.microsoft.com/office/drawing/2014/main" id="{5A1BB15A-BCF9-497F-9821-2C8DBEDFA735}"/>
                </a:ext>
              </a:extLst>
            </p:cNvPr>
            <p:cNvGrpSpPr/>
            <p:nvPr/>
          </p:nvGrpSpPr>
          <p:grpSpPr>
            <a:xfrm>
              <a:off x="7302832" y="1350960"/>
              <a:ext cx="1757230" cy="1235997"/>
              <a:chOff x="2785377" y="1573191"/>
              <a:chExt cx="1709700" cy="1235997"/>
            </a:xfrm>
          </p:grpSpPr>
          <p:sp>
            <p:nvSpPr>
              <p:cNvPr id="49" name="Google Shape;547;g10f8d9d020d_0_26">
                <a:extLst>
                  <a:ext uri="{FF2B5EF4-FFF2-40B4-BE49-F238E27FC236}">
                    <a16:creationId xmlns:a16="http://schemas.microsoft.com/office/drawing/2014/main" id="{3A781B69-CF35-4FDA-ADD3-DDF4E56897CE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1235997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48;g10f8d9d020d_0_26">
                <a:extLst>
                  <a:ext uri="{FF2B5EF4-FFF2-40B4-BE49-F238E27FC236}">
                    <a16:creationId xmlns:a16="http://schemas.microsoft.com/office/drawing/2014/main" id="{F530594F-6857-4160-A850-D653EF5A0EA0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DataType</a:t>
                </a:r>
                <a:endParaRPr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7" name="Google Shape;549;g10f8d9d020d_0_26">
              <a:extLst>
                <a:ext uri="{FF2B5EF4-FFF2-40B4-BE49-F238E27FC236}">
                  <a16:creationId xmlns:a16="http://schemas.microsoft.com/office/drawing/2014/main" id="{9A19E116-EF48-4B16-A858-70036F5C3BD9}"/>
                </a:ext>
              </a:extLst>
            </p:cNvPr>
            <p:cNvCxnSpPr/>
            <p:nvPr/>
          </p:nvCxnSpPr>
          <p:spPr>
            <a:xfrm>
              <a:off x="7302881" y="1671787"/>
              <a:ext cx="175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8" name="Google Shape;550;g10f8d9d020d_0_26">
              <a:extLst>
                <a:ext uri="{FF2B5EF4-FFF2-40B4-BE49-F238E27FC236}">
                  <a16:creationId xmlns:a16="http://schemas.microsoft.com/office/drawing/2014/main" id="{0E127BD4-76E2-456F-9D41-5E05B1715148}"/>
                </a:ext>
              </a:extLst>
            </p:cNvPr>
            <p:cNvSpPr txBox="1"/>
            <p:nvPr/>
          </p:nvSpPr>
          <p:spPr>
            <a:xfrm>
              <a:off x="7302832" y="1703608"/>
              <a:ext cx="1757230" cy="845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name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DataValue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allowedValues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DataType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nestedType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type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unitOfMeasure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4" name="Google Shape;554;g10f8d9d020d_0_26">
            <a:extLst>
              <a:ext uri="{FF2B5EF4-FFF2-40B4-BE49-F238E27FC236}">
                <a16:creationId xmlns:a16="http://schemas.microsoft.com/office/drawing/2014/main" id="{8A8B264C-5ED3-4E37-B5DB-277D95D12B64}"/>
              </a:ext>
            </a:extLst>
          </p:cNvPr>
          <p:cNvCxnSpPr>
            <a:cxnSpLocks/>
            <a:stCxn id="62" idx="2"/>
            <a:endCxn id="50" idx="1"/>
          </p:cNvCxnSpPr>
          <p:nvPr/>
        </p:nvCxnSpPr>
        <p:spPr>
          <a:xfrm flipV="1">
            <a:off x="5149511" y="1260198"/>
            <a:ext cx="677144" cy="1673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57" name="Google Shape;557;g10f8d9d020d_0_26">
            <a:extLst>
              <a:ext uri="{FF2B5EF4-FFF2-40B4-BE49-F238E27FC236}">
                <a16:creationId xmlns:a16="http://schemas.microsoft.com/office/drawing/2014/main" id="{0D5BA30B-5D68-4B99-B82D-DFCF29D15864}"/>
              </a:ext>
            </a:extLst>
          </p:cNvPr>
          <p:cNvSpPr txBox="1"/>
          <p:nvPr/>
        </p:nvSpPr>
        <p:spPr>
          <a:xfrm>
            <a:off x="4308144" y="3276670"/>
            <a:ext cx="791275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58;g10f8d9d020d_0_26">
            <a:extLst>
              <a:ext uri="{FF2B5EF4-FFF2-40B4-BE49-F238E27FC236}">
                <a16:creationId xmlns:a16="http://schemas.microsoft.com/office/drawing/2014/main" id="{8C6F63EF-F8DA-4050-8A91-EAE48419BD4D}"/>
              </a:ext>
            </a:extLst>
          </p:cNvPr>
          <p:cNvSpPr txBox="1"/>
          <p:nvPr/>
        </p:nvSpPr>
        <p:spPr>
          <a:xfrm>
            <a:off x="4504173" y="4681298"/>
            <a:ext cx="219718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de-DE"/>
            </a:defPPr>
            <a:lvl1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-US" dirty="0">
                <a:sym typeface="Arial"/>
              </a:rPr>
              <a:t>*</a:t>
            </a:r>
            <a:endParaRPr dirty="0">
              <a:sym typeface="Arial"/>
            </a:endParaRPr>
          </a:p>
        </p:txBody>
      </p:sp>
      <p:sp>
        <p:nvSpPr>
          <p:cNvPr id="59" name="Google Shape;559;g10f8d9d020d_0_26">
            <a:extLst>
              <a:ext uri="{FF2B5EF4-FFF2-40B4-BE49-F238E27FC236}">
                <a16:creationId xmlns:a16="http://schemas.microsoft.com/office/drawing/2014/main" id="{B0BB3DA8-9236-4EC8-A0DA-4625B87B4B2D}"/>
              </a:ext>
            </a:extLst>
          </p:cNvPr>
          <p:cNvSpPr txBox="1"/>
          <p:nvPr/>
        </p:nvSpPr>
        <p:spPr>
          <a:xfrm>
            <a:off x="5556449" y="958625"/>
            <a:ext cx="269036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" name="Raute 50">
            <a:extLst>
              <a:ext uri="{FF2B5EF4-FFF2-40B4-BE49-F238E27FC236}">
                <a16:creationId xmlns:a16="http://schemas.microsoft.com/office/drawing/2014/main" id="{264C4348-CFA2-4F23-BE42-D68C2AA3131A}"/>
              </a:ext>
            </a:extLst>
          </p:cNvPr>
          <p:cNvSpPr/>
          <p:nvPr/>
        </p:nvSpPr>
        <p:spPr>
          <a:xfrm rot="16200000" flipH="1">
            <a:off x="3642776" y="4491730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aute 61">
            <a:extLst>
              <a:ext uri="{FF2B5EF4-FFF2-40B4-BE49-F238E27FC236}">
                <a16:creationId xmlns:a16="http://schemas.microsoft.com/office/drawing/2014/main" id="{61A019B9-BC74-481C-898F-32F71A844C8B}"/>
              </a:ext>
            </a:extLst>
          </p:cNvPr>
          <p:cNvSpPr/>
          <p:nvPr/>
        </p:nvSpPr>
        <p:spPr>
          <a:xfrm rot="16200000" flipH="1">
            <a:off x="4938238" y="1140598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3" name="Google Shape;545;g10f8d9d020d_0_26">
            <a:extLst>
              <a:ext uri="{FF2B5EF4-FFF2-40B4-BE49-F238E27FC236}">
                <a16:creationId xmlns:a16="http://schemas.microsoft.com/office/drawing/2014/main" id="{EC5A1AD4-D5D5-4BD8-BA15-1CAA16C4422F}"/>
              </a:ext>
            </a:extLst>
          </p:cNvPr>
          <p:cNvGrpSpPr/>
          <p:nvPr/>
        </p:nvGrpSpPr>
        <p:grpSpPr>
          <a:xfrm>
            <a:off x="9212524" y="985013"/>
            <a:ext cx="2278173" cy="881887"/>
            <a:chOff x="7302574" y="1350960"/>
            <a:chExt cx="1757707" cy="546805"/>
          </a:xfrm>
        </p:grpSpPr>
        <p:grpSp>
          <p:nvGrpSpPr>
            <p:cNvPr id="55" name="Google Shape;546;g10f8d9d020d_0_26">
              <a:extLst>
                <a:ext uri="{FF2B5EF4-FFF2-40B4-BE49-F238E27FC236}">
                  <a16:creationId xmlns:a16="http://schemas.microsoft.com/office/drawing/2014/main" id="{77990941-8AEB-4FDD-887A-6FF02C243E97}"/>
                </a:ext>
              </a:extLst>
            </p:cNvPr>
            <p:cNvGrpSpPr/>
            <p:nvPr/>
          </p:nvGrpSpPr>
          <p:grpSpPr>
            <a:xfrm>
              <a:off x="7302832" y="1350960"/>
              <a:ext cx="1757230" cy="546805"/>
              <a:chOff x="2785377" y="1573191"/>
              <a:chExt cx="1709700" cy="546805"/>
            </a:xfrm>
          </p:grpSpPr>
          <p:sp>
            <p:nvSpPr>
              <p:cNvPr id="61" name="Google Shape;547;g10f8d9d020d_0_26">
                <a:extLst>
                  <a:ext uri="{FF2B5EF4-FFF2-40B4-BE49-F238E27FC236}">
                    <a16:creationId xmlns:a16="http://schemas.microsoft.com/office/drawing/2014/main" id="{2519E6FE-7D25-45A8-8C86-EE244CFF8A23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546805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548;g10f8d9d020d_0_26">
                <a:extLst>
                  <a:ext uri="{FF2B5EF4-FFF2-40B4-BE49-F238E27FC236}">
                    <a16:creationId xmlns:a16="http://schemas.microsoft.com/office/drawing/2014/main" id="{EE96B678-3EBF-4C80-B578-59998BA8F29E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Relationship</a:t>
                </a:r>
                <a:endParaRPr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56" name="Google Shape;549;g10f8d9d020d_0_26">
              <a:extLst>
                <a:ext uri="{FF2B5EF4-FFF2-40B4-BE49-F238E27FC236}">
                  <a16:creationId xmlns:a16="http://schemas.microsoft.com/office/drawing/2014/main" id="{2EE6B701-31C1-416A-9466-9EA8AF2260B5}"/>
                </a:ext>
              </a:extLst>
            </p:cNvPr>
            <p:cNvCxnSpPr/>
            <p:nvPr/>
          </p:nvCxnSpPr>
          <p:spPr>
            <a:xfrm>
              <a:off x="7302881" y="1671787"/>
              <a:ext cx="175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0" name="Google Shape;550;g10f8d9d020d_0_26">
              <a:extLst>
                <a:ext uri="{FF2B5EF4-FFF2-40B4-BE49-F238E27FC236}">
                  <a16:creationId xmlns:a16="http://schemas.microsoft.com/office/drawing/2014/main" id="{1FCECB98-9946-4683-B395-D640DF1C02F4}"/>
                </a:ext>
              </a:extLst>
            </p:cNvPr>
            <p:cNvSpPr txBox="1"/>
            <p:nvPr/>
          </p:nvSpPr>
          <p:spPr>
            <a:xfrm>
              <a:off x="7302574" y="1708582"/>
              <a:ext cx="1757230" cy="1488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de-DE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de-DE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de-DE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relationshipType</a:t>
              </a:r>
              <a:endParaRPr sz="1600" b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4" name="Google Shape;543;g10f8d9d020d_0_26">
            <a:extLst>
              <a:ext uri="{FF2B5EF4-FFF2-40B4-BE49-F238E27FC236}">
                <a16:creationId xmlns:a16="http://schemas.microsoft.com/office/drawing/2014/main" id="{47DA9646-26D6-4F89-99C1-3D86416E2F31}"/>
              </a:ext>
            </a:extLst>
          </p:cNvPr>
          <p:cNvCxnSpPr>
            <a:cxnSpLocks/>
            <a:stCxn id="61" idx="2"/>
            <a:endCxn id="33" idx="2"/>
          </p:cNvCxnSpPr>
          <p:nvPr/>
        </p:nvCxnSpPr>
        <p:spPr>
          <a:xfrm rot="5400000">
            <a:off x="4778147" y="-292389"/>
            <a:ext cx="3414201" cy="7732779"/>
          </a:xfrm>
          <a:prstGeom prst="bentConnector3">
            <a:avLst>
              <a:gd name="adj1" fmla="val 106696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5" name="Google Shape;559;g10f8d9d020d_0_26">
            <a:extLst>
              <a:ext uri="{FF2B5EF4-FFF2-40B4-BE49-F238E27FC236}">
                <a16:creationId xmlns:a16="http://schemas.microsoft.com/office/drawing/2014/main" id="{A423F0A8-349F-4608-899E-C3059160EFF1}"/>
              </a:ext>
            </a:extLst>
          </p:cNvPr>
          <p:cNvSpPr txBox="1"/>
          <p:nvPr/>
        </p:nvSpPr>
        <p:spPr>
          <a:xfrm>
            <a:off x="2683567" y="5526663"/>
            <a:ext cx="2093293" cy="256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targetComponentId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66" name="Google Shape;554;g10f8d9d020d_0_26">
            <a:extLst>
              <a:ext uri="{FF2B5EF4-FFF2-40B4-BE49-F238E27FC236}">
                <a16:creationId xmlns:a16="http://schemas.microsoft.com/office/drawing/2014/main" id="{82AED255-9694-4656-AB37-283D389E5C5D}"/>
              </a:ext>
            </a:extLst>
          </p:cNvPr>
          <p:cNvCxnSpPr>
            <a:cxnSpLocks/>
            <a:stCxn id="68" idx="2"/>
            <a:endCxn id="63" idx="1"/>
          </p:cNvCxnSpPr>
          <p:nvPr/>
        </p:nvCxnSpPr>
        <p:spPr>
          <a:xfrm flipV="1">
            <a:off x="8752571" y="1260198"/>
            <a:ext cx="460287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7" name="Google Shape;559;g10f8d9d020d_0_26">
            <a:extLst>
              <a:ext uri="{FF2B5EF4-FFF2-40B4-BE49-F238E27FC236}">
                <a16:creationId xmlns:a16="http://schemas.microsoft.com/office/drawing/2014/main" id="{51E20AB2-3D74-42A8-9DE6-0A1670C5256F}"/>
              </a:ext>
            </a:extLst>
          </p:cNvPr>
          <p:cNvSpPr txBox="1"/>
          <p:nvPr/>
        </p:nvSpPr>
        <p:spPr>
          <a:xfrm>
            <a:off x="8930443" y="990684"/>
            <a:ext cx="269036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" name="Raute 67">
            <a:extLst>
              <a:ext uri="{FF2B5EF4-FFF2-40B4-BE49-F238E27FC236}">
                <a16:creationId xmlns:a16="http://schemas.microsoft.com/office/drawing/2014/main" id="{8FC5331C-0875-4FB3-A992-C92BBAD484EB}"/>
              </a:ext>
            </a:extLst>
          </p:cNvPr>
          <p:cNvSpPr/>
          <p:nvPr/>
        </p:nvSpPr>
        <p:spPr>
          <a:xfrm rot="16200000" flipH="1">
            <a:off x="8541298" y="1143633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699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5D240-631D-4E7C-9F18-07C3127ED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Backup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80AEA4-E2AA-4B31-A9B1-CB65355C1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0586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4461783" y="804910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4461783" y="1198096"/>
            <a:ext cx="2484000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batteryLevel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4461783" y="2091175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moveÝ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1680483" y="3662801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1680482" y="4055987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1680481" y="4949066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7158931" y="3532987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7158931" y="3926173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 flipV="1">
            <a:off x="3506633" y="1644635"/>
            <a:ext cx="955151" cy="2018165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0800000">
            <a:off x="5332781" y="4502527"/>
            <a:ext cx="1826150" cy="37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6945783" y="1644636"/>
            <a:ext cx="1347148" cy="1888351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6974547" y="1324551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movesItem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5684513" y="419909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position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3272484" y="1368861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connects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2306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4461783" y="804910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4461783" y="1198096"/>
            <a:ext cx="2484000" cy="112142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batteryLevel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4461783" y="2319523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moveY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1981244" y="3664457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1981243" y="4057643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1981242" y="4950722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7158931" y="3532987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7158931" y="3926173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 flipV="1">
            <a:off x="3807393" y="1758809"/>
            <a:ext cx="654390" cy="1905647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0800000">
            <a:off x="5633543" y="4504183"/>
            <a:ext cx="1525389" cy="208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6945783" y="1758810"/>
            <a:ext cx="1347148" cy="1774177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6974547" y="1324551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5684513" y="419909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placedOn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3301059" y="1492843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reaches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9471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118381" y="1721004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118381" y="2114190"/>
            <a:ext cx="2484000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118381" y="3007269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moveY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7634754" y="2326863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7634753" y="2720049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7634752" y="3613128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4178198" y="193391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4178198" y="586577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6" idx="2"/>
            <a:endCxn id="9" idx="2"/>
          </p:cNvCxnSpPr>
          <p:nvPr/>
        </p:nvCxnSpPr>
        <p:spPr>
          <a:xfrm rot="16200000" flipH="1">
            <a:off x="5107713" y="165962"/>
            <a:ext cx="605859" cy="8100522"/>
          </a:xfrm>
          <a:prstGeom prst="bentConnector3">
            <a:avLst>
              <a:gd name="adj1" fmla="val 137732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6446198" y="1166673"/>
            <a:ext cx="1188554" cy="289946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2602381" y="1166673"/>
            <a:ext cx="1575817" cy="1394057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2731097" y="2001868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6598567" y="794769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placedOn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5559003" y="497216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reaches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0853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EDF502F-0C4D-4425-83A6-F67C89004DBE}"/>
              </a:ext>
            </a:extLst>
          </p:cNvPr>
          <p:cNvGrpSpPr/>
          <p:nvPr/>
        </p:nvGrpSpPr>
        <p:grpSpPr>
          <a:xfrm>
            <a:off x="4279375" y="134348"/>
            <a:ext cx="2699125" cy="857572"/>
            <a:chOff x="3484880" y="609600"/>
            <a:chExt cx="2529840" cy="857572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B58B75DF-65AD-4B3C-B993-062D6F4F0380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InformationModel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343B6AA-46F1-414D-A324-DB7B81A7228D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4294900" y="1762831"/>
            <a:ext cx="2796542" cy="820424"/>
            <a:chOff x="3484880" y="609600"/>
            <a:chExt cx="2529840" cy="85757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 Model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Entities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Entity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Enums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Enum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01484" y="3476688"/>
            <a:ext cx="2170673" cy="1376784"/>
            <a:chOff x="6014721" y="2009063"/>
            <a:chExt cx="2529840" cy="938883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437947"/>
              <a:ext cx="2529840" cy="5099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5923A88-986C-4E1F-9D2B-CDD5D210E7EC}"/>
              </a:ext>
            </a:extLst>
          </p:cNvPr>
          <p:cNvGrpSpPr/>
          <p:nvPr/>
        </p:nvGrpSpPr>
        <p:grpSpPr>
          <a:xfrm>
            <a:off x="1510621" y="5290212"/>
            <a:ext cx="2170673" cy="1038987"/>
            <a:chOff x="6014721" y="2009063"/>
            <a:chExt cx="2529840" cy="708526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41E2392-88E7-428F-8854-D830842F5A7F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3412AB4-8BC8-4BB7-96DD-2FDF03416FDE}"/>
                </a:ext>
              </a:extLst>
            </p:cNvPr>
            <p:cNvSpPr/>
            <p:nvPr/>
          </p:nvSpPr>
          <p:spPr>
            <a:xfrm>
              <a:off x="6014721" y="2437947"/>
              <a:ext cx="2529840" cy="27964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50A4CED-CC3E-4343-8B62-8A72AFEFD78F}"/>
              </a:ext>
            </a:extLst>
          </p:cNvPr>
          <p:cNvGrpSpPr/>
          <p:nvPr/>
        </p:nvGrpSpPr>
        <p:grpSpPr>
          <a:xfrm>
            <a:off x="4647533" y="5481216"/>
            <a:ext cx="2170673" cy="2662660"/>
            <a:chOff x="6014721" y="2009063"/>
            <a:chExt cx="2529840" cy="1815772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8BE9E88-DB8C-4476-B1FC-CE11D0D4AE22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BF315DA-22DC-457E-BD3E-374B19AE572E}"/>
                </a:ext>
              </a:extLst>
            </p:cNvPr>
            <p:cNvSpPr/>
            <p:nvPr/>
          </p:nvSpPr>
          <p:spPr>
            <a:xfrm>
              <a:off x="6014721" y="2437947"/>
              <a:ext cx="2529840" cy="13868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Breakable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Extension: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[0..1]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[0..*]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Params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Param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1F747B1-8BA9-42CC-A52C-DE98D66E9726}"/>
              </a:ext>
            </a:extLst>
          </p:cNvPr>
          <p:cNvGrpSpPr/>
          <p:nvPr/>
        </p:nvGrpSpPr>
        <p:grpSpPr>
          <a:xfrm>
            <a:off x="7868558" y="5290212"/>
            <a:ext cx="2170673" cy="3596612"/>
            <a:chOff x="6014721" y="2009063"/>
            <a:chExt cx="2529840" cy="2452671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4DA2247-97D2-4FCC-8958-12BCDF082453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390FFB2-037E-46FD-B3A8-8E163210035F}"/>
                </a:ext>
              </a:extLst>
            </p:cNvPr>
            <p:cNvSpPr/>
            <p:nvPr/>
          </p:nvSpPr>
          <p:spPr>
            <a:xfrm>
              <a:off x="6014721" y="2437946"/>
              <a:ext cx="2529840" cy="20237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Type: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PropertyType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booö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Extension: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47D0764-9143-48B8-B9B9-956571BD9C66}"/>
              </a:ext>
            </a:extLst>
          </p:cNvPr>
          <p:cNvGrpSpPr/>
          <p:nvPr/>
        </p:nvGrpSpPr>
        <p:grpSpPr>
          <a:xfrm rot="16200000">
            <a:off x="7088702" y="3425021"/>
            <a:ext cx="1548645" cy="2181739"/>
            <a:chOff x="4276794" y="1377472"/>
            <a:chExt cx="1353887" cy="3362039"/>
          </a:xfrm>
        </p:grpSpPr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5EA1F405-F006-4A99-A8CD-97FE596AE122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Verbinder: gewinkelt 98">
              <a:extLst>
                <a:ext uri="{FF2B5EF4-FFF2-40B4-BE49-F238E27FC236}">
                  <a16:creationId xmlns:a16="http://schemas.microsoft.com/office/drawing/2014/main" id="{C3B889AB-9BF7-453D-822F-DA9A430D9343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 rot="5400000">
              <a:off x="3368841" y="2562983"/>
              <a:ext cx="3084481" cy="1268575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F623C0F-91C3-4AAD-A394-9BFBBB245AF0}"/>
              </a:ext>
            </a:extLst>
          </p:cNvPr>
          <p:cNvGrpSpPr/>
          <p:nvPr/>
        </p:nvGrpSpPr>
        <p:grpSpPr>
          <a:xfrm rot="16200000">
            <a:off x="7264470" y="3600788"/>
            <a:ext cx="1202644" cy="2176208"/>
            <a:chOff x="4579282" y="1377472"/>
            <a:chExt cx="1051399" cy="3353516"/>
          </a:xfrm>
        </p:grpSpPr>
        <p:sp>
          <p:nvSpPr>
            <p:cNvPr id="36" name="Raute 35">
              <a:extLst>
                <a:ext uri="{FF2B5EF4-FFF2-40B4-BE49-F238E27FC236}">
                  <a16:creationId xmlns:a16="http://schemas.microsoft.com/office/drawing/2014/main" id="{96297146-368D-4940-BBB9-72DBCD475D6C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Verbinder: gewinkelt 98">
              <a:extLst>
                <a:ext uri="{FF2B5EF4-FFF2-40B4-BE49-F238E27FC236}">
                  <a16:creationId xmlns:a16="http://schemas.microsoft.com/office/drawing/2014/main" id="{15B10B46-03BF-4488-BC3F-12821443DFBE}"/>
                </a:ext>
              </a:extLst>
            </p:cNvPr>
            <p:cNvCxnSpPr>
              <a:cxnSpLocks/>
              <a:stCxn id="36" idx="2"/>
              <a:endCxn id="27" idx="0"/>
            </p:cNvCxnSpPr>
            <p:nvPr/>
          </p:nvCxnSpPr>
          <p:spPr>
            <a:xfrm rot="5400000">
              <a:off x="3524347" y="2709965"/>
              <a:ext cx="3075958" cy="966087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006E50A-1E5B-4F6F-856D-CEBACD80FB23}"/>
              </a:ext>
            </a:extLst>
          </p:cNvPr>
          <p:cNvGrpSpPr/>
          <p:nvPr/>
        </p:nvGrpSpPr>
        <p:grpSpPr>
          <a:xfrm rot="16200000">
            <a:off x="7460454" y="3796772"/>
            <a:ext cx="810676" cy="2176208"/>
            <a:chOff x="4921956" y="1377472"/>
            <a:chExt cx="708725" cy="3353516"/>
          </a:xfrm>
        </p:grpSpPr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4E919E5A-8A07-40F1-9188-03918B025446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Verbinder: gewinkelt 98">
              <a:extLst>
                <a:ext uri="{FF2B5EF4-FFF2-40B4-BE49-F238E27FC236}">
                  <a16:creationId xmlns:a16="http://schemas.microsoft.com/office/drawing/2014/main" id="{7F775CC9-D8D5-47BE-B354-8A1E5FB1643E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 rot="5400000">
              <a:off x="3695684" y="2881302"/>
              <a:ext cx="3075958" cy="623414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1357FD83-DA49-4B44-BFCB-BBAE64285AD6}"/>
              </a:ext>
            </a:extLst>
          </p:cNvPr>
          <p:cNvSpPr txBox="1"/>
          <p:nvPr/>
        </p:nvSpPr>
        <p:spPr>
          <a:xfrm>
            <a:off x="7210059" y="3536812"/>
            <a:ext cx="7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status</a:t>
            </a:r>
            <a:endParaRPr lang="de-AT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9C8C03B-F853-43D7-A220-57BEA78A73F8}"/>
              </a:ext>
            </a:extLst>
          </p:cNvPr>
          <p:cNvSpPr txBox="1"/>
          <p:nvPr/>
        </p:nvSpPr>
        <p:spPr>
          <a:xfrm>
            <a:off x="7210059" y="3894479"/>
            <a:ext cx="612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fault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6E89A95-E080-414A-B110-6FD7941BC6CB}"/>
              </a:ext>
            </a:extLst>
          </p:cNvPr>
          <p:cNvSpPr txBox="1"/>
          <p:nvPr/>
        </p:nvSpPr>
        <p:spPr>
          <a:xfrm>
            <a:off x="7134767" y="4195350"/>
            <a:ext cx="1434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configuration</a:t>
            </a:r>
            <a:endParaRPr lang="de-AT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A225BEC-753E-47B2-AE99-BB30A329B8C8}"/>
              </a:ext>
            </a:extLst>
          </p:cNvPr>
          <p:cNvGrpSpPr/>
          <p:nvPr/>
        </p:nvGrpSpPr>
        <p:grpSpPr>
          <a:xfrm rot="5400000">
            <a:off x="3014732" y="3707361"/>
            <a:ext cx="1164078" cy="2001622"/>
            <a:chOff x="5460060" y="1377472"/>
            <a:chExt cx="1017684" cy="3162052"/>
          </a:xfrm>
        </p:grpSpPr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4570DBF-03E1-4DFD-8952-C0BA989E7C9D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Verbinder: gewinkelt 98">
              <a:extLst>
                <a:ext uri="{FF2B5EF4-FFF2-40B4-BE49-F238E27FC236}">
                  <a16:creationId xmlns:a16="http://schemas.microsoft.com/office/drawing/2014/main" id="{22E5392E-2FB4-4B46-9E2F-A48D288237E4}"/>
                </a:ext>
              </a:extLst>
            </p:cNvPr>
            <p:cNvCxnSpPr>
              <a:cxnSpLocks/>
              <a:stCxn id="44" idx="2"/>
              <a:endCxn id="18" idx="0"/>
            </p:cNvCxnSpPr>
            <p:nvPr/>
          </p:nvCxnSpPr>
          <p:spPr>
            <a:xfrm rot="5400000" flipV="1">
              <a:off x="4569308" y="2631090"/>
              <a:ext cx="2884496" cy="932372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CAD439B-EC75-4B5F-B46B-67DA8E57E20B}"/>
              </a:ext>
            </a:extLst>
          </p:cNvPr>
          <p:cNvGrpSpPr/>
          <p:nvPr/>
        </p:nvGrpSpPr>
        <p:grpSpPr>
          <a:xfrm>
            <a:off x="5628938" y="4871506"/>
            <a:ext cx="195165" cy="609711"/>
            <a:chOff x="5460060" y="1377472"/>
            <a:chExt cx="170621" cy="939558"/>
          </a:xfrm>
        </p:grpSpPr>
        <p:sp>
          <p:nvSpPr>
            <p:cNvPr id="47" name="Raute 46">
              <a:extLst>
                <a:ext uri="{FF2B5EF4-FFF2-40B4-BE49-F238E27FC236}">
                  <a16:creationId xmlns:a16="http://schemas.microsoft.com/office/drawing/2014/main" id="{8804A263-7B91-4EA2-826A-D3C2E0595C64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Verbinder: gewinkelt 98">
              <a:extLst>
                <a:ext uri="{FF2B5EF4-FFF2-40B4-BE49-F238E27FC236}">
                  <a16:creationId xmlns:a16="http://schemas.microsoft.com/office/drawing/2014/main" id="{E9E2D439-2491-410F-B4A3-DF8CE6ACEB59}"/>
                </a:ext>
              </a:extLst>
            </p:cNvPr>
            <p:cNvCxnSpPr>
              <a:cxnSpLocks/>
              <a:stCxn id="47" idx="2"/>
              <a:endCxn id="24" idx="0"/>
            </p:cNvCxnSpPr>
            <p:nvPr/>
          </p:nvCxnSpPr>
          <p:spPr>
            <a:xfrm rot="16200000" flipH="1">
              <a:off x="5217147" y="1983253"/>
              <a:ext cx="661998" cy="5551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CE24E1DA-CA05-4A16-805D-B4B7B0D4E5BA}"/>
              </a:ext>
            </a:extLst>
          </p:cNvPr>
          <p:cNvGrpSpPr/>
          <p:nvPr/>
        </p:nvGrpSpPr>
        <p:grpSpPr>
          <a:xfrm>
            <a:off x="5632111" y="2623733"/>
            <a:ext cx="188815" cy="852812"/>
            <a:chOff x="5454320" y="1410149"/>
            <a:chExt cx="170621" cy="910008"/>
          </a:xfrm>
        </p:grpSpPr>
        <p:sp>
          <p:nvSpPr>
            <p:cNvPr id="50" name="Raute 49">
              <a:extLst>
                <a:ext uri="{FF2B5EF4-FFF2-40B4-BE49-F238E27FC236}">
                  <a16:creationId xmlns:a16="http://schemas.microsoft.com/office/drawing/2014/main" id="{A7816081-7222-4B0D-B435-84704B4A9D7D}"/>
                </a:ext>
              </a:extLst>
            </p:cNvPr>
            <p:cNvSpPr/>
            <p:nvPr/>
          </p:nvSpPr>
          <p:spPr>
            <a:xfrm flipH="1">
              <a:off x="5454320" y="1410149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" name="Verbinder: gewinkelt 98">
              <a:extLst>
                <a:ext uri="{FF2B5EF4-FFF2-40B4-BE49-F238E27FC236}">
                  <a16:creationId xmlns:a16="http://schemas.microsoft.com/office/drawing/2014/main" id="{F8794F20-41DD-43B7-ABB9-10BBBE6B6CE3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 rot="16200000" flipH="1">
              <a:off x="5226275" y="2001062"/>
              <a:ext cx="632450" cy="5740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431872D-DA00-4CC4-8AE1-ABBAF7631436}"/>
              </a:ext>
            </a:extLst>
          </p:cNvPr>
          <p:cNvGrpSpPr/>
          <p:nvPr/>
        </p:nvGrpSpPr>
        <p:grpSpPr>
          <a:xfrm>
            <a:off x="712380" y="1748123"/>
            <a:ext cx="2796542" cy="1516270"/>
            <a:chOff x="3484880" y="609600"/>
            <a:chExt cx="2529840" cy="1584925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E4559282-2328-4915-834D-BDDD9006351F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FunctionBlockProperty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C641019F-045F-4191-B715-499484294F87}"/>
                </a:ext>
              </a:extLst>
            </p:cNvPr>
            <p:cNvSpPr/>
            <p:nvPr/>
          </p:nvSpPr>
          <p:spPr>
            <a:xfrm>
              <a:off x="3484880" y="1038385"/>
              <a:ext cx="2529840" cy="11561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</p:txBody>
        </p:sp>
      </p:grpSp>
      <p:cxnSp>
        <p:nvCxnSpPr>
          <p:cNvPr id="56" name="Verbinder: gewinkelt 98">
            <a:extLst>
              <a:ext uri="{FF2B5EF4-FFF2-40B4-BE49-F238E27FC236}">
                <a16:creationId xmlns:a16="http://schemas.microsoft.com/office/drawing/2014/main" id="{E28ABB33-13A3-4192-9F2A-F4FED86E0917}"/>
              </a:ext>
            </a:extLst>
          </p:cNvPr>
          <p:cNvCxnSpPr>
            <a:cxnSpLocks/>
            <a:stCxn id="55" idx="3"/>
            <a:endCxn id="10" idx="1"/>
          </p:cNvCxnSpPr>
          <p:nvPr/>
        </p:nvCxnSpPr>
        <p:spPr>
          <a:xfrm flipV="1">
            <a:off x="3508922" y="2378149"/>
            <a:ext cx="785978" cy="33321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499BF11F-0432-44B2-BC62-66BAF8815E51}"/>
              </a:ext>
            </a:extLst>
          </p:cNvPr>
          <p:cNvGrpSpPr/>
          <p:nvPr/>
        </p:nvGrpSpPr>
        <p:grpSpPr>
          <a:xfrm>
            <a:off x="2110654" y="1030655"/>
            <a:ext cx="3771333" cy="717467"/>
            <a:chOff x="2134471" y="-452394"/>
            <a:chExt cx="3407931" cy="765586"/>
          </a:xfrm>
        </p:grpSpPr>
        <p:sp>
          <p:nvSpPr>
            <p:cNvPr id="58" name="Raute 57">
              <a:extLst>
                <a:ext uri="{FF2B5EF4-FFF2-40B4-BE49-F238E27FC236}">
                  <a16:creationId xmlns:a16="http://schemas.microsoft.com/office/drawing/2014/main" id="{E682BA5C-38AB-49A8-BDC4-95CB8697E812}"/>
                </a:ext>
              </a:extLst>
            </p:cNvPr>
            <p:cNvSpPr/>
            <p:nvPr/>
          </p:nvSpPr>
          <p:spPr>
            <a:xfrm flipH="1">
              <a:off x="5371781" y="-452394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Verbinder: gewinkelt 98">
              <a:extLst>
                <a:ext uri="{FF2B5EF4-FFF2-40B4-BE49-F238E27FC236}">
                  <a16:creationId xmlns:a16="http://schemas.microsoft.com/office/drawing/2014/main" id="{04F14C3C-DA97-4FF0-838D-3FC740D336C2}"/>
                </a:ext>
              </a:extLst>
            </p:cNvPr>
            <p:cNvCxnSpPr>
              <a:cxnSpLocks/>
              <a:stCxn id="58" idx="2"/>
              <a:endCxn id="54" idx="0"/>
            </p:cNvCxnSpPr>
            <p:nvPr/>
          </p:nvCxnSpPr>
          <p:spPr>
            <a:xfrm rot="5400000">
              <a:off x="3551767" y="-1592133"/>
              <a:ext cx="488029" cy="3322622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64A85189-5251-4AD8-8CA1-CF691F4005D4}"/>
              </a:ext>
            </a:extLst>
          </p:cNvPr>
          <p:cNvSpPr txBox="1"/>
          <p:nvPr/>
        </p:nvSpPr>
        <p:spPr>
          <a:xfrm>
            <a:off x="2243687" y="1164579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properties</a:t>
            </a:r>
            <a:endParaRPr lang="de-AT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9B57D7E-AD20-41C1-B768-9E45A10F2FC3}"/>
              </a:ext>
            </a:extLst>
          </p:cNvPr>
          <p:cNvSpPr txBox="1"/>
          <p:nvPr/>
        </p:nvSpPr>
        <p:spPr>
          <a:xfrm>
            <a:off x="3328677" y="192670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type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C6E2E571-8BB6-4FD1-BFB3-21B28D79B695}"/>
              </a:ext>
            </a:extLst>
          </p:cNvPr>
          <p:cNvGrpSpPr/>
          <p:nvPr/>
        </p:nvGrpSpPr>
        <p:grpSpPr>
          <a:xfrm>
            <a:off x="296640" y="118589"/>
            <a:ext cx="2796542" cy="820424"/>
            <a:chOff x="3484880" y="609600"/>
            <a:chExt cx="2529840" cy="857572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E67FA87-EA0F-4EBD-85CB-E1FD919964A7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6E1A1EA4-C552-49CF-ADE0-3C66BC542EB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Mandatory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B99ACC29-9215-4EE8-90FE-91CBC8DD6EDB}"/>
              </a:ext>
            </a:extLst>
          </p:cNvPr>
          <p:cNvCxnSpPr>
            <a:cxnSpLocks/>
            <a:stCxn id="55" idx="2"/>
            <a:endCxn id="21" idx="1"/>
          </p:cNvCxnSpPr>
          <p:nvPr/>
        </p:nvCxnSpPr>
        <p:spPr>
          <a:xfrm rot="16200000" flipH="1">
            <a:off x="3092726" y="2282317"/>
            <a:ext cx="526683" cy="2490833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718CCE2B-D9BE-4F46-963B-58F4B34D73C3}"/>
              </a:ext>
            </a:extLst>
          </p:cNvPr>
          <p:cNvSpPr txBox="1"/>
          <p:nvPr/>
        </p:nvSpPr>
        <p:spPr>
          <a:xfrm>
            <a:off x="1572071" y="3404608"/>
            <a:ext cx="293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extendedFunctionBlock</a:t>
            </a:r>
            <a:endParaRPr lang="de-AT" dirty="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8BEDD223-77A8-45DC-A5AB-D129B0B5DA26}"/>
              </a:ext>
            </a:extLst>
          </p:cNvPr>
          <p:cNvGrpSpPr/>
          <p:nvPr/>
        </p:nvGrpSpPr>
        <p:grpSpPr>
          <a:xfrm>
            <a:off x="9680283" y="3612700"/>
            <a:ext cx="2796542" cy="2716980"/>
            <a:chOff x="3484880" y="609600"/>
            <a:chExt cx="2529840" cy="2840002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D5679EE3-C950-46F3-8990-3147DF416401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abstract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&gt; Model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1E7FE4A-E1E1-493E-ACC6-ECCF17CE60E1}"/>
                </a:ext>
              </a:extLst>
            </p:cNvPr>
            <p:cNvSpPr/>
            <p:nvPr/>
          </p:nvSpPr>
          <p:spPr>
            <a:xfrm>
              <a:off x="3484880" y="1038386"/>
              <a:ext cx="2529840" cy="241121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Namespace: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Version: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Lang: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VortoLangVersion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 = 1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789A7C-CE49-48B4-8AE6-E1C6E1DC6A56}"/>
              </a:ext>
            </a:extLst>
          </p:cNvPr>
          <p:cNvGrpSpPr/>
          <p:nvPr/>
        </p:nvGrpSpPr>
        <p:grpSpPr>
          <a:xfrm>
            <a:off x="8105483" y="929927"/>
            <a:ext cx="2796542" cy="1533536"/>
            <a:chOff x="3484880" y="609600"/>
            <a:chExt cx="2529840" cy="857572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1C58C873-F6B7-42F7-A79C-70B3CC4F6145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ModelReference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6D21BE1C-9DE5-439A-A2B4-D8E83EC9DDB3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Version: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importedNamespace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</p:txBody>
        </p:sp>
      </p:grp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F4E9B9CF-3B74-4277-B601-B2D3C0046920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rot="16200000" flipH="1">
            <a:off x="6084647" y="1371355"/>
            <a:ext cx="615318" cy="1398271"/>
          </a:xfrm>
          <a:prstGeom prst="bentConnector4">
            <a:avLst>
              <a:gd name="adj1" fmla="val -37152"/>
              <a:gd name="adj2" fmla="val 116349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7909B061-5DEF-4AC5-B334-974189B67F85}"/>
              </a:ext>
            </a:extLst>
          </p:cNvPr>
          <p:cNvSpPr txBox="1"/>
          <p:nvPr/>
        </p:nvSpPr>
        <p:spPr>
          <a:xfrm>
            <a:off x="7249813" y="2049036"/>
            <a:ext cx="170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superType</a:t>
            </a:r>
            <a:endParaRPr lang="de-AT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B2D71EF-206A-4BB3-BF8C-E1550A200D85}"/>
              </a:ext>
            </a:extLst>
          </p:cNvPr>
          <p:cNvSpPr txBox="1"/>
          <p:nvPr/>
        </p:nvSpPr>
        <p:spPr>
          <a:xfrm>
            <a:off x="5787579" y="2971497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functionBlock</a:t>
            </a:r>
            <a:endParaRPr lang="de-AT" dirty="0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854DEF54-4DE2-451D-BED9-D92251B6BAF5}"/>
              </a:ext>
            </a:extLst>
          </p:cNvPr>
          <p:cNvGrpSpPr/>
          <p:nvPr/>
        </p:nvGrpSpPr>
        <p:grpSpPr>
          <a:xfrm rot="10800000">
            <a:off x="9503754" y="2463463"/>
            <a:ext cx="1669207" cy="1137479"/>
            <a:chOff x="4798342" y="822405"/>
            <a:chExt cx="1508363" cy="1213767"/>
          </a:xfrm>
        </p:grpSpPr>
        <p:sp>
          <p:nvSpPr>
            <p:cNvPr id="78" name="Raute 77">
              <a:extLst>
                <a:ext uri="{FF2B5EF4-FFF2-40B4-BE49-F238E27FC236}">
                  <a16:creationId xmlns:a16="http://schemas.microsoft.com/office/drawing/2014/main" id="{FEA36FFA-A80D-46EA-939D-1CF717DA31F7}"/>
                </a:ext>
              </a:extLst>
            </p:cNvPr>
            <p:cNvSpPr/>
            <p:nvPr/>
          </p:nvSpPr>
          <p:spPr>
            <a:xfrm flipH="1">
              <a:off x="4798342" y="822405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Verbinder: gewinkelt 98">
              <a:extLst>
                <a:ext uri="{FF2B5EF4-FFF2-40B4-BE49-F238E27FC236}">
                  <a16:creationId xmlns:a16="http://schemas.microsoft.com/office/drawing/2014/main" id="{29462758-C2AD-4E48-8A9C-49A48D677863}"/>
                </a:ext>
              </a:extLst>
            </p:cNvPr>
            <p:cNvCxnSpPr>
              <a:cxnSpLocks/>
              <a:stCxn id="78" idx="2"/>
              <a:endCxn id="73" idx="2"/>
            </p:cNvCxnSpPr>
            <p:nvPr/>
          </p:nvCxnSpPr>
          <p:spPr>
            <a:xfrm rot="5400000" flipV="1">
              <a:off x="5127074" y="856541"/>
              <a:ext cx="936209" cy="1423053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id="{8A24C2A5-48BB-4752-8468-2EDE21924794}"/>
              </a:ext>
            </a:extLst>
          </p:cNvPr>
          <p:cNvSpPr txBox="1"/>
          <p:nvPr/>
        </p:nvSpPr>
        <p:spPr>
          <a:xfrm>
            <a:off x="11172961" y="2699179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D6176BCF-76EA-4A95-8899-A084D7A182E3}"/>
              </a:ext>
            </a:extLst>
          </p:cNvPr>
          <p:cNvGrpSpPr/>
          <p:nvPr/>
        </p:nvGrpSpPr>
        <p:grpSpPr>
          <a:xfrm rot="10800000">
            <a:off x="7080003" y="2463457"/>
            <a:ext cx="2423751" cy="188817"/>
            <a:chOff x="4599097" y="2128697"/>
            <a:chExt cx="2190198" cy="201480"/>
          </a:xfrm>
        </p:grpSpPr>
        <p:sp>
          <p:nvSpPr>
            <p:cNvPr id="84" name="Raute 83">
              <a:extLst>
                <a:ext uri="{FF2B5EF4-FFF2-40B4-BE49-F238E27FC236}">
                  <a16:creationId xmlns:a16="http://schemas.microsoft.com/office/drawing/2014/main" id="{090B3236-9A05-40F9-A018-3B21D040EDCD}"/>
                </a:ext>
              </a:extLst>
            </p:cNvPr>
            <p:cNvSpPr/>
            <p:nvPr/>
          </p:nvSpPr>
          <p:spPr>
            <a:xfrm rot="5400000" flipH="1">
              <a:off x="6571032" y="2111912"/>
              <a:ext cx="201478" cy="23504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5" name="Verbinder: gewinkelt 98">
              <a:extLst>
                <a:ext uri="{FF2B5EF4-FFF2-40B4-BE49-F238E27FC236}">
                  <a16:creationId xmlns:a16="http://schemas.microsoft.com/office/drawing/2014/main" id="{071A45E5-017E-4203-85EE-C1D7314D80FC}"/>
                </a:ext>
              </a:extLst>
            </p:cNvPr>
            <p:cNvCxnSpPr>
              <a:cxnSpLocks/>
              <a:stCxn id="84" idx="2"/>
              <a:endCxn id="73" idx="2"/>
            </p:cNvCxnSpPr>
            <p:nvPr/>
          </p:nvCxnSpPr>
          <p:spPr>
            <a:xfrm rot="10800000" flipV="1">
              <a:off x="4599097" y="2229436"/>
              <a:ext cx="1955150" cy="100741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D159B804-B5DE-48BD-891D-8064D08A39EE}"/>
              </a:ext>
            </a:extLst>
          </p:cNvPr>
          <p:cNvGrpSpPr/>
          <p:nvPr/>
        </p:nvGrpSpPr>
        <p:grpSpPr>
          <a:xfrm rot="10800000">
            <a:off x="6978499" y="610890"/>
            <a:ext cx="2525255" cy="319037"/>
            <a:chOff x="4507374" y="1989741"/>
            <a:chExt cx="2281921" cy="340434"/>
          </a:xfrm>
        </p:grpSpPr>
        <p:sp>
          <p:nvSpPr>
            <p:cNvPr id="92" name="Raute 91">
              <a:extLst>
                <a:ext uri="{FF2B5EF4-FFF2-40B4-BE49-F238E27FC236}">
                  <a16:creationId xmlns:a16="http://schemas.microsoft.com/office/drawing/2014/main" id="{2F6A13F7-4071-4B2C-A84A-90D95CD4CAA9}"/>
                </a:ext>
              </a:extLst>
            </p:cNvPr>
            <p:cNvSpPr/>
            <p:nvPr/>
          </p:nvSpPr>
          <p:spPr>
            <a:xfrm rot="5400000" flipH="1">
              <a:off x="6571032" y="2111912"/>
              <a:ext cx="201478" cy="23504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3" name="Verbinder: gewinkelt 98">
              <a:extLst>
                <a:ext uri="{FF2B5EF4-FFF2-40B4-BE49-F238E27FC236}">
                  <a16:creationId xmlns:a16="http://schemas.microsoft.com/office/drawing/2014/main" id="{3DA29B82-96E2-4110-B8D0-DF86B6DEF114}"/>
                </a:ext>
              </a:extLst>
            </p:cNvPr>
            <p:cNvCxnSpPr>
              <a:cxnSpLocks/>
              <a:stCxn id="92" idx="2"/>
              <a:endCxn id="72" idx="0"/>
            </p:cNvCxnSpPr>
            <p:nvPr/>
          </p:nvCxnSpPr>
          <p:spPr>
            <a:xfrm rot="10800000">
              <a:off x="4507374" y="1989741"/>
              <a:ext cx="2046873" cy="239694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5" name="Textfeld 94">
            <a:extLst>
              <a:ext uri="{FF2B5EF4-FFF2-40B4-BE49-F238E27FC236}">
                <a16:creationId xmlns:a16="http://schemas.microsoft.com/office/drawing/2014/main" id="{EB4C69B6-EBB0-49A8-BDF4-8FD9F1AD170F}"/>
              </a:ext>
            </a:extLst>
          </p:cNvPr>
          <p:cNvSpPr txBox="1"/>
          <p:nvPr/>
        </p:nvSpPr>
        <p:spPr>
          <a:xfrm>
            <a:off x="7348427" y="301479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E3E70C1B-FE85-46AD-A204-72EB87F3DD7D}"/>
              </a:ext>
            </a:extLst>
          </p:cNvPr>
          <p:cNvSpPr txBox="1"/>
          <p:nvPr/>
        </p:nvSpPr>
        <p:spPr>
          <a:xfrm>
            <a:off x="7348427" y="2576782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sp>
        <p:nvSpPr>
          <p:cNvPr id="100" name="Google Shape;528;g10f8d9d020d_0_26">
            <a:extLst>
              <a:ext uri="{FF2B5EF4-FFF2-40B4-BE49-F238E27FC236}">
                <a16:creationId xmlns:a16="http://schemas.microsoft.com/office/drawing/2014/main" id="{BE5AA0FA-84AB-47E2-AFB8-FA7505EB7685}"/>
              </a:ext>
            </a:extLst>
          </p:cNvPr>
          <p:cNvSpPr/>
          <p:nvPr/>
        </p:nvSpPr>
        <p:spPr>
          <a:xfrm rot="5400000" flipH="1">
            <a:off x="9476492" y="4394041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532;g10f8d9d020d_0_26">
            <a:extLst>
              <a:ext uri="{FF2B5EF4-FFF2-40B4-BE49-F238E27FC236}">
                <a16:creationId xmlns:a16="http://schemas.microsoft.com/office/drawing/2014/main" id="{4FA9A3B0-CCE1-440F-8B3F-3BB22ACFCEF6}"/>
              </a:ext>
            </a:extLst>
          </p:cNvPr>
          <p:cNvCxnSpPr>
            <a:cxnSpLocks/>
            <a:stCxn id="100" idx="3"/>
            <a:endCxn id="4" idx="3"/>
          </p:cNvCxnSpPr>
          <p:nvPr/>
        </p:nvCxnSpPr>
        <p:spPr>
          <a:xfrm rot="10800000">
            <a:off x="6978500" y="777527"/>
            <a:ext cx="2509692" cy="370516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" name="Google Shape;532;g10f8d9d020d_0_26">
            <a:extLst>
              <a:ext uri="{FF2B5EF4-FFF2-40B4-BE49-F238E27FC236}">
                <a16:creationId xmlns:a16="http://schemas.microsoft.com/office/drawing/2014/main" id="{E8C94357-7F30-4972-87A3-A7CADB290B8A}"/>
              </a:ext>
            </a:extLst>
          </p:cNvPr>
          <p:cNvCxnSpPr>
            <a:cxnSpLocks/>
            <a:stCxn id="100" idx="3"/>
            <a:endCxn id="10" idx="3"/>
          </p:cNvCxnSpPr>
          <p:nvPr/>
        </p:nvCxnSpPr>
        <p:spPr>
          <a:xfrm rot="10800000">
            <a:off x="7091442" y="2378149"/>
            <a:ext cx="2396750" cy="21045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766781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hteck 65">
            <a:extLst>
              <a:ext uri="{FF2B5EF4-FFF2-40B4-BE49-F238E27FC236}">
                <a16:creationId xmlns:a16="http://schemas.microsoft.com/office/drawing/2014/main" id="{8FCA7AA4-177F-4825-BB00-0730A5C5E5D4}"/>
              </a:ext>
            </a:extLst>
          </p:cNvPr>
          <p:cNvSpPr/>
          <p:nvPr/>
        </p:nvSpPr>
        <p:spPr>
          <a:xfrm>
            <a:off x="9468628" y="2765941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Model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566716BB-440A-43D4-85D3-F6CC0509300E}"/>
              </a:ext>
            </a:extLst>
          </p:cNvPr>
          <p:cNvSpPr/>
          <p:nvPr/>
        </p:nvSpPr>
        <p:spPr>
          <a:xfrm>
            <a:off x="6139097" y="3958299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DataTrace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4B2B1206-F421-48CB-86E2-B66BE6F5CC06}"/>
              </a:ext>
            </a:extLst>
          </p:cNvPr>
          <p:cNvSpPr/>
          <p:nvPr/>
        </p:nvSpPr>
        <p:spPr>
          <a:xfrm>
            <a:off x="6605547" y="5146525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MetaData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E383735C-BA96-42A6-863B-4BF480826290}"/>
              </a:ext>
            </a:extLst>
          </p:cNvPr>
          <p:cNvSpPr/>
          <p:nvPr/>
        </p:nvSpPr>
        <p:spPr>
          <a:xfrm>
            <a:off x="2804803" y="1573558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Asset</a:t>
            </a:r>
          </a:p>
        </p:txBody>
      </p: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AD0AE3E8-8CB2-4329-84FD-5DE9C1634D92}"/>
              </a:ext>
            </a:extLst>
          </p:cNvPr>
          <p:cNvCxnSpPr>
            <a:stCxn id="92" idx="2"/>
            <a:endCxn id="67" idx="0"/>
          </p:cNvCxnSpPr>
          <p:nvPr/>
        </p:nvCxnSpPr>
        <p:spPr>
          <a:xfrm>
            <a:off x="7039302" y="2952500"/>
            <a:ext cx="0" cy="100580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71" name="Rechteck 70">
            <a:extLst>
              <a:ext uri="{FF2B5EF4-FFF2-40B4-BE49-F238E27FC236}">
                <a16:creationId xmlns:a16="http://schemas.microsoft.com/office/drawing/2014/main" id="{49D3A9C0-3864-4C72-A62E-43E160A11220}"/>
              </a:ext>
            </a:extLst>
          </p:cNvPr>
          <p:cNvSpPr/>
          <p:nvPr/>
        </p:nvSpPr>
        <p:spPr>
          <a:xfrm>
            <a:off x="4374950" y="5146525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DataPoint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C574EB9C-0F8B-401B-A3CD-AAADC28A64FC}"/>
              </a:ext>
            </a:extLst>
          </p:cNvPr>
          <p:cNvSpPr/>
          <p:nvPr/>
        </p:nvSpPr>
        <p:spPr>
          <a:xfrm>
            <a:off x="2804803" y="2765941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69EA3228-DB16-4177-82DD-BD4619D5E7BB}"/>
              </a:ext>
            </a:extLst>
          </p:cNvPr>
          <p:cNvSpPr/>
          <p:nvPr/>
        </p:nvSpPr>
        <p:spPr>
          <a:xfrm>
            <a:off x="3928650" y="3958299"/>
            <a:ext cx="15158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Processing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D672C8D-3084-4FBE-BD59-5C4D2ADB0FAC}"/>
              </a:ext>
            </a:extLst>
          </p:cNvPr>
          <p:cNvSpPr/>
          <p:nvPr/>
        </p:nvSpPr>
        <p:spPr>
          <a:xfrm>
            <a:off x="1538479" y="3958299"/>
            <a:ext cx="1802088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Measurement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1632561A-F9C4-4DC7-8823-1526130A0F41}"/>
              </a:ext>
            </a:extLst>
          </p:cNvPr>
          <p:cNvSpPr/>
          <p:nvPr/>
        </p:nvSpPr>
        <p:spPr>
          <a:xfrm>
            <a:off x="153180" y="3958299"/>
            <a:ext cx="1122503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Human</a:t>
            </a:r>
          </a:p>
        </p:txBody>
      </p:sp>
      <p:cxnSp>
        <p:nvCxnSpPr>
          <p:cNvPr id="76" name="Gewinkelter Verbinder 22">
            <a:extLst>
              <a:ext uri="{FF2B5EF4-FFF2-40B4-BE49-F238E27FC236}">
                <a16:creationId xmlns:a16="http://schemas.microsoft.com/office/drawing/2014/main" id="{B49694C8-83FD-47A6-8F11-8651099671C3}"/>
              </a:ext>
            </a:extLst>
          </p:cNvPr>
          <p:cNvCxnSpPr>
            <a:stCxn id="72" idx="2"/>
            <a:endCxn id="73" idx="0"/>
          </p:cNvCxnSpPr>
          <p:nvPr/>
        </p:nvCxnSpPr>
        <p:spPr>
          <a:xfrm rot="16200000" flipH="1">
            <a:off x="3789842" y="3061587"/>
            <a:ext cx="811878" cy="98154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7" name="Gewinkelter Verbinder 23">
            <a:extLst>
              <a:ext uri="{FF2B5EF4-FFF2-40B4-BE49-F238E27FC236}">
                <a16:creationId xmlns:a16="http://schemas.microsoft.com/office/drawing/2014/main" id="{24950D7C-DBC1-4207-A292-147D9186B453}"/>
              </a:ext>
            </a:extLst>
          </p:cNvPr>
          <p:cNvCxnSpPr>
            <a:stCxn id="72" idx="2"/>
            <a:endCxn id="75" idx="0"/>
          </p:cNvCxnSpPr>
          <p:nvPr/>
        </p:nvCxnSpPr>
        <p:spPr>
          <a:xfrm rot="5400000">
            <a:off x="1803780" y="2057072"/>
            <a:ext cx="811878" cy="2990576"/>
          </a:xfrm>
          <a:prstGeom prst="bentConnector3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8" name="Gewinkelter Verbinder 24">
            <a:extLst>
              <a:ext uri="{FF2B5EF4-FFF2-40B4-BE49-F238E27FC236}">
                <a16:creationId xmlns:a16="http://schemas.microsoft.com/office/drawing/2014/main" id="{79D8F764-48B2-49A9-83DF-86D95B28C2EA}"/>
              </a:ext>
            </a:extLst>
          </p:cNvPr>
          <p:cNvCxnSpPr>
            <a:stCxn id="72" idx="2"/>
            <a:endCxn id="74" idx="0"/>
          </p:cNvCxnSpPr>
          <p:nvPr/>
        </p:nvCxnSpPr>
        <p:spPr>
          <a:xfrm rot="5400000">
            <a:off x="2666327" y="2919618"/>
            <a:ext cx="811878" cy="126548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994D8C93-7281-4543-B80B-50E081F2509A}"/>
              </a:ext>
            </a:extLst>
          </p:cNvPr>
          <p:cNvSpPr txBox="1"/>
          <p:nvPr/>
        </p:nvSpPr>
        <p:spPr>
          <a:xfrm>
            <a:off x="3388182" y="3828165"/>
            <a:ext cx="441146" cy="400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…</a:t>
            </a:r>
          </a:p>
        </p:txBody>
      </p:sp>
      <p:cxnSp>
        <p:nvCxnSpPr>
          <p:cNvPr id="80" name="Gewinkelter Verbinder 33">
            <a:extLst>
              <a:ext uri="{FF2B5EF4-FFF2-40B4-BE49-F238E27FC236}">
                <a16:creationId xmlns:a16="http://schemas.microsoft.com/office/drawing/2014/main" id="{D98DA295-37E2-4C12-A05A-98741793D3B0}"/>
              </a:ext>
            </a:extLst>
          </p:cNvPr>
          <p:cNvCxnSpPr>
            <a:cxnSpLocks/>
            <a:stCxn id="95" idx="2"/>
            <a:endCxn id="71" idx="0"/>
          </p:cNvCxnSpPr>
          <p:nvPr/>
        </p:nvCxnSpPr>
        <p:spPr>
          <a:xfrm rot="5400000">
            <a:off x="5683882" y="4217927"/>
            <a:ext cx="519871" cy="133732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C06A1A9D-460B-41E9-B709-35AA967C0AE0}"/>
              </a:ext>
            </a:extLst>
          </p:cNvPr>
          <p:cNvSpPr txBox="1"/>
          <p:nvPr/>
        </p:nvSpPr>
        <p:spPr>
          <a:xfrm>
            <a:off x="4612953" y="2624084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6CDBA4DA-594C-44B8-BCFA-0C301F216151}"/>
              </a:ext>
            </a:extLst>
          </p:cNvPr>
          <p:cNvSpPr txBox="1"/>
          <p:nvPr/>
        </p:nvSpPr>
        <p:spPr>
          <a:xfrm>
            <a:off x="7536523" y="4684077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B33E7A66-69E4-4E37-9D99-C806DC91D34A}"/>
              </a:ext>
            </a:extLst>
          </p:cNvPr>
          <p:cNvCxnSpPr>
            <a:stCxn id="72" idx="1"/>
            <a:endCxn id="104" idx="3"/>
          </p:cNvCxnSpPr>
          <p:nvPr/>
        </p:nvCxnSpPr>
        <p:spPr>
          <a:xfrm flipH="1">
            <a:off x="2234044" y="2956181"/>
            <a:ext cx="570760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5" name="Gewinkelter Verbinder 43">
            <a:extLst>
              <a:ext uri="{FF2B5EF4-FFF2-40B4-BE49-F238E27FC236}">
                <a16:creationId xmlns:a16="http://schemas.microsoft.com/office/drawing/2014/main" id="{9F1CC4D5-C916-4E83-AAFA-E2D3A2CE2C1E}"/>
              </a:ext>
            </a:extLst>
          </p:cNvPr>
          <p:cNvCxnSpPr>
            <a:stCxn id="67" idx="1"/>
            <a:endCxn id="72" idx="3"/>
          </p:cNvCxnSpPr>
          <p:nvPr/>
        </p:nvCxnSpPr>
        <p:spPr>
          <a:xfrm rot="10800000">
            <a:off x="4605212" y="2956181"/>
            <a:ext cx="1533885" cy="1192358"/>
          </a:xfrm>
          <a:prstGeom prst="bentConnector3">
            <a:avLst>
              <a:gd name="adj1" fmla="val 30439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A10625BA-ACA7-4CA7-B540-EABABC4CC78D}"/>
              </a:ext>
            </a:extLst>
          </p:cNvPr>
          <p:cNvSpPr txBox="1"/>
          <p:nvPr/>
        </p:nvSpPr>
        <p:spPr>
          <a:xfrm>
            <a:off x="4803959" y="4768074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74E4BAB-D550-4A85-B8FF-80726328B41E}"/>
              </a:ext>
            </a:extLst>
          </p:cNvPr>
          <p:cNvSpPr/>
          <p:nvPr/>
        </p:nvSpPr>
        <p:spPr>
          <a:xfrm>
            <a:off x="9354207" y="5146525"/>
            <a:ext cx="2684612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SystemConfiguration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377F7B83-71E7-4E7B-818D-C0D2C5DB802A}"/>
              </a:ext>
            </a:extLst>
          </p:cNvPr>
          <p:cNvSpPr/>
          <p:nvPr/>
        </p:nvSpPr>
        <p:spPr>
          <a:xfrm>
            <a:off x="9468628" y="1573558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Purpose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6CBA80F8-D46F-4EA5-98D1-1DF4799DCFCA}"/>
              </a:ext>
            </a:extLst>
          </p:cNvPr>
          <p:cNvSpPr txBox="1"/>
          <p:nvPr/>
        </p:nvSpPr>
        <p:spPr>
          <a:xfrm>
            <a:off x="9078020" y="1404448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04614EE6-CB6D-4285-BC8B-4A7BA8220FAD}"/>
              </a:ext>
            </a:extLst>
          </p:cNvPr>
          <p:cNvSpPr txBox="1"/>
          <p:nvPr/>
        </p:nvSpPr>
        <p:spPr>
          <a:xfrm>
            <a:off x="6341878" y="1806692"/>
            <a:ext cx="210069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*</a:t>
            </a:r>
          </a:p>
        </p:txBody>
      </p:sp>
      <p:sp>
        <p:nvSpPr>
          <p:cNvPr id="91" name="Freihandform 46">
            <a:extLst>
              <a:ext uri="{FF2B5EF4-FFF2-40B4-BE49-F238E27FC236}">
                <a16:creationId xmlns:a16="http://schemas.microsoft.com/office/drawing/2014/main" id="{998F9E6C-E754-4762-BAC0-8FB2DB4D189E}"/>
              </a:ext>
            </a:extLst>
          </p:cNvPr>
          <p:cNvSpPr/>
          <p:nvPr/>
        </p:nvSpPr>
        <p:spPr bwMode="auto">
          <a:xfrm>
            <a:off x="5937474" y="1914074"/>
            <a:ext cx="403242" cy="447969"/>
          </a:xfrm>
          <a:custGeom>
            <a:avLst/>
            <a:gdLst>
              <a:gd name="connsiteX0" fmla="*/ 143838 w 303087"/>
              <a:gd name="connsiteY0" fmla="*/ 272266 h 277403"/>
              <a:gd name="connsiteX1" fmla="*/ 0 w 303087"/>
              <a:gd name="connsiteY1" fmla="*/ 277403 h 277403"/>
              <a:gd name="connsiteX2" fmla="*/ 0 w 303087"/>
              <a:gd name="connsiteY2" fmla="*/ 0 h 277403"/>
              <a:gd name="connsiteX3" fmla="*/ 303087 w 303087"/>
              <a:gd name="connsiteY3" fmla="*/ 0 h 277403"/>
              <a:gd name="connsiteX4" fmla="*/ 297950 w 303087"/>
              <a:gd name="connsiteY4" fmla="*/ 148976 h 277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087" h="277403">
                <a:moveTo>
                  <a:pt x="143838" y="272266"/>
                </a:moveTo>
                <a:lnTo>
                  <a:pt x="0" y="277403"/>
                </a:lnTo>
                <a:lnTo>
                  <a:pt x="0" y="0"/>
                </a:lnTo>
                <a:lnTo>
                  <a:pt x="303087" y="0"/>
                </a:lnTo>
                <a:lnTo>
                  <a:pt x="297950" y="148976"/>
                </a:lnTo>
              </a:path>
            </a:pathLst>
          </a:custGeom>
          <a:noFill/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DBB2FE8B-72FA-4252-A043-C36B0E32332D}"/>
              </a:ext>
            </a:extLst>
          </p:cNvPr>
          <p:cNvSpPr/>
          <p:nvPr/>
        </p:nvSpPr>
        <p:spPr>
          <a:xfrm>
            <a:off x="6139097" y="2264243"/>
            <a:ext cx="1800409" cy="68825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Digital </a:t>
            </a:r>
            <a:b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Shadow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B06E2C57-A5A8-44A7-A3BA-F5BF7A00D9C5}"/>
              </a:ext>
            </a:extLst>
          </p:cNvPr>
          <p:cNvSpPr txBox="1"/>
          <p:nvPr/>
        </p:nvSpPr>
        <p:spPr>
          <a:xfrm>
            <a:off x="7002102" y="3476939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sp>
        <p:nvSpPr>
          <p:cNvPr id="94" name="AutoShape 50">
            <a:extLst>
              <a:ext uri="{FF2B5EF4-FFF2-40B4-BE49-F238E27FC236}">
                <a16:creationId xmlns:a16="http://schemas.microsoft.com/office/drawing/2014/main" id="{746418A4-0C53-4EDF-857A-03D1ED762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1327" y="4351529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95" name="AutoShape 50">
            <a:extLst>
              <a:ext uri="{FF2B5EF4-FFF2-40B4-BE49-F238E27FC236}">
                <a16:creationId xmlns:a16="http://schemas.microsoft.com/office/drawing/2014/main" id="{F3CAA343-50E0-49C7-A335-20F53F869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9411" y="4351529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96" name="Gewinkelter Verbinder 86">
            <a:extLst>
              <a:ext uri="{FF2B5EF4-FFF2-40B4-BE49-F238E27FC236}">
                <a16:creationId xmlns:a16="http://schemas.microsoft.com/office/drawing/2014/main" id="{C2EA63DC-EB63-4E91-8103-EBD39F3CC36F}"/>
              </a:ext>
            </a:extLst>
          </p:cNvPr>
          <p:cNvCxnSpPr/>
          <p:nvPr/>
        </p:nvCxnSpPr>
        <p:spPr>
          <a:xfrm>
            <a:off x="7939502" y="2737247"/>
            <a:ext cx="1529127" cy="232541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97" name="AutoShape 50">
            <a:extLst>
              <a:ext uri="{FF2B5EF4-FFF2-40B4-BE49-F238E27FC236}">
                <a16:creationId xmlns:a16="http://schemas.microsoft.com/office/drawing/2014/main" id="{C61B9033-9B4E-45ED-A227-052E8EA83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5528" y="2952499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98" name="Gewinkelter Verbinder 102">
            <a:extLst>
              <a:ext uri="{FF2B5EF4-FFF2-40B4-BE49-F238E27FC236}">
                <a16:creationId xmlns:a16="http://schemas.microsoft.com/office/drawing/2014/main" id="{5C372E09-A528-4852-B1E6-0B995C0388E0}"/>
              </a:ext>
            </a:extLst>
          </p:cNvPr>
          <p:cNvCxnSpPr>
            <a:stCxn id="92" idx="1"/>
            <a:endCxn id="69" idx="3"/>
          </p:cNvCxnSpPr>
          <p:nvPr/>
        </p:nvCxnSpPr>
        <p:spPr>
          <a:xfrm rot="10800000">
            <a:off x="4605212" y="1763799"/>
            <a:ext cx="1533885" cy="84457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99" name="Gewinkelter Verbinder 105">
            <a:extLst>
              <a:ext uri="{FF2B5EF4-FFF2-40B4-BE49-F238E27FC236}">
                <a16:creationId xmlns:a16="http://schemas.microsoft.com/office/drawing/2014/main" id="{6423DF3B-34D9-4255-B6E0-3CCDA1D9D8BC}"/>
              </a:ext>
            </a:extLst>
          </p:cNvPr>
          <p:cNvCxnSpPr>
            <a:stCxn id="92" idx="3"/>
            <a:endCxn id="88" idx="1"/>
          </p:cNvCxnSpPr>
          <p:nvPr/>
        </p:nvCxnSpPr>
        <p:spPr>
          <a:xfrm flipV="1">
            <a:off x="7939506" y="1763797"/>
            <a:ext cx="1529122" cy="84457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039F712D-F2EE-4957-B9CD-5F7526364A4A}"/>
              </a:ext>
            </a:extLst>
          </p:cNvPr>
          <p:cNvSpPr txBox="1"/>
          <p:nvPr/>
        </p:nvSpPr>
        <p:spPr>
          <a:xfrm>
            <a:off x="4594761" y="1408832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101" name="AutoShape 37">
            <a:extLst>
              <a:ext uri="{FF2B5EF4-FFF2-40B4-BE49-F238E27FC236}">
                <a16:creationId xmlns:a16="http://schemas.microsoft.com/office/drawing/2014/main" id="{8FE98066-0768-4996-BD25-17785C8F8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6775" y="3152952"/>
            <a:ext cx="279501" cy="27512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2" name="Freihandform 117">
            <a:extLst>
              <a:ext uri="{FF2B5EF4-FFF2-40B4-BE49-F238E27FC236}">
                <a16:creationId xmlns:a16="http://schemas.microsoft.com/office/drawing/2014/main" id="{25A3CE79-3C34-4931-B1DC-06903A305C0E}"/>
              </a:ext>
            </a:extLst>
          </p:cNvPr>
          <p:cNvSpPr/>
          <p:nvPr/>
        </p:nvSpPr>
        <p:spPr bwMode="auto">
          <a:xfrm>
            <a:off x="2607241" y="1273001"/>
            <a:ext cx="403242" cy="447969"/>
          </a:xfrm>
          <a:custGeom>
            <a:avLst/>
            <a:gdLst>
              <a:gd name="connsiteX0" fmla="*/ 143838 w 303087"/>
              <a:gd name="connsiteY0" fmla="*/ 272266 h 277403"/>
              <a:gd name="connsiteX1" fmla="*/ 0 w 303087"/>
              <a:gd name="connsiteY1" fmla="*/ 277403 h 277403"/>
              <a:gd name="connsiteX2" fmla="*/ 0 w 303087"/>
              <a:gd name="connsiteY2" fmla="*/ 0 h 277403"/>
              <a:gd name="connsiteX3" fmla="*/ 303087 w 303087"/>
              <a:gd name="connsiteY3" fmla="*/ 0 h 277403"/>
              <a:gd name="connsiteX4" fmla="*/ 297950 w 303087"/>
              <a:gd name="connsiteY4" fmla="*/ 148976 h 277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087" h="277403">
                <a:moveTo>
                  <a:pt x="143838" y="272266"/>
                </a:moveTo>
                <a:lnTo>
                  <a:pt x="0" y="277403"/>
                </a:lnTo>
                <a:lnTo>
                  <a:pt x="0" y="0"/>
                </a:lnTo>
                <a:lnTo>
                  <a:pt x="303087" y="0"/>
                </a:lnTo>
                <a:lnTo>
                  <a:pt x="297950" y="148976"/>
                </a:lnTo>
              </a:path>
            </a:pathLst>
          </a:custGeom>
          <a:noFill/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3" name="AutoShape 50">
            <a:extLst>
              <a:ext uri="{FF2B5EF4-FFF2-40B4-BE49-F238E27FC236}">
                <a16:creationId xmlns:a16="http://schemas.microsoft.com/office/drawing/2014/main" id="{9C8B1730-0EC2-4DB3-9166-CC417AF43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714" y="1308283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281AEF91-D618-481E-B41B-31C582B71C49}"/>
              </a:ext>
            </a:extLst>
          </p:cNvPr>
          <p:cNvSpPr/>
          <p:nvPr/>
        </p:nvSpPr>
        <p:spPr>
          <a:xfrm>
            <a:off x="923330" y="2765941"/>
            <a:ext cx="1310714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Property</a:t>
            </a:r>
          </a:p>
        </p:txBody>
      </p:sp>
      <p:sp>
        <p:nvSpPr>
          <p:cNvPr id="105" name="AutoShape 50">
            <a:extLst>
              <a:ext uri="{FF2B5EF4-FFF2-40B4-BE49-F238E27FC236}">
                <a16:creationId xmlns:a16="http://schemas.microsoft.com/office/drawing/2014/main" id="{0704E937-F141-407F-8413-45E07C096BE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590925" y="2818997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106" name="Gewinkelter Verbinder 134">
            <a:extLst>
              <a:ext uri="{FF2B5EF4-FFF2-40B4-BE49-F238E27FC236}">
                <a16:creationId xmlns:a16="http://schemas.microsoft.com/office/drawing/2014/main" id="{A4290E07-D4FE-44A1-AE07-31A362D853EA}"/>
              </a:ext>
            </a:extLst>
          </p:cNvPr>
          <p:cNvCxnSpPr>
            <a:stCxn id="66" idx="2"/>
            <a:endCxn id="109" idx="0"/>
          </p:cNvCxnSpPr>
          <p:nvPr/>
        </p:nvCxnSpPr>
        <p:spPr>
          <a:xfrm rot="5400000">
            <a:off x="9457898" y="3042730"/>
            <a:ext cx="807244" cy="101462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7" name="Gewinkelter Verbinder 135">
            <a:extLst>
              <a:ext uri="{FF2B5EF4-FFF2-40B4-BE49-F238E27FC236}">
                <a16:creationId xmlns:a16="http://schemas.microsoft.com/office/drawing/2014/main" id="{C294D8C5-58FC-4988-8940-65F79FA97C41}"/>
              </a:ext>
            </a:extLst>
          </p:cNvPr>
          <p:cNvCxnSpPr>
            <a:stCxn id="66" idx="2"/>
            <a:endCxn id="108" idx="0"/>
          </p:cNvCxnSpPr>
          <p:nvPr/>
        </p:nvCxnSpPr>
        <p:spPr>
          <a:xfrm rot="16200000" flipH="1">
            <a:off x="10472525" y="3042729"/>
            <a:ext cx="807244" cy="101463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08" name="Rechteck 107">
            <a:extLst>
              <a:ext uri="{FF2B5EF4-FFF2-40B4-BE49-F238E27FC236}">
                <a16:creationId xmlns:a16="http://schemas.microsoft.com/office/drawing/2014/main" id="{E79E5DC2-E5C1-44A1-8B06-F94E68B52735}"/>
              </a:ext>
            </a:extLst>
          </p:cNvPr>
          <p:cNvSpPr/>
          <p:nvPr/>
        </p:nvSpPr>
        <p:spPr>
          <a:xfrm>
            <a:off x="10728105" y="3953665"/>
            <a:ext cx="1310714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Behavior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635553AA-177D-4FA7-8945-7E53DD5D2C51}"/>
              </a:ext>
            </a:extLst>
          </p:cNvPr>
          <p:cNvSpPr/>
          <p:nvPr/>
        </p:nvSpPr>
        <p:spPr>
          <a:xfrm>
            <a:off x="8698850" y="3953665"/>
            <a:ext cx="1310714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Structure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C801D280-45E6-44E1-9918-879F0C1CA6C4}"/>
              </a:ext>
            </a:extLst>
          </p:cNvPr>
          <p:cNvSpPr txBox="1"/>
          <p:nvPr/>
        </p:nvSpPr>
        <p:spPr>
          <a:xfrm>
            <a:off x="10152512" y="3828165"/>
            <a:ext cx="441146" cy="400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…</a:t>
            </a:r>
          </a:p>
        </p:txBody>
      </p:sp>
      <p:sp>
        <p:nvSpPr>
          <p:cNvPr id="111" name="AutoShape 37">
            <a:extLst>
              <a:ext uri="{FF2B5EF4-FFF2-40B4-BE49-F238E27FC236}">
                <a16:creationId xmlns:a16="http://schemas.microsoft.com/office/drawing/2014/main" id="{AEDABB2F-4BCD-4423-AB4B-704700394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9681" y="3159490"/>
            <a:ext cx="251209" cy="27512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A503B850-B4E9-49EA-BCD8-E90F0A67F6FF}"/>
              </a:ext>
            </a:extLst>
          </p:cNvPr>
          <p:cNvSpPr txBox="1"/>
          <p:nvPr/>
        </p:nvSpPr>
        <p:spPr>
          <a:xfrm>
            <a:off x="2196279" y="2605447"/>
            <a:ext cx="417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*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C8A7796B-9A3C-4C2E-96D3-35A57851746D}"/>
              </a:ext>
            </a:extLst>
          </p:cNvPr>
          <p:cNvSpPr txBox="1"/>
          <p:nvPr/>
        </p:nvSpPr>
        <p:spPr>
          <a:xfrm>
            <a:off x="2505313" y="1706419"/>
            <a:ext cx="210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*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467C8BE3-6998-41FB-8394-1EBD5CDE2EED}"/>
              </a:ext>
            </a:extLst>
          </p:cNvPr>
          <p:cNvSpPr txBox="1"/>
          <p:nvPr/>
        </p:nvSpPr>
        <p:spPr>
          <a:xfrm>
            <a:off x="8927542" y="2624084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F9B6478B-F596-4609-94B6-0AF3B7E116C3}"/>
              </a:ext>
            </a:extLst>
          </p:cNvPr>
          <p:cNvSpPr txBox="1"/>
          <p:nvPr/>
        </p:nvSpPr>
        <p:spPr>
          <a:xfrm>
            <a:off x="9026232" y="4952593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D064086D-591E-454A-B7A5-81C63997513C}"/>
              </a:ext>
            </a:extLst>
          </p:cNvPr>
          <p:cNvCxnSpPr>
            <a:stCxn id="69" idx="2"/>
            <a:endCxn id="72" idx="0"/>
          </p:cNvCxnSpPr>
          <p:nvPr/>
        </p:nvCxnSpPr>
        <p:spPr bwMode="auto">
          <a:xfrm>
            <a:off x="3705008" y="1954038"/>
            <a:ext cx="0" cy="811903"/>
          </a:xfrm>
          <a:prstGeom prst="line">
            <a:avLst/>
          </a:prstGeom>
          <a:solidFill>
            <a:srgbClr val="DDDDDD"/>
          </a:solidFill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7" name="AutoShape 37">
            <a:extLst>
              <a:ext uri="{FF2B5EF4-FFF2-40B4-BE49-F238E27FC236}">
                <a16:creationId xmlns:a16="http://schemas.microsoft.com/office/drawing/2014/main" id="{39B2BDDF-EB24-4324-BC42-9D5999239F3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560299" y="2481256"/>
            <a:ext cx="289417" cy="27512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64FE073E-C373-4E48-A456-F4A4E5BAE821}"/>
              </a:ext>
            </a:extLst>
          </p:cNvPr>
          <p:cNvCxnSpPr>
            <a:stCxn id="68" idx="3"/>
            <a:endCxn id="87" idx="1"/>
          </p:cNvCxnSpPr>
          <p:nvPr/>
        </p:nvCxnSpPr>
        <p:spPr bwMode="auto">
          <a:xfrm>
            <a:off x="8405956" y="5336765"/>
            <a:ext cx="948251" cy="0"/>
          </a:xfrm>
          <a:prstGeom prst="line">
            <a:avLst/>
          </a:prstGeom>
          <a:solidFill>
            <a:srgbClr val="DDDDDD"/>
          </a:solidFill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9" name="Gewinkelter Verbinder 122">
            <a:extLst>
              <a:ext uri="{FF2B5EF4-FFF2-40B4-BE49-F238E27FC236}">
                <a16:creationId xmlns:a16="http://schemas.microsoft.com/office/drawing/2014/main" id="{2085832A-A42D-4F20-BBBB-CE6BEE860427}"/>
              </a:ext>
            </a:extLst>
          </p:cNvPr>
          <p:cNvCxnSpPr>
            <a:endCxn id="87" idx="0"/>
          </p:cNvCxnSpPr>
          <p:nvPr/>
        </p:nvCxnSpPr>
        <p:spPr>
          <a:xfrm>
            <a:off x="8478916" y="4728178"/>
            <a:ext cx="2217597" cy="418346"/>
          </a:xfrm>
          <a:prstGeom prst="bentConnector2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20" name="Textfeld 119">
            <a:extLst>
              <a:ext uri="{FF2B5EF4-FFF2-40B4-BE49-F238E27FC236}">
                <a16:creationId xmlns:a16="http://schemas.microsoft.com/office/drawing/2014/main" id="{3DE075AC-4CD6-464A-BA07-DF10011FD97B}"/>
              </a:ext>
            </a:extLst>
          </p:cNvPr>
          <p:cNvSpPr txBox="1"/>
          <p:nvPr/>
        </p:nvSpPr>
        <p:spPr>
          <a:xfrm>
            <a:off x="4223990" y="2978349"/>
            <a:ext cx="1480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originates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from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24F14C69-3327-4D89-9FD7-47FBE2BCE746}"/>
              </a:ext>
            </a:extLst>
          </p:cNvPr>
          <p:cNvSpPr txBox="1"/>
          <p:nvPr/>
        </p:nvSpPr>
        <p:spPr>
          <a:xfrm>
            <a:off x="3939622" y="1842721"/>
            <a:ext cx="1480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stands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</a:t>
            </a:r>
            <a:b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</a:b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for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FA12DF1C-36FE-4D14-9BF1-354F1FD43CA2}"/>
              </a:ext>
            </a:extLst>
          </p:cNvPr>
          <p:cNvSpPr txBox="1"/>
          <p:nvPr/>
        </p:nvSpPr>
        <p:spPr>
          <a:xfrm>
            <a:off x="7275307" y="1890210"/>
            <a:ext cx="148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fulfills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ED73D0A0-1A9B-4856-AE86-E69195E3A106}"/>
              </a:ext>
            </a:extLst>
          </p:cNvPr>
          <p:cNvSpPr txBox="1"/>
          <p:nvPr/>
        </p:nvSpPr>
        <p:spPr>
          <a:xfrm>
            <a:off x="7668019" y="2755128"/>
            <a:ext cx="148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uses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857BCD25-1DF3-4FBE-A124-4184CCD2A001}"/>
              </a:ext>
            </a:extLst>
          </p:cNvPr>
          <p:cNvSpPr txBox="1"/>
          <p:nvPr/>
        </p:nvSpPr>
        <p:spPr>
          <a:xfrm>
            <a:off x="8124052" y="5340193"/>
            <a:ext cx="148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knows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4C0FD810-5B42-428C-8E2E-60595C9767D2}"/>
              </a:ext>
            </a:extLst>
          </p:cNvPr>
          <p:cNvSpPr txBox="1"/>
          <p:nvPr/>
        </p:nvSpPr>
        <p:spPr>
          <a:xfrm>
            <a:off x="5551930" y="1521170"/>
            <a:ext cx="1055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links </a:t>
            </a: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to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126" name="Gewinkelter Verbinder 94">
            <a:extLst>
              <a:ext uri="{FF2B5EF4-FFF2-40B4-BE49-F238E27FC236}">
                <a16:creationId xmlns:a16="http://schemas.microsoft.com/office/drawing/2014/main" id="{14B18AC8-0551-4062-BD68-CEC18BD9A695}"/>
              </a:ext>
            </a:extLst>
          </p:cNvPr>
          <p:cNvCxnSpPr/>
          <p:nvPr/>
        </p:nvCxnSpPr>
        <p:spPr>
          <a:xfrm rot="5400000">
            <a:off x="8316063" y="3705679"/>
            <a:ext cx="1193435" cy="867721"/>
          </a:xfrm>
          <a:prstGeom prst="bentConnector3">
            <a:avLst>
              <a:gd name="adj1" fmla="val 483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27" name="Gefaltete Ecke 30">
            <a:extLst>
              <a:ext uri="{FF2B5EF4-FFF2-40B4-BE49-F238E27FC236}">
                <a16:creationId xmlns:a16="http://schemas.microsoft.com/office/drawing/2014/main" id="{DE70B3AF-5014-4ECA-AC1C-070A31D862D2}"/>
              </a:ext>
            </a:extLst>
          </p:cNvPr>
          <p:cNvSpPr/>
          <p:nvPr/>
        </p:nvSpPr>
        <p:spPr bwMode="auto">
          <a:xfrm rot="16200000">
            <a:off x="11708485" y="1060710"/>
            <a:ext cx="246221" cy="414448"/>
          </a:xfrm>
          <a:prstGeom prst="foldedCorner">
            <a:avLst>
              <a:gd name="adj" fmla="val 26983"/>
            </a:avLst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vert="vert" wrap="square" lIns="0" tIns="0" rIns="0" bIns="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CD</a:t>
            </a:r>
          </a:p>
        </p:txBody>
      </p: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83D3149D-24E8-41C1-A1D9-981D0D40083D}"/>
              </a:ext>
            </a:extLst>
          </p:cNvPr>
          <p:cNvCxnSpPr>
            <a:cxnSpLocks/>
            <a:stCxn id="94" idx="2"/>
            <a:endCxn id="68" idx="0"/>
          </p:cNvCxnSpPr>
          <p:nvPr/>
        </p:nvCxnSpPr>
        <p:spPr>
          <a:xfrm>
            <a:off x="7504395" y="4626654"/>
            <a:ext cx="1357" cy="51987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84908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4370778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289221" y="2233452"/>
            <a:ext cx="4320000" cy="4320000"/>
            <a:chOff x="2892360" y="2378986"/>
            <a:chExt cx="4320000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92360" y="2378986"/>
              <a:ext cx="4320000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898589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VL-MM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96DCE22-4741-41E0-8AF9-34F27128A979}"/>
              </a:ext>
            </a:extLst>
          </p:cNvPr>
          <p:cNvGrpSpPr/>
          <p:nvPr/>
        </p:nvGrpSpPr>
        <p:grpSpPr>
          <a:xfrm>
            <a:off x="5449221" y="2233452"/>
            <a:ext cx="4320000" cy="4320000"/>
            <a:chOff x="5439635" y="2378986"/>
            <a:chExt cx="4320000" cy="43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BD9BD9C-C195-40C2-BC5E-06E9DB1FDDB1}"/>
                </a:ext>
              </a:extLst>
            </p:cNvPr>
            <p:cNvSpPr/>
            <p:nvPr/>
          </p:nvSpPr>
          <p:spPr>
            <a:xfrm>
              <a:off x="5439635" y="2378986"/>
              <a:ext cx="4320000" cy="43200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D25D72F-3E73-4D47-A515-47DF65459B72}"/>
                </a:ext>
              </a:extLst>
            </p:cNvPr>
            <p:cNvSpPr txBox="1"/>
            <p:nvPr/>
          </p:nvSpPr>
          <p:spPr>
            <a:xfrm>
              <a:off x="8461314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TM-MM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B974301-0341-4560-B668-A493D94DA097}"/>
              </a:ext>
            </a:extLst>
          </p:cNvPr>
          <p:cNvGrpSpPr/>
          <p:nvPr/>
        </p:nvGrpSpPr>
        <p:grpSpPr>
          <a:xfrm>
            <a:off x="5805192" y="3074597"/>
            <a:ext cx="1451172" cy="1134189"/>
            <a:chOff x="5758685" y="2952619"/>
            <a:chExt cx="1451172" cy="1134189"/>
          </a:xfrm>
        </p:grpSpPr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13A7A1FF-38E4-445B-956A-783A6B5FFFB3}"/>
                </a:ext>
              </a:extLst>
            </p:cNvPr>
            <p:cNvSpPr txBox="1"/>
            <p:nvPr/>
          </p:nvSpPr>
          <p:spPr>
            <a:xfrm>
              <a:off x="5995321" y="2952619"/>
              <a:ext cx="977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name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8009CDBF-CC3B-4673-B77D-33BF1261AE32}"/>
                </a:ext>
              </a:extLst>
            </p:cNvPr>
            <p:cNvSpPr txBox="1"/>
            <p:nvPr/>
          </p:nvSpPr>
          <p:spPr>
            <a:xfrm>
              <a:off x="5758685" y="3335048"/>
              <a:ext cx="1451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description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7A3FC4F1-0456-48DC-9D90-9CF38192E069}"/>
                </a:ext>
              </a:extLst>
            </p:cNvPr>
            <p:cNvSpPr txBox="1"/>
            <p:nvPr/>
          </p:nvSpPr>
          <p:spPr>
            <a:xfrm>
              <a:off x="5758685" y="3717476"/>
              <a:ext cx="1451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</p:grpSp>
      <p:sp>
        <p:nvSpPr>
          <p:cNvPr id="18" name="Textfeld 17">
            <a:extLst>
              <a:ext uri="{FF2B5EF4-FFF2-40B4-BE49-F238E27FC236}">
                <a16:creationId xmlns:a16="http://schemas.microsoft.com/office/drawing/2014/main" id="{F09C0655-361A-448E-93B6-EE6F698717E8}"/>
              </a:ext>
            </a:extLst>
          </p:cNvPr>
          <p:cNvSpPr txBox="1"/>
          <p:nvPr/>
        </p:nvSpPr>
        <p:spPr>
          <a:xfrm>
            <a:off x="4723635" y="2236190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FF1C844-2A4F-4C24-8566-20F8B3BE788F}"/>
              </a:ext>
            </a:extLst>
          </p:cNvPr>
          <p:cNvSpPr txBox="1"/>
          <p:nvPr/>
        </p:nvSpPr>
        <p:spPr>
          <a:xfrm>
            <a:off x="4370778" y="251155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metaversion</a:t>
            </a:r>
            <a:endParaRPr lang="en-US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367BEAD-90AB-4B84-A8F7-413636D10F4D}"/>
              </a:ext>
            </a:extLst>
          </p:cNvPr>
          <p:cNvSpPr txBox="1"/>
          <p:nvPr/>
        </p:nvSpPr>
        <p:spPr>
          <a:xfrm>
            <a:off x="4427800" y="3059839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BD938C7-A59D-4914-AB19-C1B48D4DA289}"/>
              </a:ext>
            </a:extLst>
          </p:cNvPr>
          <p:cNvSpPr txBox="1"/>
          <p:nvPr/>
        </p:nvSpPr>
        <p:spPr>
          <a:xfrm>
            <a:off x="4427800" y="2786914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modelversion</a:t>
            </a:r>
            <a:endParaRPr lang="en-US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A3EC169-17FD-45B0-A5FE-221B688DD9EB}"/>
              </a:ext>
            </a:extLst>
          </p:cNvPr>
          <p:cNvSpPr txBox="1"/>
          <p:nvPr/>
        </p:nvSpPr>
        <p:spPr>
          <a:xfrm>
            <a:off x="7019728" y="2349270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1F77E18-8363-4AAC-8558-3A815AF80C28}"/>
              </a:ext>
            </a:extLst>
          </p:cNvPr>
          <p:cNvSpPr txBox="1"/>
          <p:nvPr/>
        </p:nvSpPr>
        <p:spPr>
          <a:xfrm>
            <a:off x="3861956" y="4771216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category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EB99221-E81E-4269-BCD1-FADFC5233B5E}"/>
              </a:ext>
            </a:extLst>
          </p:cNvPr>
          <p:cNvSpPr txBox="1"/>
          <p:nvPr/>
        </p:nvSpPr>
        <p:spPr>
          <a:xfrm>
            <a:off x="7745314" y="4771216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isSingleton</a:t>
            </a:r>
            <a:endParaRPr lang="en-US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A596E81-1A9E-4E39-8CC0-68A077E8592F}"/>
              </a:ext>
            </a:extLst>
          </p:cNvPr>
          <p:cNvSpPr txBox="1"/>
          <p:nvPr/>
        </p:nvSpPr>
        <p:spPr>
          <a:xfrm>
            <a:off x="3861956" y="506484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entities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147983B-0D6F-4B52-BF00-A05806116756}"/>
              </a:ext>
            </a:extLst>
          </p:cNvPr>
          <p:cNvSpPr txBox="1"/>
          <p:nvPr/>
        </p:nvSpPr>
        <p:spPr>
          <a:xfrm>
            <a:off x="3861956" y="535846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enums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98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98DB0B5E-7008-4373-A6D6-07637D96AF5F}"/>
              </a:ext>
            </a:extLst>
          </p:cNvPr>
          <p:cNvSpPr/>
          <p:nvPr/>
        </p:nvSpPr>
        <p:spPr>
          <a:xfrm>
            <a:off x="4518709" y="1840541"/>
            <a:ext cx="1418400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DT Model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1B60821-5AED-4F1D-9A7D-72A4F021BBC1}"/>
              </a:ext>
            </a:extLst>
          </p:cNvPr>
          <p:cNvSpPr/>
          <p:nvPr/>
        </p:nvSpPr>
        <p:spPr>
          <a:xfrm>
            <a:off x="222071" y="1840541"/>
            <a:ext cx="1419568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UML Model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FAFEBE6-AF9C-4E2F-A35C-E4A6791CE338}"/>
              </a:ext>
            </a:extLst>
          </p:cNvPr>
          <p:cNvSpPr/>
          <p:nvPr/>
        </p:nvSpPr>
        <p:spPr>
          <a:xfrm>
            <a:off x="226163" y="869678"/>
            <a:ext cx="1419568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 </a:t>
            </a:r>
            <a:r>
              <a:rPr lang="de-AT" sz="1200" dirty="0" err="1">
                <a:solidFill>
                  <a:schemeClr val="tx1"/>
                </a:solidFill>
              </a:rPr>
              <a:t>metamodel</a:t>
            </a:r>
            <a:r>
              <a:rPr lang="de-AT" sz="12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de-AT" dirty="0">
                <a:solidFill>
                  <a:schemeClr val="tx1"/>
                </a:solidFill>
              </a:rPr>
              <a:t>UML CD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838E486-76C0-49FF-BEBA-82A264641CCF}"/>
              </a:ext>
            </a:extLst>
          </p:cNvPr>
          <p:cNvCxnSpPr>
            <a:stCxn id="5" idx="2"/>
            <a:endCxn id="4" idx="0"/>
          </p:cNvCxnSpPr>
          <p:nvPr/>
        </p:nvCxnSpPr>
        <p:spPr>
          <a:xfrm flipH="1">
            <a:off x="931855" y="1445678"/>
            <a:ext cx="4092" cy="394863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1CB3054F-3D49-4546-81F9-11B5DD5470FC}"/>
              </a:ext>
            </a:extLst>
          </p:cNvPr>
          <p:cNvSpPr txBox="1"/>
          <p:nvPr/>
        </p:nvSpPr>
        <p:spPr>
          <a:xfrm>
            <a:off x="926394" y="1566344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«c2»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836F9C1F-A556-4B0B-AE26-74652F747057}"/>
              </a:ext>
            </a:extLst>
          </p:cNvPr>
          <p:cNvCxnSpPr>
            <a:stCxn id="10" idx="2"/>
            <a:endCxn id="3" idx="0"/>
          </p:cNvCxnSpPr>
          <p:nvPr/>
        </p:nvCxnSpPr>
        <p:spPr>
          <a:xfrm>
            <a:off x="5227909" y="1445678"/>
            <a:ext cx="0" cy="394863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A5AA7A08-C71E-4ED8-8773-1802B812F631}"/>
              </a:ext>
            </a:extLst>
          </p:cNvPr>
          <p:cNvSpPr txBox="1"/>
          <p:nvPr/>
        </p:nvSpPr>
        <p:spPr>
          <a:xfrm>
            <a:off x="5234294" y="1579335"/>
            <a:ext cx="502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«c2»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E6BA2F7-FFED-47CA-8374-B375455BC067}"/>
              </a:ext>
            </a:extLst>
          </p:cNvPr>
          <p:cNvSpPr/>
          <p:nvPr/>
        </p:nvSpPr>
        <p:spPr>
          <a:xfrm>
            <a:off x="4518125" y="869678"/>
            <a:ext cx="1419568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</a:rPr>
              <a:t>&lt;&lt;</a:t>
            </a:r>
            <a:r>
              <a:rPr lang="de-AT" sz="1200" dirty="0" err="1">
                <a:solidFill>
                  <a:schemeClr val="tx1"/>
                </a:solidFill>
              </a:rPr>
              <a:t>metamodel</a:t>
            </a:r>
            <a:r>
              <a:rPr lang="de-AT" sz="12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de-AT" dirty="0">
                <a:solidFill>
                  <a:schemeClr val="tx1"/>
                </a:solidFill>
              </a:rPr>
              <a:t>DT-MM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DC9E888-9AE6-48F1-A558-B63EE465AF9C}"/>
              </a:ext>
            </a:extLst>
          </p:cNvPr>
          <p:cNvSpPr/>
          <p:nvPr/>
        </p:nvSpPr>
        <p:spPr>
          <a:xfrm>
            <a:off x="2111697" y="869679"/>
            <a:ext cx="1937192" cy="575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/>
              <a:t>UML2DT Transformation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173A453-50DD-4FDF-B196-9D873D65019B}"/>
              </a:ext>
            </a:extLst>
          </p:cNvPr>
          <p:cNvSpPr/>
          <p:nvPr/>
        </p:nvSpPr>
        <p:spPr>
          <a:xfrm>
            <a:off x="2104338" y="1840541"/>
            <a:ext cx="1951671" cy="575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Transformation Engine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1DF4983-0B5F-49D5-9646-3D5B48CEF1CC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1645731" y="1157678"/>
            <a:ext cx="465966" cy="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396FA1B7-4EB8-414E-BC4B-9C47D07F684D}"/>
              </a:ext>
            </a:extLst>
          </p:cNvPr>
          <p:cNvCxnSpPr>
            <a:stCxn id="10" idx="1"/>
            <a:endCxn id="12" idx="3"/>
          </p:cNvCxnSpPr>
          <p:nvPr/>
        </p:nvCxnSpPr>
        <p:spPr>
          <a:xfrm flipH="1">
            <a:off x="4048889" y="1157678"/>
            <a:ext cx="469236" cy="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4022AAB1-8F94-498D-8628-D6D664ECAA60}"/>
              </a:ext>
            </a:extLst>
          </p:cNvPr>
          <p:cNvSpPr txBox="1"/>
          <p:nvPr/>
        </p:nvSpPr>
        <p:spPr>
          <a:xfrm>
            <a:off x="1713358" y="854469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972788B-AAD1-4CAB-960F-299EDBD67DDC}"/>
              </a:ext>
            </a:extLst>
          </p:cNvPr>
          <p:cNvSpPr txBox="1"/>
          <p:nvPr/>
        </p:nvSpPr>
        <p:spPr>
          <a:xfrm>
            <a:off x="4065879" y="850962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3C01383E-8277-498F-BE98-6C3076F35089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3080174" y="1445678"/>
            <a:ext cx="119" cy="394863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02C0DC7-1447-47D9-9601-3D09EAAEDD22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1641639" y="2128541"/>
            <a:ext cx="46269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736CC8A0-40F5-49FE-9D97-409A87ADD5EB}"/>
              </a:ext>
            </a:extLst>
          </p:cNvPr>
          <p:cNvCxnSpPr>
            <a:cxnSpLocks/>
            <a:stCxn id="3" idx="1"/>
            <a:endCxn id="13" idx="3"/>
          </p:cNvCxnSpPr>
          <p:nvPr/>
        </p:nvCxnSpPr>
        <p:spPr>
          <a:xfrm flipH="1">
            <a:off x="4056009" y="2128541"/>
            <a:ext cx="4627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7C50E82C-2458-4BFC-9C3B-4BE15F9B9724}"/>
              </a:ext>
            </a:extLst>
          </p:cNvPr>
          <p:cNvSpPr txBox="1"/>
          <p:nvPr/>
        </p:nvSpPr>
        <p:spPr>
          <a:xfrm>
            <a:off x="1693699" y="1815033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«r»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A85DDC5-1E7D-4AE2-858B-1332DA1C6EE0}"/>
              </a:ext>
            </a:extLst>
          </p:cNvPr>
          <p:cNvSpPr txBox="1"/>
          <p:nvPr/>
        </p:nvSpPr>
        <p:spPr>
          <a:xfrm>
            <a:off x="3077419" y="1507031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«r»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062072D-592E-4967-93EE-CC3AE9D471B9}"/>
              </a:ext>
            </a:extLst>
          </p:cNvPr>
          <p:cNvSpPr txBox="1"/>
          <p:nvPr/>
        </p:nvSpPr>
        <p:spPr>
          <a:xfrm>
            <a:off x="4054620" y="1815033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«w»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703D90A1-9C41-4159-B5BE-D1934B7049A3}"/>
              </a:ext>
            </a:extLst>
          </p:cNvPr>
          <p:cNvSpPr/>
          <p:nvPr/>
        </p:nvSpPr>
        <p:spPr>
          <a:xfrm>
            <a:off x="8698397" y="855429"/>
            <a:ext cx="1651813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</a:rPr>
              <a:t>&lt;&lt;meta-model&gt;&gt;</a:t>
            </a:r>
          </a:p>
          <a:p>
            <a:pPr algn="ctr"/>
            <a:r>
              <a:rPr lang="de-AT" dirty="0">
                <a:solidFill>
                  <a:schemeClr val="tx1"/>
                </a:solidFill>
              </a:rPr>
              <a:t>DT-Language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8B2BF04C-6F27-4868-A653-626A1EE344A1}"/>
              </a:ext>
            </a:extLst>
          </p:cNvPr>
          <p:cNvSpPr/>
          <p:nvPr/>
        </p:nvSpPr>
        <p:spPr>
          <a:xfrm>
            <a:off x="8698396" y="1838233"/>
            <a:ext cx="1651813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DT </a:t>
            </a:r>
            <a:r>
              <a:rPr lang="de-AT" dirty="0" err="1">
                <a:solidFill>
                  <a:schemeClr val="tx1"/>
                </a:solidFill>
              </a:rPr>
              <a:t>Serialization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E0FBC9F-77BE-436D-BED9-049B3737D1EB}"/>
              </a:ext>
            </a:extLst>
          </p:cNvPr>
          <p:cNvSpPr/>
          <p:nvPr/>
        </p:nvSpPr>
        <p:spPr>
          <a:xfrm>
            <a:off x="6544480" y="867917"/>
            <a:ext cx="1651814" cy="575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/>
              <a:t>DT Generation </a:t>
            </a:r>
            <a:r>
              <a:rPr lang="de-AT" b="1" dirty="0" err="1"/>
              <a:t>Script</a:t>
            </a:r>
            <a:endParaRPr lang="de-AT" b="1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C6D11C1C-35E6-4DAF-BBAB-3FC20F7B5836}"/>
              </a:ext>
            </a:extLst>
          </p:cNvPr>
          <p:cNvSpPr/>
          <p:nvPr/>
        </p:nvSpPr>
        <p:spPr>
          <a:xfrm>
            <a:off x="6544481" y="1832345"/>
            <a:ext cx="1651814" cy="575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Generation</a:t>
            </a:r>
          </a:p>
          <a:p>
            <a:pPr algn="ctr"/>
            <a:r>
              <a:rPr lang="de-AT" dirty="0"/>
              <a:t>Engine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E5EB4AA7-8761-4F1F-9057-9CCC17F2BED2}"/>
              </a:ext>
            </a:extLst>
          </p:cNvPr>
          <p:cNvCxnSpPr>
            <a:cxnSpLocks/>
            <a:stCxn id="3" idx="3"/>
            <a:endCxn id="28" idx="1"/>
          </p:cNvCxnSpPr>
          <p:nvPr/>
        </p:nvCxnSpPr>
        <p:spPr>
          <a:xfrm flipV="1">
            <a:off x="5937109" y="2120345"/>
            <a:ext cx="607372" cy="8196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80C11C72-EC2E-4E98-8465-FB1E2E1C28A2}"/>
              </a:ext>
            </a:extLst>
          </p:cNvPr>
          <p:cNvSpPr txBox="1"/>
          <p:nvPr/>
        </p:nvSpPr>
        <p:spPr>
          <a:xfrm>
            <a:off x="6025017" y="1712046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«r»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9F933D17-6D5D-4C25-8CD4-BF9FBE0F9961}"/>
              </a:ext>
            </a:extLst>
          </p:cNvPr>
          <p:cNvCxnSpPr>
            <a:cxnSpLocks/>
            <a:stCxn id="26" idx="1"/>
            <a:endCxn id="28" idx="3"/>
          </p:cNvCxnSpPr>
          <p:nvPr/>
        </p:nvCxnSpPr>
        <p:spPr>
          <a:xfrm flipH="1" flipV="1">
            <a:off x="8196295" y="2120345"/>
            <a:ext cx="502101" cy="5888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0683FF16-80F3-466E-81A5-2CCF0D87B9EA}"/>
              </a:ext>
            </a:extLst>
          </p:cNvPr>
          <p:cNvSpPr txBox="1"/>
          <p:nvPr/>
        </p:nvSpPr>
        <p:spPr>
          <a:xfrm>
            <a:off x="8248376" y="1819529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«w»</a:t>
            </a: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5D7FA78B-CF3A-4625-A3B6-818F0D025EE0}"/>
              </a:ext>
            </a:extLst>
          </p:cNvPr>
          <p:cNvCxnSpPr>
            <a:cxnSpLocks/>
            <a:stCxn id="10" idx="3"/>
            <a:endCxn id="27" idx="1"/>
          </p:cNvCxnSpPr>
          <p:nvPr/>
        </p:nvCxnSpPr>
        <p:spPr>
          <a:xfrm flipV="1">
            <a:off x="5937693" y="1155917"/>
            <a:ext cx="606787" cy="176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A39D73AA-25EC-4C52-B955-27E493F1CE3F}"/>
              </a:ext>
            </a:extLst>
          </p:cNvPr>
          <p:cNvSpPr txBox="1"/>
          <p:nvPr/>
        </p:nvSpPr>
        <p:spPr>
          <a:xfrm>
            <a:off x="5972957" y="855458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EBFC5148-A11C-4DD2-BB97-696A4B272112}"/>
              </a:ext>
            </a:extLst>
          </p:cNvPr>
          <p:cNvCxnSpPr>
            <a:cxnSpLocks/>
            <a:stCxn id="25" idx="1"/>
            <a:endCxn id="27" idx="3"/>
          </p:cNvCxnSpPr>
          <p:nvPr/>
        </p:nvCxnSpPr>
        <p:spPr>
          <a:xfrm flipH="1">
            <a:off x="8196294" y="1143429"/>
            <a:ext cx="502103" cy="12488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52404B43-0EF4-471E-BA9F-4525A84C133C}"/>
              </a:ext>
            </a:extLst>
          </p:cNvPr>
          <p:cNvSpPr txBox="1"/>
          <p:nvPr/>
        </p:nvSpPr>
        <p:spPr>
          <a:xfrm>
            <a:off x="8096279" y="769759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922350C7-62E2-410A-B412-2B0D5395EEF4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7370387" y="1443916"/>
            <a:ext cx="1" cy="388429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B7F805E8-832A-4B96-BC27-10444EAC3FC9}"/>
              </a:ext>
            </a:extLst>
          </p:cNvPr>
          <p:cNvSpPr txBox="1"/>
          <p:nvPr/>
        </p:nvSpPr>
        <p:spPr>
          <a:xfrm>
            <a:off x="7363723" y="1440035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«r»</a:t>
            </a: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83DE8A96-1D94-4B28-BBFE-5E278CA25669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9524303" y="1431429"/>
            <a:ext cx="1" cy="406804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1DCDBF5D-3646-428C-A342-FF21C5541326}"/>
              </a:ext>
            </a:extLst>
          </p:cNvPr>
          <p:cNvSpPr txBox="1"/>
          <p:nvPr/>
        </p:nvSpPr>
        <p:spPr>
          <a:xfrm>
            <a:off x="9480568" y="1404010"/>
            <a:ext cx="502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«c2»</a:t>
            </a:r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5A093A46-2C64-4FE0-AAAF-675318441B27}"/>
              </a:ext>
            </a:extLst>
          </p:cNvPr>
          <p:cNvGrpSpPr/>
          <p:nvPr/>
        </p:nvGrpSpPr>
        <p:grpSpPr>
          <a:xfrm>
            <a:off x="10478642" y="691397"/>
            <a:ext cx="1668793" cy="1749894"/>
            <a:chOff x="594590" y="4770254"/>
            <a:chExt cx="1455548" cy="1182823"/>
          </a:xfrm>
        </p:grpSpPr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9C6B6B06-037B-40E8-8900-38762EDBD3E5}"/>
                </a:ext>
              </a:extLst>
            </p:cNvPr>
            <p:cNvSpPr/>
            <p:nvPr/>
          </p:nvSpPr>
          <p:spPr>
            <a:xfrm>
              <a:off x="696743" y="4779787"/>
              <a:ext cx="1244722" cy="11732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>
                <a:solidFill>
                  <a:schemeClr val="tx1"/>
                </a:solidFill>
              </a:endParaRP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832404B1-ED7F-4256-9774-17BB43B891A3}"/>
                </a:ext>
              </a:extLst>
            </p:cNvPr>
            <p:cNvSpPr txBox="1"/>
            <p:nvPr/>
          </p:nvSpPr>
          <p:spPr>
            <a:xfrm>
              <a:off x="594590" y="4770254"/>
              <a:ext cx="1455548" cy="296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050" dirty="0">
                  <a:latin typeface="Arial" panose="020B0604020202020204" pitchFamily="34" charset="0"/>
                  <a:cs typeface="Arial" panose="020B0604020202020204" pitchFamily="34" charset="0"/>
                </a:rPr>
                <a:t>«</a:t>
              </a:r>
              <a:r>
                <a:rPr lang="de-AT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enumeration</a:t>
              </a:r>
              <a:r>
                <a:rPr lang="de-AT" sz="1050" dirty="0">
                  <a:latin typeface="Arial" panose="020B0604020202020204" pitchFamily="34" charset="0"/>
                  <a:cs typeface="Arial" panose="020B0604020202020204" pitchFamily="34" charset="0"/>
                </a:rPr>
                <a:t>»</a:t>
              </a:r>
            </a:p>
            <a:p>
              <a:pPr algn="ctr"/>
              <a:r>
                <a:rPr lang="de-AT" sz="1200" dirty="0">
                  <a:latin typeface="Arial" panose="020B0604020202020204" pitchFamily="34" charset="0"/>
                  <a:cs typeface="Arial" panose="020B0604020202020204" pitchFamily="34" charset="0"/>
                </a:rPr>
                <a:t>Legend</a:t>
              </a:r>
              <a:endParaRPr lang="de-AT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C1E14775-844C-4EA1-A146-66CD159F87AA}"/>
                </a:ext>
              </a:extLst>
            </p:cNvPr>
            <p:cNvCxnSpPr/>
            <p:nvPr/>
          </p:nvCxnSpPr>
          <p:spPr>
            <a:xfrm>
              <a:off x="698654" y="5063345"/>
              <a:ext cx="1236372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feld 50">
            <a:extLst>
              <a:ext uri="{FF2B5EF4-FFF2-40B4-BE49-F238E27FC236}">
                <a16:creationId xmlns:a16="http://schemas.microsoft.com/office/drawing/2014/main" id="{2393854E-2D4B-48DB-9F9F-696657FB0784}"/>
              </a:ext>
            </a:extLst>
          </p:cNvPr>
          <p:cNvSpPr txBox="1"/>
          <p:nvPr/>
        </p:nvSpPr>
        <p:spPr>
          <a:xfrm>
            <a:off x="10575364" y="966063"/>
            <a:ext cx="1749382" cy="1100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44000">
              <a:buFont typeface="Symbol" panose="05050102010706020507" pitchFamily="18" charset="2"/>
              <a:buChar char="-"/>
            </a:pP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«c2»: 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conformsTo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rep</a:t>
            </a: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»: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represents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«u»:   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uses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«r»:    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reads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«w»:   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writes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EC1F0294-8971-49F5-9440-4928DCDFFA2E}"/>
              </a:ext>
            </a:extLst>
          </p:cNvPr>
          <p:cNvSpPr/>
          <p:nvPr/>
        </p:nvSpPr>
        <p:spPr>
          <a:xfrm>
            <a:off x="222072" y="3018931"/>
            <a:ext cx="1419568" cy="575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/>
              <a:t>UML2DT Profile</a:t>
            </a: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AB2085EC-6E9B-4EF2-8C48-0FB86B2506A5}"/>
              </a:ext>
            </a:extLst>
          </p:cNvPr>
          <p:cNvCxnSpPr>
            <a:cxnSpLocks/>
            <a:stCxn id="52" idx="0"/>
            <a:endCxn id="4" idx="2"/>
          </p:cNvCxnSpPr>
          <p:nvPr/>
        </p:nvCxnSpPr>
        <p:spPr>
          <a:xfrm flipH="1" flipV="1">
            <a:off x="931855" y="2416541"/>
            <a:ext cx="1" cy="60239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08F8EF97-38EE-4D38-A252-41C78B69383F}"/>
              </a:ext>
            </a:extLst>
          </p:cNvPr>
          <p:cNvSpPr txBox="1"/>
          <p:nvPr/>
        </p:nvSpPr>
        <p:spPr>
          <a:xfrm>
            <a:off x="919265" y="2600126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</p:spTree>
    <p:extLst>
      <p:ext uri="{BB962C8B-B14F-4D97-AF65-F5344CB8AC3E}">
        <p14:creationId xmlns:p14="http://schemas.microsoft.com/office/powerpoint/2010/main" val="4293867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hteck 60">
            <a:extLst>
              <a:ext uri="{FF2B5EF4-FFF2-40B4-BE49-F238E27FC236}">
                <a16:creationId xmlns:a16="http://schemas.microsoft.com/office/drawing/2014/main" id="{B3454018-AC75-406F-ABD9-9E5EA602A9E0}"/>
              </a:ext>
            </a:extLst>
          </p:cNvPr>
          <p:cNvSpPr/>
          <p:nvPr/>
        </p:nvSpPr>
        <p:spPr>
          <a:xfrm>
            <a:off x="3186112" y="-114300"/>
            <a:ext cx="9005887" cy="7152813"/>
          </a:xfrm>
          <a:prstGeom prst="rect">
            <a:avLst/>
          </a:prstGeom>
          <a:solidFill>
            <a:srgbClr val="C000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DT </a:t>
            </a:r>
            <a:r>
              <a:rPr lang="de-DE" dirty="0" err="1"/>
              <a:t>Platform</a:t>
            </a:r>
            <a:endParaRPr lang="de-AT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7144463-0542-46AD-8A1C-86D128B0611D}"/>
              </a:ext>
            </a:extLst>
          </p:cNvPr>
          <p:cNvSpPr/>
          <p:nvPr/>
        </p:nvSpPr>
        <p:spPr>
          <a:xfrm>
            <a:off x="3386634" y="4858603"/>
            <a:ext cx="1863305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Device Management</a:t>
            </a:r>
            <a:endParaRPr lang="de-AT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4E21843-B6D2-4CA0-9C50-FF3AA7AD6C88}"/>
              </a:ext>
            </a:extLst>
          </p:cNvPr>
          <p:cNvSpPr/>
          <p:nvPr/>
        </p:nvSpPr>
        <p:spPr>
          <a:xfrm>
            <a:off x="4729163" y="343585"/>
            <a:ext cx="4725087" cy="4195840"/>
          </a:xfrm>
          <a:prstGeom prst="rect">
            <a:avLst/>
          </a:prstGeom>
          <a:solidFill>
            <a:srgbClr val="C000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Modeling Layer</a:t>
            </a:r>
            <a:endParaRPr lang="de-AT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1FAB128-28EF-4833-895E-DADBE4DE0911}"/>
              </a:ext>
            </a:extLst>
          </p:cNvPr>
          <p:cNvSpPr/>
          <p:nvPr/>
        </p:nvSpPr>
        <p:spPr>
          <a:xfrm>
            <a:off x="7213838" y="2156412"/>
            <a:ext cx="2248618" cy="6383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 Model</a:t>
            </a:r>
            <a:endParaRPr lang="de-AT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043747C-8499-40D4-A99B-EBCC6C1BE88E}"/>
              </a:ext>
            </a:extLst>
          </p:cNvPr>
          <p:cNvSpPr/>
          <p:nvPr/>
        </p:nvSpPr>
        <p:spPr>
          <a:xfrm>
            <a:off x="6942063" y="5247505"/>
            <a:ext cx="2248618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DT API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37B394D-0844-4757-AE99-33FC386CED56}"/>
              </a:ext>
            </a:extLst>
          </p:cNvPr>
          <p:cNvSpPr/>
          <p:nvPr/>
        </p:nvSpPr>
        <p:spPr>
          <a:xfrm>
            <a:off x="399020" y="4839463"/>
            <a:ext cx="1863305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System</a:t>
            </a:r>
            <a:endParaRPr lang="de-AT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1312457-C01B-4546-BE07-1F4F4835C981}"/>
              </a:ext>
            </a:extLst>
          </p:cNvPr>
          <p:cNvCxnSpPr>
            <a:cxnSpLocks/>
            <a:stCxn id="7" idx="3"/>
            <a:endCxn id="2" idx="1"/>
          </p:cNvCxnSpPr>
          <p:nvPr/>
        </p:nvCxnSpPr>
        <p:spPr>
          <a:xfrm>
            <a:off x="2262325" y="5158641"/>
            <a:ext cx="1124309" cy="191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1F9602A-755F-4890-8D01-FDEE80CB3576}"/>
              </a:ext>
            </a:extLst>
          </p:cNvPr>
          <p:cNvCxnSpPr>
            <a:cxnSpLocks/>
            <a:stCxn id="6" idx="1"/>
            <a:endCxn id="2" idx="3"/>
          </p:cNvCxnSpPr>
          <p:nvPr/>
        </p:nvCxnSpPr>
        <p:spPr>
          <a:xfrm flipH="1" flipV="1">
            <a:off x="5249939" y="5177781"/>
            <a:ext cx="1692124" cy="3889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A922D7E9-26EC-4F1A-996D-FBA804BF8E85}"/>
              </a:ext>
            </a:extLst>
          </p:cNvPr>
          <p:cNvSpPr/>
          <p:nvPr/>
        </p:nvSpPr>
        <p:spPr>
          <a:xfrm>
            <a:off x="7204099" y="1273254"/>
            <a:ext cx="2248618" cy="6383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 </a:t>
            </a:r>
            <a:r>
              <a:rPr lang="de-DE" dirty="0" err="1"/>
              <a:t>MetaModel</a:t>
            </a:r>
            <a:endParaRPr lang="de-AT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4F62E66-8D81-4C7B-A5FC-72973AAE6EDC}"/>
              </a:ext>
            </a:extLst>
          </p:cNvPr>
          <p:cNvCxnSpPr>
            <a:stCxn id="5" idx="0"/>
            <a:endCxn id="11" idx="2"/>
          </p:cNvCxnSpPr>
          <p:nvPr/>
        </p:nvCxnSpPr>
        <p:spPr>
          <a:xfrm flipH="1" flipV="1">
            <a:off x="8328408" y="1911609"/>
            <a:ext cx="9739" cy="244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8064AB26-4F8C-404D-B302-98AD3C98BE88}"/>
              </a:ext>
            </a:extLst>
          </p:cNvPr>
          <p:cNvSpPr txBox="1"/>
          <p:nvPr/>
        </p:nvSpPr>
        <p:spPr>
          <a:xfrm>
            <a:off x="8534669" y="1911609"/>
            <a:ext cx="915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conformsTo</a:t>
            </a:r>
            <a:endParaRPr lang="de-AT" sz="12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C59FD72-11E6-4DF1-BA6D-C005EE06CD7E}"/>
              </a:ext>
            </a:extLst>
          </p:cNvPr>
          <p:cNvSpPr txBox="1"/>
          <p:nvPr/>
        </p:nvSpPr>
        <p:spPr>
          <a:xfrm>
            <a:off x="8192617" y="3682443"/>
            <a:ext cx="684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updates</a:t>
            </a:r>
            <a:endParaRPr lang="de-AT" sz="1200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35CB6D34-78A5-4852-9A3D-3F08BC2D83BE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8066372" y="2794767"/>
            <a:ext cx="271775" cy="2452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A5BDC41-4633-4F36-90B1-CB4E31C3AEF7}"/>
              </a:ext>
            </a:extLst>
          </p:cNvPr>
          <p:cNvSpPr txBox="1"/>
          <p:nvPr/>
        </p:nvSpPr>
        <p:spPr>
          <a:xfrm>
            <a:off x="3400973" y="5593191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</a:t>
            </a:r>
            <a:r>
              <a:rPr lang="de-AT" dirty="0" err="1"/>
              <a:t>Hono</a:t>
            </a:r>
            <a:endParaRPr lang="de-AT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0CB1C6A-A052-4A41-A4D9-B27AEC2AAEB5}"/>
              </a:ext>
            </a:extLst>
          </p:cNvPr>
          <p:cNvSpPr txBox="1"/>
          <p:nvPr/>
        </p:nvSpPr>
        <p:spPr>
          <a:xfrm>
            <a:off x="3400973" y="6018215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Azure IoT-Hub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392C7BD-3093-4150-A9D5-685E22657CF9}"/>
              </a:ext>
            </a:extLst>
          </p:cNvPr>
          <p:cNvSpPr txBox="1"/>
          <p:nvPr/>
        </p:nvSpPr>
        <p:spPr>
          <a:xfrm>
            <a:off x="3400973" y="6443239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AWS Greengrass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3B26E2E-C88F-4D1A-875C-6FF0BE173800}"/>
              </a:ext>
            </a:extLst>
          </p:cNvPr>
          <p:cNvSpPr txBox="1"/>
          <p:nvPr/>
        </p:nvSpPr>
        <p:spPr>
          <a:xfrm>
            <a:off x="8676426" y="6617968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Ditto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280A0CBE-57D7-4BC9-8904-DC26756B28E4}"/>
              </a:ext>
            </a:extLst>
          </p:cNvPr>
          <p:cNvSpPr txBox="1"/>
          <p:nvPr/>
        </p:nvSpPr>
        <p:spPr>
          <a:xfrm>
            <a:off x="7294441" y="6392182"/>
            <a:ext cx="1733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Azure DT Service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5B3B56F-11AF-428B-8CCE-9399627F61D8}"/>
              </a:ext>
            </a:extLst>
          </p:cNvPr>
          <p:cNvSpPr txBox="1"/>
          <p:nvPr/>
        </p:nvSpPr>
        <p:spPr>
          <a:xfrm>
            <a:off x="7159129" y="639033"/>
            <a:ext cx="1733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Azure DT Service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D3BE781-6AD8-48C4-828A-7E77A26DEFD7}"/>
              </a:ext>
            </a:extLst>
          </p:cNvPr>
          <p:cNvSpPr txBox="1"/>
          <p:nvPr/>
        </p:nvSpPr>
        <p:spPr>
          <a:xfrm>
            <a:off x="8366596" y="682615"/>
            <a:ext cx="1079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</a:t>
            </a:r>
            <a:r>
              <a:rPr lang="de-AT" dirty="0" err="1"/>
              <a:t>Vorto</a:t>
            </a:r>
            <a:endParaRPr lang="de-AT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1F40C0BE-A376-479A-A4DF-56EA03159EF1}"/>
              </a:ext>
            </a:extLst>
          </p:cNvPr>
          <p:cNvSpPr/>
          <p:nvPr/>
        </p:nvSpPr>
        <p:spPr>
          <a:xfrm>
            <a:off x="4970678" y="2194028"/>
            <a:ext cx="1515257" cy="6383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 Language</a:t>
            </a:r>
            <a:endParaRPr lang="de-AT" dirty="0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2DFFBF91-7E9F-469A-AE74-0CF883AF28A1}"/>
              </a:ext>
            </a:extLst>
          </p:cNvPr>
          <p:cNvCxnSpPr>
            <a:cxnSpLocks/>
            <a:stCxn id="42" idx="3"/>
            <a:endCxn id="5" idx="1"/>
          </p:cNvCxnSpPr>
          <p:nvPr/>
        </p:nvCxnSpPr>
        <p:spPr>
          <a:xfrm flipV="1">
            <a:off x="6485935" y="2475590"/>
            <a:ext cx="727903" cy="37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080FCFF8-B18F-4591-A031-2CC80BC2593E}"/>
              </a:ext>
            </a:extLst>
          </p:cNvPr>
          <p:cNvSpPr txBox="1"/>
          <p:nvPr/>
        </p:nvSpPr>
        <p:spPr>
          <a:xfrm>
            <a:off x="6485935" y="2184646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describes</a:t>
            </a:r>
            <a:endParaRPr lang="de-AT" sz="1200" dirty="0"/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FA52C9B9-8D26-44B5-A04F-C1EAFEF9E0E4}"/>
              </a:ext>
            </a:extLst>
          </p:cNvPr>
          <p:cNvCxnSpPr>
            <a:cxnSpLocks/>
            <a:stCxn id="42" idx="0"/>
            <a:endCxn id="11" idx="1"/>
          </p:cNvCxnSpPr>
          <p:nvPr/>
        </p:nvCxnSpPr>
        <p:spPr>
          <a:xfrm flipV="1">
            <a:off x="5728307" y="1592432"/>
            <a:ext cx="1475792" cy="601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79E63E19-112C-48FD-8290-E723423E46E7}"/>
              </a:ext>
            </a:extLst>
          </p:cNvPr>
          <p:cNvSpPr txBox="1"/>
          <p:nvPr/>
        </p:nvSpPr>
        <p:spPr>
          <a:xfrm rot="20152422">
            <a:off x="6234409" y="160626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uses</a:t>
            </a:r>
            <a:endParaRPr lang="de-AT" sz="1200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D7F3F681-5B98-4D84-82CE-071A094B785D}"/>
              </a:ext>
            </a:extLst>
          </p:cNvPr>
          <p:cNvSpPr/>
          <p:nvPr/>
        </p:nvSpPr>
        <p:spPr>
          <a:xfrm>
            <a:off x="10565830" y="5324168"/>
            <a:ext cx="1424801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Services</a:t>
            </a:r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FFC102F0-744D-4AF2-9367-E0E47310CF1A}"/>
              </a:ext>
            </a:extLst>
          </p:cNvPr>
          <p:cNvCxnSpPr>
            <a:cxnSpLocks/>
            <a:stCxn id="62" idx="1"/>
            <a:endCxn id="6" idx="3"/>
          </p:cNvCxnSpPr>
          <p:nvPr/>
        </p:nvCxnSpPr>
        <p:spPr>
          <a:xfrm flipH="1" flipV="1">
            <a:off x="9190681" y="5566683"/>
            <a:ext cx="1375149" cy="76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219D7C39-09BF-41CB-8954-25C7110551F8}"/>
              </a:ext>
            </a:extLst>
          </p:cNvPr>
          <p:cNvSpPr txBox="1"/>
          <p:nvPr/>
        </p:nvSpPr>
        <p:spPr>
          <a:xfrm>
            <a:off x="9599351" y="5268595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access</a:t>
            </a: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3741928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4370778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289221" y="2233452"/>
            <a:ext cx="4320000" cy="4320000"/>
            <a:chOff x="2892360" y="2378986"/>
            <a:chExt cx="4320000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92360" y="2378986"/>
              <a:ext cx="4320000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898589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VL-MM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96DCE22-4741-41E0-8AF9-34F27128A979}"/>
              </a:ext>
            </a:extLst>
          </p:cNvPr>
          <p:cNvGrpSpPr/>
          <p:nvPr/>
        </p:nvGrpSpPr>
        <p:grpSpPr>
          <a:xfrm>
            <a:off x="5449221" y="2233452"/>
            <a:ext cx="4320000" cy="4320000"/>
            <a:chOff x="5439635" y="2378986"/>
            <a:chExt cx="4320000" cy="43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BD9BD9C-C195-40C2-BC5E-06E9DB1FDDB1}"/>
                </a:ext>
              </a:extLst>
            </p:cNvPr>
            <p:cNvSpPr/>
            <p:nvPr/>
          </p:nvSpPr>
          <p:spPr>
            <a:xfrm>
              <a:off x="5439635" y="2378986"/>
              <a:ext cx="4320000" cy="43200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D25D72F-3E73-4D47-A515-47DF65459B72}"/>
                </a:ext>
              </a:extLst>
            </p:cNvPr>
            <p:cNvSpPr txBox="1"/>
            <p:nvPr/>
          </p:nvSpPr>
          <p:spPr>
            <a:xfrm>
              <a:off x="8461314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TM-MM</a:t>
              </a:r>
            </a:p>
          </p:txBody>
        </p:sp>
      </p:grpSp>
      <p:sp>
        <p:nvSpPr>
          <p:cNvPr id="22" name="Textfeld 21">
            <a:extLst>
              <a:ext uri="{FF2B5EF4-FFF2-40B4-BE49-F238E27FC236}">
                <a16:creationId xmlns:a16="http://schemas.microsoft.com/office/drawing/2014/main" id="{0A3EC169-17FD-45B0-A5FE-221B688DD9EB}"/>
              </a:ext>
            </a:extLst>
          </p:cNvPr>
          <p:cNvSpPr txBox="1"/>
          <p:nvPr/>
        </p:nvSpPr>
        <p:spPr>
          <a:xfrm>
            <a:off x="3642078" y="4635500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Status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E6752E12-7748-453B-90BB-5EC2A41A7924}"/>
              </a:ext>
            </a:extLst>
          </p:cNvPr>
          <p:cNvGrpSpPr/>
          <p:nvPr/>
        </p:nvGrpSpPr>
        <p:grpSpPr>
          <a:xfrm>
            <a:off x="5409355" y="2649754"/>
            <a:ext cx="2177774" cy="1787885"/>
            <a:chOff x="5409355" y="2649754"/>
            <a:chExt cx="2177774" cy="1787885"/>
          </a:xfrm>
        </p:grpSpPr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13A7A1FF-38E4-445B-956A-783A6B5FFFB3}"/>
                </a:ext>
              </a:extLst>
            </p:cNvPr>
            <p:cNvSpPr txBox="1"/>
            <p:nvPr/>
          </p:nvSpPr>
          <p:spPr>
            <a:xfrm>
              <a:off x="5863242" y="3217176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Telemetry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59E4F591-A339-4A97-BFC1-E24F4F20691C}"/>
                </a:ext>
              </a:extLst>
            </p:cNvPr>
            <p:cNvSpPr txBox="1"/>
            <p:nvPr/>
          </p:nvSpPr>
          <p:spPr>
            <a:xfrm>
              <a:off x="5863242" y="3500887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Property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E3D473AE-A5BD-44AC-9B03-212F74B5DF4D}"/>
                </a:ext>
              </a:extLst>
            </p:cNvPr>
            <p:cNvSpPr txBox="1"/>
            <p:nvPr/>
          </p:nvSpPr>
          <p:spPr>
            <a:xfrm>
              <a:off x="5863242" y="2933465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name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F9F4F7C7-0933-4063-A5A8-65FCFCE3D898}"/>
                </a:ext>
              </a:extLst>
            </p:cNvPr>
            <p:cNvSpPr txBox="1"/>
            <p:nvPr/>
          </p:nvSpPr>
          <p:spPr>
            <a:xfrm>
              <a:off x="5734751" y="3784598"/>
              <a:ext cx="1526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allowedValues</a:t>
              </a:r>
              <a:endParaRPr lang="en-US" dirty="0"/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B5D0D39F-87BB-45AC-B834-513F8E13C1EC}"/>
                </a:ext>
              </a:extLst>
            </p:cNvPr>
            <p:cNvSpPr txBox="1"/>
            <p:nvPr/>
          </p:nvSpPr>
          <p:spPr>
            <a:xfrm>
              <a:off x="5409355" y="4068307"/>
              <a:ext cx="2177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unitOfMeasurement</a:t>
              </a:r>
              <a:endParaRPr lang="en-US" dirty="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515D5D2B-150E-4441-B809-E37B4A3C1596}"/>
                </a:ext>
              </a:extLst>
            </p:cNvPr>
            <p:cNvSpPr txBox="1"/>
            <p:nvPr/>
          </p:nvSpPr>
          <p:spPr>
            <a:xfrm>
              <a:off x="5863242" y="2649754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type</a:t>
              </a:r>
            </a:p>
          </p:txBody>
        </p:sp>
      </p:grpSp>
      <p:sp>
        <p:nvSpPr>
          <p:cNvPr id="36" name="Textfeld 35">
            <a:extLst>
              <a:ext uri="{FF2B5EF4-FFF2-40B4-BE49-F238E27FC236}">
                <a16:creationId xmlns:a16="http://schemas.microsoft.com/office/drawing/2014/main" id="{A6E6C2C2-963A-4004-A2E3-166CEEB94F83}"/>
              </a:ext>
            </a:extLst>
          </p:cNvPr>
          <p:cNvSpPr txBox="1"/>
          <p:nvPr/>
        </p:nvSpPr>
        <p:spPr>
          <a:xfrm>
            <a:off x="3642078" y="500483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Fault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CCCD88DD-7F5A-4D31-A7CF-927674035E65}"/>
              </a:ext>
            </a:extLst>
          </p:cNvPr>
          <p:cNvSpPr txBox="1"/>
          <p:nvPr/>
        </p:nvSpPr>
        <p:spPr>
          <a:xfrm>
            <a:off x="7933156" y="461113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isExternalId</a:t>
            </a:r>
            <a:endParaRPr lang="en-US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40432CF0-A6A3-46B2-AC07-DB47084C1ECB}"/>
              </a:ext>
            </a:extLst>
          </p:cNvPr>
          <p:cNvSpPr txBox="1"/>
          <p:nvPr/>
        </p:nvSpPr>
        <p:spPr>
          <a:xfrm>
            <a:off x="7464228" y="4908257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isStoredExternally</a:t>
            </a:r>
            <a:endParaRPr lang="en-US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B804715F-0F0C-4EE4-9588-C5B7F6C015D9}"/>
              </a:ext>
            </a:extLst>
          </p:cNvPr>
          <p:cNvSpPr txBox="1"/>
          <p:nvPr/>
        </p:nvSpPr>
        <p:spPr>
          <a:xfrm>
            <a:off x="5461992" y="4671518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mandatory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416666B2-EAF6-4FDC-8E84-B77184104291}"/>
              </a:ext>
            </a:extLst>
          </p:cNvPr>
          <p:cNvSpPr txBox="1"/>
          <p:nvPr/>
        </p:nvSpPr>
        <p:spPr>
          <a:xfrm>
            <a:off x="7455610" y="5198143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defaultValue</a:t>
            </a:r>
            <a:endParaRPr lang="en-US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38023DE-94D2-4437-9D16-91D470E2C6E5}"/>
              </a:ext>
            </a:extLst>
          </p:cNvPr>
          <p:cNvSpPr txBox="1"/>
          <p:nvPr/>
        </p:nvSpPr>
        <p:spPr>
          <a:xfrm>
            <a:off x="7446992" y="5506465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configuration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6EE8AAF0-6364-4687-9609-71F0613EBB0F}"/>
              </a:ext>
            </a:extLst>
          </p:cNvPr>
          <p:cNvSpPr txBox="1"/>
          <p:nvPr/>
        </p:nvSpPr>
        <p:spPr>
          <a:xfrm>
            <a:off x="3502419" y="5321799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multiplicity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9DD53197-1551-4A62-B288-B8E21B65C5B6}"/>
              </a:ext>
            </a:extLst>
          </p:cNvPr>
          <p:cNvSpPr txBox="1"/>
          <p:nvPr/>
        </p:nvSpPr>
        <p:spPr>
          <a:xfrm>
            <a:off x="3790190" y="5630693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extension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F2C5A54B-ACF3-4653-AD89-3E26C0386BD0}"/>
              </a:ext>
            </a:extLst>
          </p:cNvPr>
          <p:cNvSpPr txBox="1"/>
          <p:nvPr/>
        </p:nvSpPr>
        <p:spPr>
          <a:xfrm>
            <a:off x="3927062" y="5947660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readOnly</a:t>
            </a:r>
            <a:endParaRPr lang="en-US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F54580B2-5086-4D74-9A70-70EAD62FEB75}"/>
              </a:ext>
            </a:extLst>
          </p:cNvPr>
          <p:cNvSpPr txBox="1"/>
          <p:nvPr/>
        </p:nvSpPr>
        <p:spPr>
          <a:xfrm>
            <a:off x="5461992" y="817313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1862AE34-2968-4101-9CE3-452C16CE4822}"/>
              </a:ext>
            </a:extLst>
          </p:cNvPr>
          <p:cNvSpPr txBox="1"/>
          <p:nvPr/>
        </p:nvSpPr>
        <p:spPr>
          <a:xfrm>
            <a:off x="5514629" y="1186465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BDCB73BA-7F93-4949-95D9-D0F554168841}"/>
              </a:ext>
            </a:extLst>
          </p:cNvPr>
          <p:cNvSpPr txBox="1"/>
          <p:nvPr/>
        </p:nvSpPr>
        <p:spPr>
          <a:xfrm>
            <a:off x="4723635" y="2236190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23A210F5-D595-41E3-997E-B449B8F1E676}"/>
              </a:ext>
            </a:extLst>
          </p:cNvPr>
          <p:cNvSpPr txBox="1"/>
          <p:nvPr/>
        </p:nvSpPr>
        <p:spPr>
          <a:xfrm>
            <a:off x="4370778" y="251155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metaversion</a:t>
            </a:r>
            <a:endParaRPr lang="en-US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E6B02693-2994-477F-A2AE-A9272FC6C2B8}"/>
              </a:ext>
            </a:extLst>
          </p:cNvPr>
          <p:cNvSpPr txBox="1"/>
          <p:nvPr/>
        </p:nvSpPr>
        <p:spPr>
          <a:xfrm>
            <a:off x="4427800" y="3059839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310BF4A1-A7CF-406F-BD5D-FB260C29FA87}"/>
              </a:ext>
            </a:extLst>
          </p:cNvPr>
          <p:cNvSpPr txBox="1"/>
          <p:nvPr/>
        </p:nvSpPr>
        <p:spPr>
          <a:xfrm>
            <a:off x="4427800" y="2786914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modelversion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457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4370778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289221" y="2233452"/>
            <a:ext cx="4320000" cy="4320000"/>
            <a:chOff x="2892360" y="2378986"/>
            <a:chExt cx="4320000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92360" y="2378986"/>
              <a:ext cx="4320000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898589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VL-MM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96DCE22-4741-41E0-8AF9-34F27128A979}"/>
              </a:ext>
            </a:extLst>
          </p:cNvPr>
          <p:cNvGrpSpPr/>
          <p:nvPr/>
        </p:nvGrpSpPr>
        <p:grpSpPr>
          <a:xfrm>
            <a:off x="5449221" y="2233452"/>
            <a:ext cx="4320000" cy="4320000"/>
            <a:chOff x="5439635" y="2378986"/>
            <a:chExt cx="4320000" cy="43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BD9BD9C-C195-40C2-BC5E-06E9DB1FDDB1}"/>
                </a:ext>
              </a:extLst>
            </p:cNvPr>
            <p:cNvSpPr/>
            <p:nvPr/>
          </p:nvSpPr>
          <p:spPr>
            <a:xfrm>
              <a:off x="5439635" y="2378986"/>
              <a:ext cx="4320000" cy="43200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D25D72F-3E73-4D47-A515-47DF65459B72}"/>
                </a:ext>
              </a:extLst>
            </p:cNvPr>
            <p:cNvSpPr txBox="1"/>
            <p:nvPr/>
          </p:nvSpPr>
          <p:spPr>
            <a:xfrm>
              <a:off x="8461314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TM-MM</a:t>
              </a:r>
            </a:p>
          </p:txBody>
        </p:sp>
      </p:grpSp>
      <p:sp>
        <p:nvSpPr>
          <p:cNvPr id="18" name="Textfeld 17">
            <a:extLst>
              <a:ext uri="{FF2B5EF4-FFF2-40B4-BE49-F238E27FC236}">
                <a16:creationId xmlns:a16="http://schemas.microsoft.com/office/drawing/2014/main" id="{F09C0655-361A-448E-93B6-EE6F698717E8}"/>
              </a:ext>
            </a:extLst>
          </p:cNvPr>
          <p:cNvSpPr txBox="1"/>
          <p:nvPr/>
        </p:nvSpPr>
        <p:spPr>
          <a:xfrm>
            <a:off x="6555702" y="79974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FF1C844-2A4F-4C24-8566-20F8B3BE788F}"/>
              </a:ext>
            </a:extLst>
          </p:cNvPr>
          <p:cNvSpPr txBox="1"/>
          <p:nvPr/>
        </p:nvSpPr>
        <p:spPr>
          <a:xfrm>
            <a:off x="6426183" y="1066050"/>
            <a:ext cx="1710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languageversion</a:t>
            </a:r>
            <a:endParaRPr lang="en-US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367BEAD-90AB-4B84-A8F7-413636D10F4D}"/>
              </a:ext>
            </a:extLst>
          </p:cNvPr>
          <p:cNvSpPr txBox="1"/>
          <p:nvPr/>
        </p:nvSpPr>
        <p:spPr>
          <a:xfrm>
            <a:off x="5035127" y="1058184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BD938C7-A59D-4914-AB19-C1B48D4DA289}"/>
              </a:ext>
            </a:extLst>
          </p:cNvPr>
          <p:cNvSpPr txBox="1"/>
          <p:nvPr/>
        </p:nvSpPr>
        <p:spPr>
          <a:xfrm>
            <a:off x="5035127" y="794510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1F77E18-8363-4AAC-8558-3A815AF80C28}"/>
              </a:ext>
            </a:extLst>
          </p:cNvPr>
          <p:cNvSpPr txBox="1"/>
          <p:nvPr/>
        </p:nvSpPr>
        <p:spPr>
          <a:xfrm>
            <a:off x="3861956" y="4771216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mandatory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2BA7FE5-40AF-49A9-B368-FB5074A5DB66}"/>
              </a:ext>
            </a:extLst>
          </p:cNvPr>
          <p:cNvSpPr txBox="1"/>
          <p:nvPr/>
        </p:nvSpPr>
        <p:spPr>
          <a:xfrm>
            <a:off x="4440181" y="239759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returnType</a:t>
            </a:r>
            <a:endParaRPr lang="en-US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A9AA3E93-216F-4A32-BF5E-9F30D68533FF}"/>
              </a:ext>
            </a:extLst>
          </p:cNvPr>
          <p:cNvSpPr txBox="1"/>
          <p:nvPr/>
        </p:nvSpPr>
        <p:spPr>
          <a:xfrm>
            <a:off x="4474909" y="268943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parameters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8721EF8-5D08-4EA0-BF6F-65E9202D6D5C}"/>
              </a:ext>
            </a:extLst>
          </p:cNvPr>
          <p:cNvSpPr txBox="1"/>
          <p:nvPr/>
        </p:nvSpPr>
        <p:spPr>
          <a:xfrm>
            <a:off x="7611969" y="4624548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requiredProperties</a:t>
            </a:r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7ED70AC3-F2DF-4B4F-933F-39515490D4CB}"/>
              </a:ext>
            </a:extLst>
          </p:cNvPr>
          <p:cNvSpPr txBox="1"/>
          <p:nvPr/>
        </p:nvSpPr>
        <p:spPr>
          <a:xfrm>
            <a:off x="7606107" y="4880176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implementedBy</a:t>
            </a:r>
            <a:endParaRPr lang="en-US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47E84FC4-D9E3-4164-BC50-810C7DECFA6E}"/>
              </a:ext>
            </a:extLst>
          </p:cNvPr>
          <p:cNvSpPr txBox="1"/>
          <p:nvPr/>
        </p:nvSpPr>
        <p:spPr>
          <a:xfrm>
            <a:off x="7395205" y="5276520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scope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4B4C0D96-8340-41AE-B2CF-DC0092F96D25}"/>
              </a:ext>
            </a:extLst>
          </p:cNvPr>
          <p:cNvSpPr txBox="1"/>
          <p:nvPr/>
        </p:nvSpPr>
        <p:spPr>
          <a:xfrm>
            <a:off x="5894101" y="2944165"/>
            <a:ext cx="117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7BB9AB5-BA61-4107-BE5F-46F9A8D5442A}"/>
              </a:ext>
            </a:extLst>
          </p:cNvPr>
          <p:cNvSpPr txBox="1"/>
          <p:nvPr/>
        </p:nvSpPr>
        <p:spPr>
          <a:xfrm>
            <a:off x="4591330" y="2969544"/>
            <a:ext cx="129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description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BA6BF9C-9A27-4E6A-A2A6-A3C0EE9D01A1}"/>
              </a:ext>
            </a:extLst>
          </p:cNvPr>
          <p:cNvSpPr txBox="1"/>
          <p:nvPr/>
        </p:nvSpPr>
        <p:spPr>
          <a:xfrm>
            <a:off x="3861956" y="5147516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breakable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9D5FF638-B739-4CB9-A139-2D2BFC855EA7}"/>
              </a:ext>
            </a:extLst>
          </p:cNvPr>
          <p:cNvSpPr txBox="1"/>
          <p:nvPr/>
        </p:nvSpPr>
        <p:spPr>
          <a:xfrm>
            <a:off x="3884877" y="5523816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extension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DA9F2D22-6C72-4A3C-8976-D1F9A10D1222}"/>
              </a:ext>
            </a:extLst>
          </p:cNvPr>
          <p:cNvSpPr txBox="1"/>
          <p:nvPr/>
        </p:nvSpPr>
        <p:spPr>
          <a:xfrm>
            <a:off x="5035127" y="1321857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65A8092A-2447-4966-B44E-1F5433B4D11C}"/>
              </a:ext>
            </a:extLst>
          </p:cNvPr>
          <p:cNvSpPr txBox="1"/>
          <p:nvPr/>
        </p:nvSpPr>
        <p:spPr>
          <a:xfrm>
            <a:off x="6555702" y="133235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8ED49680-348D-476F-AE70-5306C5B30F6A}"/>
              </a:ext>
            </a:extLst>
          </p:cNvPr>
          <p:cNvSpPr txBox="1"/>
          <p:nvPr/>
        </p:nvSpPr>
        <p:spPr>
          <a:xfrm>
            <a:off x="5035127" y="1574296"/>
            <a:ext cx="315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parameterLanguageversion</a:t>
            </a:r>
            <a:endParaRPr lang="en-US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538B0DD2-5E3B-45A5-8E4B-ABA8C3CA20CB}"/>
              </a:ext>
            </a:extLst>
          </p:cNvPr>
          <p:cNvSpPr txBox="1"/>
          <p:nvPr/>
        </p:nvSpPr>
        <p:spPr>
          <a:xfrm>
            <a:off x="5035127" y="1853619"/>
            <a:ext cx="315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parameterUnitOfMeasurement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318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4370778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289221" y="2233452"/>
            <a:ext cx="4320000" cy="4320000"/>
            <a:chOff x="2892360" y="2378986"/>
            <a:chExt cx="4320000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92360" y="2378986"/>
              <a:ext cx="4320000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898589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VL-MM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96DCE22-4741-41E0-8AF9-34F27128A979}"/>
              </a:ext>
            </a:extLst>
          </p:cNvPr>
          <p:cNvGrpSpPr/>
          <p:nvPr/>
        </p:nvGrpSpPr>
        <p:grpSpPr>
          <a:xfrm>
            <a:off x="5449221" y="2233452"/>
            <a:ext cx="4320000" cy="4320000"/>
            <a:chOff x="5439635" y="2378986"/>
            <a:chExt cx="4320000" cy="43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BD9BD9C-C195-40C2-BC5E-06E9DB1FDDB1}"/>
                </a:ext>
              </a:extLst>
            </p:cNvPr>
            <p:cNvSpPr/>
            <p:nvPr/>
          </p:nvSpPr>
          <p:spPr>
            <a:xfrm>
              <a:off x="5439635" y="2378986"/>
              <a:ext cx="4320000" cy="43200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D25D72F-3E73-4D47-A515-47DF65459B72}"/>
                </a:ext>
              </a:extLst>
            </p:cNvPr>
            <p:cNvSpPr txBox="1"/>
            <p:nvPr/>
          </p:nvSpPr>
          <p:spPr>
            <a:xfrm>
              <a:off x="8461314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TM-MM</a:t>
              </a:r>
            </a:p>
          </p:txBody>
        </p:sp>
      </p:grpSp>
      <p:sp>
        <p:nvSpPr>
          <p:cNvPr id="32" name="Textfeld 31">
            <a:extLst>
              <a:ext uri="{FF2B5EF4-FFF2-40B4-BE49-F238E27FC236}">
                <a16:creationId xmlns:a16="http://schemas.microsoft.com/office/drawing/2014/main" id="{47E84FC4-D9E3-4164-BC50-810C7DECFA6E}"/>
              </a:ext>
            </a:extLst>
          </p:cNvPr>
          <p:cNvSpPr txBox="1"/>
          <p:nvPr/>
        </p:nvSpPr>
        <p:spPr>
          <a:xfrm>
            <a:off x="4832241" y="710132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maxMultiplicity</a:t>
            </a:r>
            <a:endParaRPr lang="en-US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E31C8852-7479-496C-A1CA-0F1EAD667E6B}"/>
              </a:ext>
            </a:extLst>
          </p:cNvPr>
          <p:cNvSpPr txBox="1"/>
          <p:nvPr/>
        </p:nvSpPr>
        <p:spPr>
          <a:xfrm>
            <a:off x="4832241" y="944986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minMultiplicity</a:t>
            </a:r>
            <a:endParaRPr lang="en-US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702D4EC-C28A-4CA5-ACE0-E601428D5B00}"/>
              </a:ext>
            </a:extLst>
          </p:cNvPr>
          <p:cNvSpPr txBox="1"/>
          <p:nvPr/>
        </p:nvSpPr>
        <p:spPr>
          <a:xfrm>
            <a:off x="4793423" y="1211758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properties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82B80C41-6A56-4573-8765-C3560DEF293F}"/>
              </a:ext>
            </a:extLst>
          </p:cNvPr>
          <p:cNvSpPr txBox="1"/>
          <p:nvPr/>
        </p:nvSpPr>
        <p:spPr>
          <a:xfrm>
            <a:off x="6774149" y="2751860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1DBA1BF4-2F50-4266-B0D1-E593318AB463}"/>
              </a:ext>
            </a:extLst>
          </p:cNvPr>
          <p:cNvSpPr txBox="1"/>
          <p:nvPr/>
        </p:nvSpPr>
        <p:spPr>
          <a:xfrm>
            <a:off x="4761420" y="1453484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writable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37ED8714-D1A7-4B92-A79A-F6EE5BDACAB1}"/>
              </a:ext>
            </a:extLst>
          </p:cNvPr>
          <p:cNvSpPr txBox="1"/>
          <p:nvPr/>
        </p:nvSpPr>
        <p:spPr>
          <a:xfrm>
            <a:off x="7680390" y="4557797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relationshipType</a:t>
            </a:r>
            <a:endParaRPr lang="en-US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5A0A09D0-29FB-4429-B0E2-3281A2697ED9}"/>
              </a:ext>
            </a:extLst>
          </p:cNvPr>
          <p:cNvSpPr txBox="1"/>
          <p:nvPr/>
        </p:nvSpPr>
        <p:spPr>
          <a:xfrm>
            <a:off x="4815287" y="1674584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languageversion</a:t>
            </a:r>
            <a:endParaRPr lang="en-US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EFF0F666-1906-4E56-9155-290E4632D65C}"/>
              </a:ext>
            </a:extLst>
          </p:cNvPr>
          <p:cNvSpPr txBox="1"/>
          <p:nvPr/>
        </p:nvSpPr>
        <p:spPr>
          <a:xfrm>
            <a:off x="6247792" y="919010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7F3FF709-2803-47AD-90D9-F98DF3610230}"/>
              </a:ext>
            </a:extLst>
          </p:cNvPr>
          <p:cNvSpPr txBox="1"/>
          <p:nvPr/>
        </p:nvSpPr>
        <p:spPr>
          <a:xfrm>
            <a:off x="6247792" y="1180376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D790C6A-B332-42D8-ADDD-347345D57DEB}"/>
              </a:ext>
            </a:extLst>
          </p:cNvPr>
          <p:cNvSpPr txBox="1"/>
          <p:nvPr/>
        </p:nvSpPr>
        <p:spPr>
          <a:xfrm>
            <a:off x="6247792" y="1418258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F48E3E3F-34E9-4F74-9268-236E2A296CF7}"/>
              </a:ext>
            </a:extLst>
          </p:cNvPr>
          <p:cNvSpPr txBox="1"/>
          <p:nvPr/>
        </p:nvSpPr>
        <p:spPr>
          <a:xfrm>
            <a:off x="5556838" y="1944883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0DA14216-7E63-4713-906A-02134F7C70AA}"/>
              </a:ext>
            </a:extLst>
          </p:cNvPr>
          <p:cNvSpPr txBox="1"/>
          <p:nvPr/>
        </p:nvSpPr>
        <p:spPr>
          <a:xfrm>
            <a:off x="6269656" y="1667623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EC21ADB0-9868-4C55-BB0A-78EE656F33D6}"/>
              </a:ext>
            </a:extLst>
          </p:cNvPr>
          <p:cNvSpPr txBox="1"/>
          <p:nvPr/>
        </p:nvSpPr>
        <p:spPr>
          <a:xfrm>
            <a:off x="6247792" y="706797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613439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1893886" y="542925"/>
            <a:ext cx="8183034" cy="5757863"/>
            <a:chOff x="4460689" y="159014"/>
            <a:chExt cx="4320000" cy="3938824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393882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6330475" y="309582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70879" y="989095"/>
            <a:ext cx="7617051" cy="5097380"/>
            <a:chOff x="2493554" y="2378986"/>
            <a:chExt cx="4718806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53805" y="2378986"/>
              <a:ext cx="4358555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493554" y="4471477"/>
              <a:ext cx="1292092" cy="339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UML CD</a:t>
              </a:r>
            </a:p>
          </p:txBody>
        </p:sp>
      </p:grpSp>
      <p:sp>
        <p:nvSpPr>
          <p:cNvPr id="27" name="Textfeld 26">
            <a:extLst>
              <a:ext uri="{FF2B5EF4-FFF2-40B4-BE49-F238E27FC236}">
                <a16:creationId xmlns:a16="http://schemas.microsoft.com/office/drawing/2014/main" id="{1BE84809-8657-4CAA-9D10-B80DF18387F9}"/>
              </a:ext>
            </a:extLst>
          </p:cNvPr>
          <p:cNvSpPr txBox="1"/>
          <p:nvPr/>
        </p:nvSpPr>
        <p:spPr>
          <a:xfrm>
            <a:off x="7741753" y="2012048"/>
            <a:ext cx="116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Telemetry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429805A-6E56-4921-8626-9702F854A166}"/>
              </a:ext>
            </a:extLst>
          </p:cNvPr>
          <p:cNvSpPr txBox="1"/>
          <p:nvPr/>
        </p:nvSpPr>
        <p:spPr>
          <a:xfrm>
            <a:off x="8030197" y="3652936"/>
            <a:ext cx="1447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displayName</a:t>
            </a:r>
            <a:r>
              <a:rPr lang="en-US" dirty="0"/>
              <a:t> 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0BAB9F9-A321-4E02-8C7D-09B579CAAFA9}"/>
              </a:ext>
            </a:extLst>
          </p:cNvPr>
          <p:cNvSpPr txBox="1"/>
          <p:nvPr/>
        </p:nvSpPr>
        <p:spPr>
          <a:xfrm>
            <a:off x="5230119" y="2843439"/>
            <a:ext cx="1427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Relationship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696DC8FE-1394-43D9-B98B-8137DA806BC6}"/>
              </a:ext>
            </a:extLst>
          </p:cNvPr>
          <p:cNvSpPr txBox="1"/>
          <p:nvPr/>
        </p:nvSpPr>
        <p:spPr>
          <a:xfrm>
            <a:off x="3654734" y="2843439"/>
            <a:ext cx="99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319EFFED-0945-4D08-95F9-592ECD3EC409}"/>
              </a:ext>
            </a:extLst>
          </p:cNvPr>
          <p:cNvSpPr txBox="1"/>
          <p:nvPr/>
        </p:nvSpPr>
        <p:spPr>
          <a:xfrm>
            <a:off x="3222596" y="1995574"/>
            <a:ext cx="140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Composition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E42746A4-7DB3-4985-8A8B-7D9CBC08F79C}"/>
              </a:ext>
            </a:extLst>
          </p:cNvPr>
          <p:cNvSpPr txBox="1"/>
          <p:nvPr/>
        </p:nvSpPr>
        <p:spPr>
          <a:xfrm>
            <a:off x="5218640" y="1996161"/>
            <a:ext cx="128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Component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3AD2DB00-C59C-480B-8AAC-47E5C3FEF086}"/>
              </a:ext>
            </a:extLst>
          </p:cNvPr>
          <p:cNvSpPr txBox="1"/>
          <p:nvPr/>
        </p:nvSpPr>
        <p:spPr>
          <a:xfrm>
            <a:off x="5231275" y="4944200"/>
            <a:ext cx="215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>
                <a:solidFill>
                  <a:schemeClr val="tx1"/>
                </a:solidFill>
              </a:rPr>
              <a:t>Property.isWritable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E051B94-AC93-4523-8259-21BF74A644C6}"/>
              </a:ext>
            </a:extLst>
          </p:cNvPr>
          <p:cNvSpPr txBox="1"/>
          <p:nvPr/>
        </p:nvSpPr>
        <p:spPr>
          <a:xfrm>
            <a:off x="2759186" y="4944200"/>
            <a:ext cx="18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Property.readOnly</a:t>
            </a:r>
            <a:endParaRPr lang="en-US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95E3E5C-0A2E-4E32-B5BD-C80ADEB794D0}"/>
              </a:ext>
            </a:extLst>
          </p:cNvPr>
          <p:cNvSpPr txBox="1"/>
          <p:nvPr/>
        </p:nvSpPr>
        <p:spPr>
          <a:xfrm>
            <a:off x="3545537" y="1596595"/>
            <a:ext cx="110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comment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93E91A45-4306-4600-A848-309049891C84}"/>
              </a:ext>
            </a:extLst>
          </p:cNvPr>
          <p:cNvSpPr txBox="1"/>
          <p:nvPr/>
        </p:nvSpPr>
        <p:spPr>
          <a:xfrm>
            <a:off x="5226538" y="4555203"/>
            <a:ext cx="2361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>
                <a:solidFill>
                  <a:schemeClr val="tx1"/>
                </a:solidFill>
              </a:rPr>
              <a:t>Relationship.isWritable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DB90EC7-D0B3-48C7-A146-715BF08B249B}"/>
              </a:ext>
            </a:extLst>
          </p:cNvPr>
          <p:cNvSpPr txBox="1"/>
          <p:nvPr/>
        </p:nvSpPr>
        <p:spPr>
          <a:xfrm>
            <a:off x="3062584" y="3259294"/>
            <a:ext cx="157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Relation.target</a:t>
            </a:r>
            <a:endParaRPr lang="en-US" dirty="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1532911F-1D81-4706-A79C-14AB47FA32AE}"/>
              </a:ext>
            </a:extLst>
          </p:cNvPr>
          <p:cNvSpPr txBox="1"/>
          <p:nvPr/>
        </p:nvSpPr>
        <p:spPr>
          <a:xfrm>
            <a:off x="5230119" y="3261438"/>
            <a:ext cx="215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>
                <a:solidFill>
                  <a:schemeClr val="tx1"/>
                </a:solidFill>
              </a:rPr>
              <a:t>Relationship.target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BC2A388D-D136-4874-9304-5859BE10A792}"/>
              </a:ext>
            </a:extLst>
          </p:cNvPr>
          <p:cNvSpPr txBox="1"/>
          <p:nvPr/>
        </p:nvSpPr>
        <p:spPr>
          <a:xfrm>
            <a:off x="8029819" y="3221748"/>
            <a:ext cx="348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Property.schema</a:t>
            </a:r>
            <a:endParaRPr lang="en-US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4BD5B49E-9718-46F4-BFFC-0EB4EF1EBFF5}"/>
              </a:ext>
            </a:extLst>
          </p:cNvPr>
          <p:cNvSpPr txBox="1"/>
          <p:nvPr/>
        </p:nvSpPr>
        <p:spPr>
          <a:xfrm>
            <a:off x="5218640" y="1204653"/>
            <a:ext cx="97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134B567-DA28-47C6-9CEF-9285EF814D9B}"/>
              </a:ext>
            </a:extLst>
          </p:cNvPr>
          <p:cNvCxnSpPr>
            <a:cxnSpLocks/>
            <a:stCxn id="36" idx="3"/>
            <a:endCxn id="35" idx="1"/>
          </p:cNvCxnSpPr>
          <p:nvPr/>
        </p:nvCxnSpPr>
        <p:spPr>
          <a:xfrm>
            <a:off x="4649646" y="3028105"/>
            <a:ext cx="5804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9A5D50D3-5695-4606-AD83-337D732246E7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4622840" y="2180240"/>
            <a:ext cx="595800" cy="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F4EC6EFA-4593-4CF9-8C3A-B637A068A617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4641884" y="3443960"/>
            <a:ext cx="588235" cy="2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FD613DF0-0E32-4C76-A535-AFDABD82A325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>
          <a:xfrm>
            <a:off x="4649761" y="5128866"/>
            <a:ext cx="5815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ED74F6FE-C34E-438F-B05B-DC36481D42D4}"/>
              </a:ext>
            </a:extLst>
          </p:cNvPr>
          <p:cNvCxnSpPr>
            <a:cxnSpLocks/>
            <a:stCxn id="51" idx="3"/>
            <a:endCxn id="47" idx="1"/>
          </p:cNvCxnSpPr>
          <p:nvPr/>
        </p:nvCxnSpPr>
        <p:spPr>
          <a:xfrm>
            <a:off x="4641884" y="4739869"/>
            <a:ext cx="5846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179F014E-FCB0-4FD8-809E-61D7EF1A7C7C}"/>
              </a:ext>
            </a:extLst>
          </p:cNvPr>
          <p:cNvCxnSpPr>
            <a:cxnSpLocks/>
            <a:stCxn id="77" idx="3"/>
            <a:endCxn id="52" idx="1"/>
          </p:cNvCxnSpPr>
          <p:nvPr/>
        </p:nvCxnSpPr>
        <p:spPr>
          <a:xfrm flipV="1">
            <a:off x="4641884" y="1389319"/>
            <a:ext cx="576756" cy="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94D70186-8CCE-43D4-9A2C-D152D8D8D009}"/>
              </a:ext>
            </a:extLst>
          </p:cNvPr>
          <p:cNvSpPr txBox="1"/>
          <p:nvPr/>
        </p:nvSpPr>
        <p:spPr>
          <a:xfrm>
            <a:off x="3809279" y="1209763"/>
            <a:ext cx="832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79E8376D-D653-480C-8716-1AEB279A4DB5}"/>
              </a:ext>
            </a:extLst>
          </p:cNvPr>
          <p:cNvSpPr txBox="1"/>
          <p:nvPr/>
        </p:nvSpPr>
        <p:spPr>
          <a:xfrm>
            <a:off x="7987930" y="2786773"/>
            <a:ext cx="348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Property.unit</a:t>
            </a:r>
            <a:endParaRPr lang="en-US" dirty="0"/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85B16FDB-2F3D-4602-9B47-5253CCC91647}"/>
              </a:ext>
            </a:extLst>
          </p:cNvPr>
          <p:cNvSpPr txBox="1"/>
          <p:nvPr/>
        </p:nvSpPr>
        <p:spPr>
          <a:xfrm>
            <a:off x="7934554" y="2410289"/>
            <a:ext cx="348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Telemetry.unit</a:t>
            </a:r>
            <a:endParaRPr lang="en-US" dirty="0"/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7B8C0076-206A-4958-AD6B-685F149A0A20}"/>
              </a:ext>
            </a:extLst>
          </p:cNvPr>
          <p:cNvSpPr txBox="1"/>
          <p:nvPr/>
        </p:nvSpPr>
        <p:spPr>
          <a:xfrm>
            <a:off x="7894929" y="4420233"/>
            <a:ext cx="696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path</a:t>
            </a:r>
            <a:endParaRPr lang="de-AT" dirty="0"/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C362BB83-E8EA-4A25-809E-D3CB36A1A6B2}"/>
              </a:ext>
            </a:extLst>
          </p:cNvPr>
          <p:cNvSpPr txBox="1"/>
          <p:nvPr/>
        </p:nvSpPr>
        <p:spPr>
          <a:xfrm>
            <a:off x="7511003" y="4723034"/>
            <a:ext cx="995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version</a:t>
            </a:r>
            <a:endParaRPr lang="de-AT" dirty="0"/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1398776D-82A4-4393-BA5E-A2AC47E2F2CF}"/>
              </a:ext>
            </a:extLst>
          </p:cNvPr>
          <p:cNvSpPr txBox="1"/>
          <p:nvPr/>
        </p:nvSpPr>
        <p:spPr>
          <a:xfrm>
            <a:off x="7987930" y="4121875"/>
            <a:ext cx="14476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description</a:t>
            </a:r>
            <a:endParaRPr lang="de-AT" dirty="0"/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7CF890BB-9E9A-4426-9248-286A2BE17DFF}"/>
              </a:ext>
            </a:extLst>
          </p:cNvPr>
          <p:cNvSpPr txBox="1"/>
          <p:nvPr/>
        </p:nvSpPr>
        <p:spPr>
          <a:xfrm>
            <a:off x="5218640" y="1609395"/>
            <a:ext cx="110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comment</a:t>
            </a:r>
          </a:p>
        </p:txBody>
      </p: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ECB0BEFB-A69B-48ED-BBEF-D84513E4AB2B}"/>
              </a:ext>
            </a:extLst>
          </p:cNvPr>
          <p:cNvCxnSpPr>
            <a:cxnSpLocks/>
            <a:stCxn id="43" idx="3"/>
            <a:endCxn id="109" idx="1"/>
          </p:cNvCxnSpPr>
          <p:nvPr/>
        </p:nvCxnSpPr>
        <p:spPr>
          <a:xfrm>
            <a:off x="4649646" y="1781261"/>
            <a:ext cx="568994" cy="12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59A102D2-F47E-47EC-82DA-48715A2CE235}"/>
              </a:ext>
            </a:extLst>
          </p:cNvPr>
          <p:cNvSpPr txBox="1"/>
          <p:nvPr/>
        </p:nvSpPr>
        <p:spPr>
          <a:xfrm>
            <a:off x="2744834" y="4555203"/>
            <a:ext cx="189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Relation.readOnly</a:t>
            </a:r>
            <a:endParaRPr lang="en-US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5A12577A-CE1C-4BD6-9F0C-6F8DE1BBFD5B}"/>
              </a:ext>
            </a:extLst>
          </p:cNvPr>
          <p:cNvSpPr txBox="1"/>
          <p:nvPr/>
        </p:nvSpPr>
        <p:spPr>
          <a:xfrm>
            <a:off x="3048577" y="4161751"/>
            <a:ext cx="157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Relation.upper</a:t>
            </a:r>
            <a:endParaRPr lang="en-US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2993EF49-F8E5-4228-BB7D-09296E5E8470}"/>
              </a:ext>
            </a:extLst>
          </p:cNvPr>
          <p:cNvSpPr txBox="1"/>
          <p:nvPr/>
        </p:nvSpPr>
        <p:spPr>
          <a:xfrm>
            <a:off x="2667547" y="2419514"/>
            <a:ext cx="1974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Composition.target</a:t>
            </a:r>
            <a:endParaRPr lang="en-US" dirty="0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A2F98764-E7B8-4F23-8B6F-4BFE7B9BC987}"/>
              </a:ext>
            </a:extLst>
          </p:cNvPr>
          <p:cNvSpPr txBox="1"/>
          <p:nvPr/>
        </p:nvSpPr>
        <p:spPr>
          <a:xfrm>
            <a:off x="5230119" y="2423520"/>
            <a:ext cx="2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Component.schema</a:t>
            </a:r>
            <a:endParaRPr lang="en-US" dirty="0"/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31B1CBF5-5E21-4786-9E3F-D3AB5D7DD6D1}"/>
              </a:ext>
            </a:extLst>
          </p:cNvPr>
          <p:cNvSpPr txBox="1"/>
          <p:nvPr/>
        </p:nvSpPr>
        <p:spPr>
          <a:xfrm>
            <a:off x="3052898" y="3735928"/>
            <a:ext cx="157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Relation.lower</a:t>
            </a:r>
            <a:endParaRPr lang="en-US" dirty="0"/>
          </a:p>
        </p:txBody>
      </p: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22BC81F3-04BE-40A8-B317-789F7EA5CB8F}"/>
              </a:ext>
            </a:extLst>
          </p:cNvPr>
          <p:cNvCxnSpPr>
            <a:cxnSpLocks/>
            <a:stCxn id="61" idx="3"/>
            <a:endCxn id="73" idx="1"/>
          </p:cNvCxnSpPr>
          <p:nvPr/>
        </p:nvCxnSpPr>
        <p:spPr>
          <a:xfrm>
            <a:off x="4641884" y="2604180"/>
            <a:ext cx="588235" cy="4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feld 129">
            <a:extLst>
              <a:ext uri="{FF2B5EF4-FFF2-40B4-BE49-F238E27FC236}">
                <a16:creationId xmlns:a16="http://schemas.microsoft.com/office/drawing/2014/main" id="{F512C7BF-7CF5-4A0B-9587-55A7F53D683A}"/>
              </a:ext>
            </a:extLst>
          </p:cNvPr>
          <p:cNvSpPr txBox="1"/>
          <p:nvPr/>
        </p:nvSpPr>
        <p:spPr>
          <a:xfrm>
            <a:off x="5223398" y="3732871"/>
            <a:ext cx="2547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Relation.minMultiplicity</a:t>
            </a:r>
            <a:endParaRPr lang="en-US" dirty="0"/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98FF2AE7-F79D-47D1-91F8-1BCDFB980909}"/>
              </a:ext>
            </a:extLst>
          </p:cNvPr>
          <p:cNvSpPr txBox="1"/>
          <p:nvPr/>
        </p:nvSpPr>
        <p:spPr>
          <a:xfrm>
            <a:off x="5223398" y="4171583"/>
            <a:ext cx="2547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Relation.maxMultiplicity</a:t>
            </a:r>
            <a:endParaRPr lang="en-US" dirty="0"/>
          </a:p>
        </p:txBody>
      </p: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0E9B454E-8A7B-453B-BB3C-0A54D44D443A}"/>
              </a:ext>
            </a:extLst>
          </p:cNvPr>
          <p:cNvCxnSpPr>
            <a:cxnSpLocks/>
            <a:stCxn id="80" idx="3"/>
            <a:endCxn id="130" idx="1"/>
          </p:cNvCxnSpPr>
          <p:nvPr/>
        </p:nvCxnSpPr>
        <p:spPr>
          <a:xfrm flipV="1">
            <a:off x="4627161" y="3917537"/>
            <a:ext cx="596237" cy="30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mit Pfeil 132">
            <a:extLst>
              <a:ext uri="{FF2B5EF4-FFF2-40B4-BE49-F238E27FC236}">
                <a16:creationId xmlns:a16="http://schemas.microsoft.com/office/drawing/2014/main" id="{3C05BDEB-A868-494A-9223-7B0A3633337E}"/>
              </a:ext>
            </a:extLst>
          </p:cNvPr>
          <p:cNvCxnSpPr>
            <a:cxnSpLocks/>
            <a:stCxn id="53" idx="3"/>
            <a:endCxn id="131" idx="1"/>
          </p:cNvCxnSpPr>
          <p:nvPr/>
        </p:nvCxnSpPr>
        <p:spPr>
          <a:xfrm>
            <a:off x="4622840" y="4346417"/>
            <a:ext cx="600558" cy="9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143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7FF306AA-6B2E-400E-B331-D06CE0339642}"/>
              </a:ext>
            </a:extLst>
          </p:cNvPr>
          <p:cNvGrpSpPr/>
          <p:nvPr/>
        </p:nvGrpSpPr>
        <p:grpSpPr>
          <a:xfrm>
            <a:off x="2110810" y="1638961"/>
            <a:ext cx="8976289" cy="3580078"/>
            <a:chOff x="1854436" y="673286"/>
            <a:chExt cx="8976289" cy="3580078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88F4C440-8752-4E5F-92F5-5BB692E3FB30}"/>
                </a:ext>
              </a:extLst>
            </p:cNvPr>
            <p:cNvGrpSpPr/>
            <p:nvPr/>
          </p:nvGrpSpPr>
          <p:grpSpPr>
            <a:xfrm>
              <a:off x="1969805" y="1098643"/>
              <a:ext cx="3260808" cy="2084666"/>
              <a:chOff x="3484880" y="832918"/>
              <a:chExt cx="2529840" cy="2179057"/>
            </a:xfrm>
          </p:grpSpPr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106A0107-28A1-49F8-84B5-3E9BF5F3600D}"/>
                  </a:ext>
                </a:extLst>
              </p:cNvPr>
              <p:cNvSpPr/>
              <p:nvPr/>
            </p:nvSpPr>
            <p:spPr>
              <a:xfrm>
                <a:off x="3484880" y="832918"/>
                <a:ext cx="2529840" cy="673890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altLang="de-DE" sz="2000" dirty="0">
                    <a:cs typeface="Arial" charset="0"/>
                  </a:rPr>
                  <a:t>«</a:t>
                </a:r>
                <a:r>
                  <a:rPr lang="de-DE" altLang="de-DE" sz="1800" dirty="0">
                    <a:cs typeface="Arial" charset="0"/>
                  </a:rPr>
                  <a:t>Stereotype»</a:t>
                </a:r>
                <a:r>
                  <a:rPr lang="de-DE" altLang="de-DE" sz="1800" i="1" dirty="0"/>
                  <a:t> </a:t>
                </a:r>
                <a:endParaRPr lang="de-AT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de-AT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VersionableElement</a:t>
                </a:r>
                <a:endParaRPr lang="de-AT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0E34EE82-9BFE-40CA-8F42-7326B20A5EF6}"/>
                  </a:ext>
                </a:extLst>
              </p:cNvPr>
              <p:cNvSpPr/>
              <p:nvPr/>
            </p:nvSpPr>
            <p:spPr>
              <a:xfrm>
                <a:off x="3484880" y="1506808"/>
                <a:ext cx="2529840" cy="1505167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de-AT" dirty="0">
                    <a:latin typeface="Arial" panose="020B0604020202020204" pitchFamily="34" charset="0"/>
                    <a:cs typeface="Arial" panose="020B0604020202020204" pitchFamily="34" charset="0"/>
                  </a:rPr>
                  <a:t>String </a:t>
                </a:r>
                <a:r>
                  <a:rPr lang="de-A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displayName</a:t>
                </a:r>
                <a:endParaRPr lang="de-AT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de-AT" dirty="0">
                    <a:latin typeface="Arial" panose="020B0604020202020204" pitchFamily="34" charset="0"/>
                    <a:cs typeface="Arial" panose="020B0604020202020204" pitchFamily="34" charset="0"/>
                  </a:rPr>
                  <a:t>String </a:t>
                </a:r>
                <a:r>
                  <a:rPr lang="de-A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description</a:t>
                </a:r>
                <a:endParaRPr lang="de-AT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de-AT" dirty="0">
                    <a:latin typeface="Arial" panose="020B0604020202020204" pitchFamily="34" charset="0"/>
                    <a:cs typeface="Arial" panose="020B0604020202020204" pitchFamily="34" charset="0"/>
                  </a:rPr>
                  <a:t>String</a:t>
                </a:r>
                <a:r>
                  <a:rPr lang="de-AT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A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id_scheme</a:t>
                </a:r>
                <a:endParaRPr lang="de-AT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de-AT" dirty="0">
                    <a:latin typeface="Arial" panose="020B0604020202020204" pitchFamily="34" charset="0"/>
                    <a:cs typeface="Arial" panose="020B0604020202020204" pitchFamily="34" charset="0"/>
                  </a:rPr>
                  <a:t>String </a:t>
                </a:r>
                <a:r>
                  <a:rPr lang="de-A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id_path</a:t>
                </a:r>
                <a:endParaRPr lang="de-AT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de-A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Int</a:t>
                </a:r>
                <a:r>
                  <a:rPr lang="de-AT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A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id_version</a:t>
                </a:r>
                <a:endParaRPr lang="de-AT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4D613E46-1DE6-4F12-AC26-DB23EA18B53B}"/>
                </a:ext>
              </a:extLst>
            </p:cNvPr>
            <p:cNvSpPr/>
            <p:nvPr/>
          </p:nvSpPr>
          <p:spPr>
            <a:xfrm>
              <a:off x="8403301" y="1098642"/>
              <a:ext cx="2373805" cy="6446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>
                  <a:cs typeface="Arial" charset="0"/>
                </a:rPr>
                <a:t>Stereotype»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ObservableProperty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24DF49E4-A308-45E1-AE02-FE78B37308F7}"/>
                </a:ext>
              </a:extLst>
            </p:cNvPr>
            <p:cNvSpPr/>
            <p:nvPr/>
          </p:nvSpPr>
          <p:spPr>
            <a:xfrm>
              <a:off x="1969805" y="3562511"/>
              <a:ext cx="1509757" cy="6446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 err="1">
                  <a:cs typeface="Arial" charset="0"/>
                </a:rPr>
                <a:t>Metaclass</a:t>
              </a:r>
              <a:r>
                <a:rPr lang="de-DE" altLang="de-DE" sz="1800" dirty="0">
                  <a:cs typeface="Arial" charset="0"/>
                </a:rPr>
                <a:t>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Class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94BCBAB1-61A5-4CC5-8706-99A84F44014C}"/>
                </a:ext>
              </a:extLst>
            </p:cNvPr>
            <p:cNvSpPr/>
            <p:nvPr/>
          </p:nvSpPr>
          <p:spPr>
            <a:xfrm>
              <a:off x="3720856" y="3557475"/>
              <a:ext cx="1509757" cy="6446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 err="1">
                  <a:cs typeface="Arial" charset="0"/>
                </a:rPr>
                <a:t>Metaclass</a:t>
              </a:r>
              <a:r>
                <a:rPr lang="de-DE" altLang="de-DE" sz="1800" dirty="0">
                  <a:cs typeface="Arial" charset="0"/>
                </a:rPr>
                <a:t>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FB3AA1AC-EDB7-461E-A900-BEDB5E7E69E0}"/>
                </a:ext>
              </a:extLst>
            </p:cNvPr>
            <p:cNvSpPr/>
            <p:nvPr/>
          </p:nvSpPr>
          <p:spPr>
            <a:xfrm>
              <a:off x="7248981" y="3567547"/>
              <a:ext cx="1509757" cy="6446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 err="1">
                  <a:cs typeface="Arial" charset="0"/>
                </a:rPr>
                <a:t>Metaclass</a:t>
              </a:r>
              <a:r>
                <a:rPr lang="de-DE" altLang="de-DE" sz="1800" dirty="0">
                  <a:cs typeface="Arial" charset="0"/>
                </a:rPr>
                <a:t>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A939C987-F01F-4AEC-9C46-5E903EB3C383}"/>
                </a:ext>
              </a:extLst>
            </p:cNvPr>
            <p:cNvSpPr/>
            <p:nvPr/>
          </p:nvSpPr>
          <p:spPr>
            <a:xfrm>
              <a:off x="5497929" y="3562511"/>
              <a:ext cx="1509757" cy="6446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 err="1">
                  <a:cs typeface="Arial" charset="0"/>
                </a:rPr>
                <a:t>Metaclass</a:t>
              </a:r>
              <a:r>
                <a:rPr lang="de-DE" altLang="de-DE" sz="1800" dirty="0">
                  <a:cs typeface="Arial" charset="0"/>
                </a:rPr>
                <a:t>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Association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205E955F-148D-47E3-87B2-B52309360909}"/>
                </a:ext>
              </a:extLst>
            </p:cNvPr>
            <p:cNvCxnSpPr>
              <a:cxnSpLocks/>
            </p:cNvCxnSpPr>
            <p:nvPr/>
          </p:nvCxnSpPr>
          <p:spPr>
            <a:xfrm>
              <a:off x="2724683" y="3183309"/>
              <a:ext cx="1" cy="3843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72AC6761-603A-4099-94E7-5DE93C394C65}"/>
                </a:ext>
              </a:extLst>
            </p:cNvPr>
            <p:cNvCxnSpPr>
              <a:cxnSpLocks/>
            </p:cNvCxnSpPr>
            <p:nvPr/>
          </p:nvCxnSpPr>
          <p:spPr>
            <a:xfrm>
              <a:off x="4475734" y="3167781"/>
              <a:ext cx="0" cy="3817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92F03C21-0A2F-4DE9-8FE7-85C35E10A622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>
              <a:off x="7998626" y="2133125"/>
              <a:ext cx="5234" cy="14344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Verbinder: gewinkelt 34">
              <a:extLst>
                <a:ext uri="{FF2B5EF4-FFF2-40B4-BE49-F238E27FC236}">
                  <a16:creationId xmlns:a16="http://schemas.microsoft.com/office/drawing/2014/main" id="{67071F73-2EB8-4DD6-9C09-F942AA10FFE0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>
              <a:off x="5230612" y="2921516"/>
              <a:ext cx="1022196" cy="640995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62286CE6-89CB-42CB-9DE7-FA43B229429E}"/>
                </a:ext>
              </a:extLst>
            </p:cNvPr>
            <p:cNvSpPr/>
            <p:nvPr/>
          </p:nvSpPr>
          <p:spPr>
            <a:xfrm>
              <a:off x="1854436" y="974220"/>
              <a:ext cx="8976289" cy="327914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F8922935-032B-4F30-879C-CFAB05EB075C}"/>
                </a:ext>
              </a:extLst>
            </p:cNvPr>
            <p:cNvSpPr/>
            <p:nvPr/>
          </p:nvSpPr>
          <p:spPr>
            <a:xfrm>
              <a:off x="1854437" y="673286"/>
              <a:ext cx="1708238" cy="300934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400" dirty="0">
                  <a:latin typeface="Arial" panose="020B0604020202020204" pitchFamily="34" charset="0"/>
                  <a:cs typeface="Arial" panose="020B0604020202020204" pitchFamily="34" charset="0"/>
                </a:rPr>
                <a:t>Profile UML_DTDL</a:t>
              </a:r>
            </a:p>
          </p:txBody>
        </p:sp>
      </p:grp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8A7C73F-B2A3-4B9C-99E0-330C2B90219F}"/>
              </a:ext>
            </a:extLst>
          </p:cNvPr>
          <p:cNvCxnSpPr>
            <a:cxnSpLocks/>
          </p:cNvCxnSpPr>
          <p:nvPr/>
        </p:nvCxnSpPr>
        <p:spPr>
          <a:xfrm>
            <a:off x="7860791" y="3541806"/>
            <a:ext cx="0" cy="966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46CAB06C-F153-445D-85EE-5D5D42AE2D27}"/>
              </a:ext>
            </a:extLst>
          </p:cNvPr>
          <p:cNvCxnSpPr>
            <a:cxnSpLocks/>
          </p:cNvCxnSpPr>
          <p:nvPr/>
        </p:nvCxnSpPr>
        <p:spPr>
          <a:xfrm>
            <a:off x="5486986" y="3560856"/>
            <a:ext cx="237380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1B3B2550-EAAB-403B-8A4A-F5066B8B3DA8}"/>
              </a:ext>
            </a:extLst>
          </p:cNvPr>
          <p:cNvSpPr/>
          <p:nvPr/>
        </p:nvSpPr>
        <p:spPr>
          <a:xfrm>
            <a:off x="6096000" y="2063583"/>
            <a:ext cx="2373805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MeasuredProperty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555955C4-F14B-4E72-A38E-F2DBF957E37C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9015112" y="4855572"/>
            <a:ext cx="8477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576544A-D7B2-4521-AE34-CC87CE2D4B4C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9846578" y="2709016"/>
            <a:ext cx="13702" cy="21449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3ABFAB57-86B1-4F68-BC6E-3019FC391BA7}"/>
              </a:ext>
            </a:extLst>
          </p:cNvPr>
          <p:cNvSpPr/>
          <p:nvPr/>
        </p:nvSpPr>
        <p:spPr>
          <a:xfrm>
            <a:off x="6100464" y="2707447"/>
            <a:ext cx="2369341" cy="35643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638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24946" y="28576"/>
            <a:ext cx="1322014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Building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3901750" y="3554739"/>
            <a:ext cx="1537019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61523" y="1755291"/>
            <a:ext cx="1314013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Room</a:t>
            </a:r>
          </a:p>
        </p:txBody>
      </p: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26" idx="2"/>
            <a:endCxn id="10" idx="0"/>
          </p:cNvCxnSpPr>
          <p:nvPr/>
        </p:nvCxnSpPr>
        <p:spPr>
          <a:xfrm rot="16200000" flipH="1">
            <a:off x="354510" y="1391270"/>
            <a:ext cx="719761" cy="827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E9D8FFC2-621D-4557-AD39-98C2E31C5862}"/>
              </a:ext>
            </a:extLst>
          </p:cNvPr>
          <p:cNvSpPr/>
          <p:nvPr/>
        </p:nvSpPr>
        <p:spPr>
          <a:xfrm>
            <a:off x="2933325" y="45910"/>
            <a:ext cx="117157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Robot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E792F57-4CE2-4DF8-B5B3-44FB4E9F2F31}"/>
              </a:ext>
            </a:extLst>
          </p:cNvPr>
          <p:cNvSpPr/>
          <p:nvPr/>
        </p:nvSpPr>
        <p:spPr>
          <a:xfrm>
            <a:off x="2879255" y="1770351"/>
            <a:ext cx="1310627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241D42E-8CAC-45C6-B1E1-B7992D536F1D}"/>
              </a:ext>
            </a:extLst>
          </p:cNvPr>
          <p:cNvSpPr/>
          <p:nvPr/>
        </p:nvSpPr>
        <p:spPr>
          <a:xfrm>
            <a:off x="1541261" y="3578687"/>
            <a:ext cx="1989027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Alarm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3ACD5B0-C1A7-4584-B558-100B14CD6FCC}"/>
              </a:ext>
            </a:extLst>
          </p:cNvPr>
          <p:cNvSpPr/>
          <p:nvPr/>
        </p:nvSpPr>
        <p:spPr>
          <a:xfrm>
            <a:off x="4355" y="3977378"/>
            <a:ext cx="1362919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VentilationSystem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aute 25">
            <a:extLst>
              <a:ext uri="{FF2B5EF4-FFF2-40B4-BE49-F238E27FC236}">
                <a16:creationId xmlns:a16="http://schemas.microsoft.com/office/drawing/2014/main" id="{337331EC-6DBD-4BDD-9419-85599C3E2733}"/>
              </a:ext>
            </a:extLst>
          </p:cNvPr>
          <p:cNvSpPr/>
          <p:nvPr/>
        </p:nvSpPr>
        <p:spPr>
          <a:xfrm flipH="1">
            <a:off x="620251" y="79298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aute 26">
            <a:extLst>
              <a:ext uri="{FF2B5EF4-FFF2-40B4-BE49-F238E27FC236}">
                <a16:creationId xmlns:a16="http://schemas.microsoft.com/office/drawing/2014/main" id="{6CD2C421-DDDD-4183-90C5-BFE81D22102C}"/>
              </a:ext>
            </a:extLst>
          </p:cNvPr>
          <p:cNvSpPr/>
          <p:nvPr/>
        </p:nvSpPr>
        <p:spPr>
          <a:xfrm rot="16200000" flipH="1">
            <a:off x="1406807" y="1844718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aute 27">
            <a:extLst>
              <a:ext uri="{FF2B5EF4-FFF2-40B4-BE49-F238E27FC236}">
                <a16:creationId xmlns:a16="http://schemas.microsoft.com/office/drawing/2014/main" id="{E703AC70-AB7F-41F6-AFC9-F600AA17689A}"/>
              </a:ext>
            </a:extLst>
          </p:cNvPr>
          <p:cNvSpPr/>
          <p:nvPr/>
        </p:nvSpPr>
        <p:spPr>
          <a:xfrm flipH="1">
            <a:off x="595813" y="269676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aute 30">
            <a:extLst>
              <a:ext uri="{FF2B5EF4-FFF2-40B4-BE49-F238E27FC236}">
                <a16:creationId xmlns:a16="http://schemas.microsoft.com/office/drawing/2014/main" id="{F50F7AAB-1F2C-466C-810F-0FCD25527333}"/>
              </a:ext>
            </a:extLst>
          </p:cNvPr>
          <p:cNvSpPr/>
          <p:nvPr/>
        </p:nvSpPr>
        <p:spPr>
          <a:xfrm flipH="1">
            <a:off x="3444570" y="2568911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aute 31">
            <a:extLst>
              <a:ext uri="{FF2B5EF4-FFF2-40B4-BE49-F238E27FC236}">
                <a16:creationId xmlns:a16="http://schemas.microsoft.com/office/drawing/2014/main" id="{D47D1A91-A8CE-472C-B27E-25F1FDEC27B5}"/>
              </a:ext>
            </a:extLst>
          </p:cNvPr>
          <p:cNvSpPr/>
          <p:nvPr/>
        </p:nvSpPr>
        <p:spPr>
          <a:xfrm rot="10800000" flipH="1">
            <a:off x="3444570" y="83487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aute 32">
            <a:extLst>
              <a:ext uri="{FF2B5EF4-FFF2-40B4-BE49-F238E27FC236}">
                <a16:creationId xmlns:a16="http://schemas.microsoft.com/office/drawing/2014/main" id="{C53F02A1-979D-467D-ADD1-C464B180137B}"/>
              </a:ext>
            </a:extLst>
          </p:cNvPr>
          <p:cNvSpPr/>
          <p:nvPr/>
        </p:nvSpPr>
        <p:spPr>
          <a:xfrm rot="16200000" flipH="1">
            <a:off x="1358564" y="12453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31864C05-EE55-4ECC-B571-C1432CA48410}"/>
              </a:ext>
            </a:extLst>
          </p:cNvPr>
          <p:cNvSpPr/>
          <p:nvPr/>
        </p:nvSpPr>
        <p:spPr>
          <a:xfrm>
            <a:off x="32947" y="409948"/>
            <a:ext cx="1314013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A2FDD02-AD79-4615-8C3E-49685E3D44B4}"/>
              </a:ext>
            </a:extLst>
          </p:cNvPr>
          <p:cNvSpPr/>
          <p:nvPr/>
        </p:nvSpPr>
        <p:spPr>
          <a:xfrm>
            <a:off x="57152" y="2160371"/>
            <a:ext cx="1318384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aqLevel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47066856-E374-476D-9C3D-DAD044F398DA}"/>
              </a:ext>
            </a:extLst>
          </p:cNvPr>
          <p:cNvSpPr/>
          <p:nvPr/>
        </p:nvSpPr>
        <p:spPr>
          <a:xfrm>
            <a:off x="2879255" y="2172865"/>
            <a:ext cx="1310627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6CEF53DC-868C-4673-B686-439937DBCCFB}"/>
              </a:ext>
            </a:extLst>
          </p:cNvPr>
          <p:cNvSpPr/>
          <p:nvPr/>
        </p:nvSpPr>
        <p:spPr>
          <a:xfrm>
            <a:off x="3901750" y="3950739"/>
            <a:ext cx="1537019" cy="89196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type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B46C900A-7DD8-4655-9759-4FA446F1E5BC}"/>
              </a:ext>
            </a:extLst>
          </p:cNvPr>
          <p:cNvSpPr/>
          <p:nvPr/>
        </p:nvSpPr>
        <p:spPr>
          <a:xfrm>
            <a:off x="1541261" y="3981201"/>
            <a:ext cx="1989027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isActive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7CCD06FF-1E68-43E1-A20C-86697A01D255}"/>
              </a:ext>
            </a:extLst>
          </p:cNvPr>
          <p:cNvSpPr/>
          <p:nvPr/>
        </p:nvSpPr>
        <p:spPr>
          <a:xfrm>
            <a:off x="21099" y="5438396"/>
            <a:ext cx="266953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VisualAlarm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EEA306F8-EB05-4C23-BB56-FCC3CB141B6E}"/>
              </a:ext>
            </a:extLst>
          </p:cNvPr>
          <p:cNvSpPr/>
          <p:nvPr/>
        </p:nvSpPr>
        <p:spPr>
          <a:xfrm>
            <a:off x="2950803" y="5431202"/>
            <a:ext cx="247815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AcousticAlarm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D749F1ED-6756-45D7-ACD3-B8B3059B01E9}"/>
              </a:ext>
            </a:extLst>
          </p:cNvPr>
          <p:cNvSpPr/>
          <p:nvPr/>
        </p:nvSpPr>
        <p:spPr>
          <a:xfrm>
            <a:off x="2933325" y="441910"/>
            <a:ext cx="117157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22F0AF31-16E5-4852-B2DB-C26942726EFA}"/>
              </a:ext>
            </a:extLst>
          </p:cNvPr>
          <p:cNvSpPr/>
          <p:nvPr/>
        </p:nvSpPr>
        <p:spPr>
          <a:xfrm>
            <a:off x="21099" y="5829254"/>
            <a:ext cx="2669538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02AEC44-52AF-4FA1-AF4A-EE24C792FBB3}"/>
              </a:ext>
            </a:extLst>
          </p:cNvPr>
          <p:cNvSpPr/>
          <p:nvPr/>
        </p:nvSpPr>
        <p:spPr>
          <a:xfrm>
            <a:off x="2950804" y="5834396"/>
            <a:ext cx="2478158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F88396A3-5FC4-4A06-9BBD-E43ECCDB2D8A}"/>
              </a:ext>
            </a:extLst>
          </p:cNvPr>
          <p:cNvSpPr/>
          <p:nvPr/>
        </p:nvSpPr>
        <p:spPr>
          <a:xfrm>
            <a:off x="2950803" y="6307953"/>
            <a:ext cx="2478159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alarm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425F0111-E32E-4EE5-ABDA-B1314AC2D6BD}"/>
              </a:ext>
            </a:extLst>
          </p:cNvPr>
          <p:cNvSpPr/>
          <p:nvPr/>
        </p:nvSpPr>
        <p:spPr>
          <a:xfrm>
            <a:off x="21100" y="6310993"/>
            <a:ext cx="2669538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alarm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51" name="Verbinder: gewinkelt 98">
            <a:extLst>
              <a:ext uri="{FF2B5EF4-FFF2-40B4-BE49-F238E27FC236}">
                <a16:creationId xmlns:a16="http://schemas.microsoft.com/office/drawing/2014/main" id="{7EE41806-E50B-46F3-AEC6-EF21CFB463A6}"/>
              </a:ext>
            </a:extLst>
          </p:cNvPr>
          <p:cNvCxnSpPr>
            <a:cxnSpLocks/>
            <a:stCxn id="32" idx="0"/>
            <a:endCxn id="18" idx="0"/>
          </p:cNvCxnSpPr>
          <p:nvPr/>
        </p:nvCxnSpPr>
        <p:spPr>
          <a:xfrm rot="5400000">
            <a:off x="3188105" y="1423884"/>
            <a:ext cx="692931" cy="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54" name="Verbinder: gewinkelt 98">
            <a:extLst>
              <a:ext uri="{FF2B5EF4-FFF2-40B4-BE49-F238E27FC236}">
                <a16:creationId xmlns:a16="http://schemas.microsoft.com/office/drawing/2014/main" id="{E86D7225-0023-4E8B-99D6-97D2A307CEF9}"/>
              </a:ext>
            </a:extLst>
          </p:cNvPr>
          <p:cNvCxnSpPr>
            <a:cxnSpLocks/>
            <a:stCxn id="33" idx="2"/>
            <a:endCxn id="17" idx="1"/>
          </p:cNvCxnSpPr>
          <p:nvPr/>
        </p:nvCxnSpPr>
        <p:spPr>
          <a:xfrm flipV="1">
            <a:off x="1569837" y="243910"/>
            <a:ext cx="1363488" cy="189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57" name="Verbinder: gewinkelt 98">
            <a:extLst>
              <a:ext uri="{FF2B5EF4-FFF2-40B4-BE49-F238E27FC236}">
                <a16:creationId xmlns:a16="http://schemas.microsoft.com/office/drawing/2014/main" id="{3FE98EBD-9071-4DF8-96BC-DEF0F818438E}"/>
              </a:ext>
            </a:extLst>
          </p:cNvPr>
          <p:cNvCxnSpPr>
            <a:cxnSpLocks/>
            <a:stCxn id="31" idx="2"/>
            <a:endCxn id="7" idx="0"/>
          </p:cNvCxnSpPr>
          <p:nvPr/>
        </p:nvCxnSpPr>
        <p:spPr>
          <a:xfrm rot="16200000" flipH="1">
            <a:off x="3730774" y="2615252"/>
            <a:ext cx="743283" cy="113569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0" name="Verbinder: gewinkelt 98">
            <a:extLst>
              <a:ext uri="{FF2B5EF4-FFF2-40B4-BE49-F238E27FC236}">
                <a16:creationId xmlns:a16="http://schemas.microsoft.com/office/drawing/2014/main" id="{BD14A5E2-2A48-4B6B-8815-10323685B6DD}"/>
              </a:ext>
            </a:extLst>
          </p:cNvPr>
          <p:cNvCxnSpPr>
            <a:cxnSpLocks/>
            <a:stCxn id="31" idx="2"/>
            <a:endCxn id="20" idx="0"/>
          </p:cNvCxnSpPr>
          <p:nvPr/>
        </p:nvCxnSpPr>
        <p:spPr>
          <a:xfrm rot="5400000">
            <a:off x="2651558" y="2695674"/>
            <a:ext cx="767231" cy="99879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9ED067B9-CBA7-4965-8E7F-A97610B07D3A}"/>
              </a:ext>
            </a:extLst>
          </p:cNvPr>
          <p:cNvCxnSpPr>
            <a:cxnSpLocks/>
            <a:stCxn id="28" idx="2"/>
            <a:endCxn id="25" idx="0"/>
          </p:cNvCxnSpPr>
          <p:nvPr/>
        </p:nvCxnSpPr>
        <p:spPr>
          <a:xfrm rot="16200000" flipH="1">
            <a:off x="166780" y="3458343"/>
            <a:ext cx="1038068" cy="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8" name="Verbinder: gewinkelt 98">
            <a:extLst>
              <a:ext uri="{FF2B5EF4-FFF2-40B4-BE49-F238E27FC236}">
                <a16:creationId xmlns:a16="http://schemas.microsoft.com/office/drawing/2014/main" id="{F87117EA-FBD8-4D25-B13A-28892B6419EF}"/>
              </a:ext>
            </a:extLst>
          </p:cNvPr>
          <p:cNvCxnSpPr>
            <a:cxnSpLocks/>
            <a:stCxn id="27" idx="2"/>
            <a:endCxn id="18" idx="1"/>
          </p:cNvCxnSpPr>
          <p:nvPr/>
        </p:nvCxnSpPr>
        <p:spPr>
          <a:xfrm>
            <a:off x="1618080" y="1965991"/>
            <a:ext cx="1261175" cy="236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8" name="Google Shape;532;g10f8d9d020d_0_26">
            <a:extLst>
              <a:ext uri="{FF2B5EF4-FFF2-40B4-BE49-F238E27FC236}">
                <a16:creationId xmlns:a16="http://schemas.microsoft.com/office/drawing/2014/main" id="{6ECE44E7-5922-42CC-9D9B-49F6F9B236AA}"/>
              </a:ext>
            </a:extLst>
          </p:cNvPr>
          <p:cNvCxnSpPr>
            <a:cxnSpLocks/>
            <a:stCxn id="44" idx="0"/>
            <a:endCxn id="99" idx="3"/>
          </p:cNvCxnSpPr>
          <p:nvPr/>
        </p:nvCxnSpPr>
        <p:spPr>
          <a:xfrm rot="16200000" flipV="1">
            <a:off x="2919743" y="4161063"/>
            <a:ext cx="785820" cy="175445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9" name="Google Shape;528;g10f8d9d020d_0_26">
            <a:extLst>
              <a:ext uri="{FF2B5EF4-FFF2-40B4-BE49-F238E27FC236}">
                <a16:creationId xmlns:a16="http://schemas.microsoft.com/office/drawing/2014/main" id="{AD57DA9E-F034-41B1-AB97-44D7F833165F}"/>
              </a:ext>
            </a:extLst>
          </p:cNvPr>
          <p:cNvSpPr/>
          <p:nvPr/>
        </p:nvSpPr>
        <p:spPr>
          <a:xfrm flipH="1">
            <a:off x="2335074" y="4468082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532;g10f8d9d020d_0_26">
            <a:extLst>
              <a:ext uri="{FF2B5EF4-FFF2-40B4-BE49-F238E27FC236}">
                <a16:creationId xmlns:a16="http://schemas.microsoft.com/office/drawing/2014/main" id="{0E6E5F56-05EC-4A61-BBF8-944E9BDB593E}"/>
              </a:ext>
            </a:extLst>
          </p:cNvPr>
          <p:cNvCxnSpPr>
            <a:cxnSpLocks/>
            <a:stCxn id="43" idx="0"/>
            <a:endCxn id="99" idx="3"/>
          </p:cNvCxnSpPr>
          <p:nvPr/>
        </p:nvCxnSpPr>
        <p:spPr>
          <a:xfrm rot="5400000" flipH="1" flipV="1">
            <a:off x="1499139" y="4502111"/>
            <a:ext cx="793014" cy="107955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40966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5D240-631D-4E7C-9F18-07C3127ED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Meta-Modelle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80AEA4-E2AA-4B31-A9B1-CB65355C1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90381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1081</Words>
  <Application>Microsoft Office PowerPoint</Application>
  <PresentationFormat>Breitbild</PresentationFormat>
  <Paragraphs>493</Paragraphs>
  <Slides>21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Symbol</vt:lpstr>
      <vt:lpstr>Office</vt:lpstr>
      <vt:lpstr>Hauptteil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Meta-Modelle</vt:lpstr>
      <vt:lpstr>PowerPoint-Präsentation</vt:lpstr>
      <vt:lpstr>PowerPoint-Präsentation</vt:lpstr>
      <vt:lpstr>PowerPoint-Präsentation</vt:lpstr>
      <vt:lpstr>PowerPoint-Präsentation</vt:lpstr>
      <vt:lpstr>Backup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tty3u6b_1a@students.jku.at</dc:creator>
  <cp:lastModifiedBy>Jerome Pfeiffer</cp:lastModifiedBy>
  <cp:revision>293</cp:revision>
  <dcterms:created xsi:type="dcterms:W3CDTF">2022-01-18T07:08:22Z</dcterms:created>
  <dcterms:modified xsi:type="dcterms:W3CDTF">2022-02-18T08:30:13Z</dcterms:modified>
</cp:coreProperties>
</file>