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1" r:id="rId2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9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57" y="-5443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en-us/download/details.aspx?id=6812" TargetMode="External"/><Relationship Id="rId3" Type="http://schemas.openxmlformats.org/officeDocument/2006/relationships/hyperlink" Target="http://assimp.org/index.php/download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make.org/downloa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A73158-CB7E-44C1-8305-76E697AE4EF2}"/>
              </a:ext>
            </a:extLst>
          </p:cNvPr>
          <p:cNvSpPr txBox="1"/>
          <p:nvPr/>
        </p:nvSpPr>
        <p:spPr>
          <a:xfrm>
            <a:off x="3063240" y="33857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编译</a:t>
            </a:r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Assimp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2C58B9-8AAE-439E-8CD8-1BE6306D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68" y="12848996"/>
            <a:ext cx="3629025" cy="11906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B82A570-678D-4F14-9DDB-D65A7E93FA47}"/>
              </a:ext>
            </a:extLst>
          </p:cNvPr>
          <p:cNvSpPr txBox="1"/>
          <p:nvPr/>
        </p:nvSpPr>
        <p:spPr>
          <a:xfrm>
            <a:off x="1192696" y="13090365"/>
            <a:ext cx="34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</a:rPr>
              <a:t>需要将编译生成的</a:t>
            </a:r>
            <a:r>
              <a:rPr lang="en-US" altLang="zh-CN" sz="2000">
                <a:solidFill>
                  <a:schemeClr val="bg1"/>
                </a:solidFill>
              </a:rPr>
              <a:t>config.h</a:t>
            </a:r>
            <a:r>
              <a:rPr lang="zh-CN" altLang="en-US" sz="2000">
                <a:solidFill>
                  <a:schemeClr val="bg1"/>
                </a:solidFill>
              </a:rPr>
              <a:t>头文件加入到</a:t>
            </a:r>
            <a:r>
              <a:rPr lang="en-US" altLang="zh-CN" sz="2000">
                <a:solidFill>
                  <a:schemeClr val="bg1"/>
                </a:solidFill>
              </a:rPr>
              <a:t>include</a:t>
            </a:r>
            <a:r>
              <a:rPr lang="zh-CN" altLang="en-US" sz="2000">
                <a:solidFill>
                  <a:schemeClr val="bg1"/>
                </a:solidFill>
              </a:rPr>
              <a:t>目录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E39B7E-70E7-43DB-86F2-F15ED09A2B4C}"/>
              </a:ext>
            </a:extLst>
          </p:cNvPr>
          <p:cNvSpPr txBox="1"/>
          <p:nvPr/>
        </p:nvSpPr>
        <p:spPr>
          <a:xfrm>
            <a:off x="903578" y="776914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Assimp </a:t>
            </a:r>
            <a:r>
              <a:rPr lang="zh-CN" altLang="en-US" b="0" i="0">
                <a:solidFill>
                  <a:schemeClr val="bg1"/>
                </a:solidFill>
                <a:effectLst/>
                <a:latin typeface="Gudea"/>
              </a:rPr>
              <a:t>下载地址：</a:t>
            </a:r>
            <a:r>
              <a:rPr lang="en-US" altLang="zh-CN">
                <a:hlinkClick r:id="rId3"/>
              </a:rPr>
              <a:t>Downloads (assimp.org)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9BDBF4-C1E8-41D2-8E66-74621362C105}"/>
              </a:ext>
            </a:extLst>
          </p:cNvPr>
          <p:cNvSpPr txBox="1"/>
          <p:nvPr/>
        </p:nvSpPr>
        <p:spPr>
          <a:xfrm>
            <a:off x="5718203" y="776914"/>
            <a:ext cx="5317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CMake </a:t>
            </a:r>
            <a:r>
              <a:rPr lang="zh-CN" altLang="en-US" b="0" i="0">
                <a:solidFill>
                  <a:schemeClr val="bg1"/>
                </a:solidFill>
                <a:effectLst/>
                <a:latin typeface="Gudea"/>
              </a:rPr>
              <a:t>下载地址：</a:t>
            </a:r>
            <a:r>
              <a:rPr lang="en-US" altLang="zh-CN">
                <a:hlinkClick r:id="rId4"/>
              </a:rPr>
              <a:t>Download | CMake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2C0882-4C59-4AD1-838D-91AC2EA6D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78" y="1215254"/>
            <a:ext cx="6998193" cy="42514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1ED81F-0C62-4DDE-837B-35268F335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2415" y="5387191"/>
            <a:ext cx="6279356" cy="3872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6E6E0D1-F66A-40CE-AFF0-21CF2FFA64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878" y="9382361"/>
            <a:ext cx="7419975" cy="33623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861A8D9-5C7C-467A-A83D-828ABF12AC00}"/>
              </a:ext>
            </a:extLst>
          </p:cNvPr>
          <p:cNvSpPr txBox="1"/>
          <p:nvPr/>
        </p:nvSpPr>
        <p:spPr>
          <a:xfrm>
            <a:off x="4272682" y="4222420"/>
            <a:ext cx="551688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Could not locate DirectX CMake Error at cmake-modules/FindPkgMacros.cmake: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(message): Required library DirectX not found! Install the library (including dev packages) and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again. If the library is already installed,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missing variables manually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cmake.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B3DDC5-6C8E-43B3-8885-1AC1FAB41A1C}"/>
              </a:ext>
            </a:extLst>
          </p:cNvPr>
          <p:cNvSpPr/>
          <p:nvPr/>
        </p:nvSpPr>
        <p:spPr>
          <a:xfrm>
            <a:off x="4259982" y="3554231"/>
            <a:ext cx="5516880" cy="633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如果按照过程一致遇到下面的问题，可能是没有按照</a:t>
            </a:r>
            <a:r>
              <a:rPr lang="en-US" altLang="zh-CN" b="0" i="0">
                <a:solidFill>
                  <a:schemeClr val="tx1"/>
                </a:solidFill>
                <a:effectLst/>
                <a:latin typeface="Gudea"/>
              </a:rPr>
              <a:t>DirectX SDK</a:t>
            </a:r>
            <a:r>
              <a:rPr lang="zh-CN" altLang="en-US">
                <a:solidFill>
                  <a:schemeClr val="tx1"/>
                </a:solidFill>
                <a:latin typeface="Gudea"/>
              </a:rPr>
              <a:t>，下载地址：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DirectX Software 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30993"/>
      </p:ext>
    </p:extLst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2551</TotalTime>
  <Words>102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Gudea</vt:lpstr>
      <vt:lpstr>等线</vt:lpstr>
      <vt:lpstr>华文琥珀</vt:lpstr>
      <vt:lpstr>Arial</vt:lpstr>
      <vt:lpstr>Calibri</vt:lpstr>
      <vt:lpstr>Cambria</vt:lpstr>
      <vt:lpstr>Open Sans</vt:lpstr>
      <vt:lpstr>4_第一PPT，www.1ppt.com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1681</cp:revision>
  <dcterms:created xsi:type="dcterms:W3CDTF">2020-06-26T01:00:00Z</dcterms:created>
  <dcterms:modified xsi:type="dcterms:W3CDTF">2021-10-16T08:04:21Z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