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1"/>
  </p:normalViewPr>
  <p:slideViewPr>
    <p:cSldViewPr>
      <p:cViewPr varScale="1">
        <p:scale>
          <a:sx n="108" d="100"/>
          <a:sy n="108" d="100"/>
        </p:scale>
        <p:origin x="56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3/15/18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3/15/18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3/15/18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3/15/18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2BAB4-8B8D-41DD-85C7-81A0CA962007}" type="datetimeFigureOut">
              <a:rPr lang="en-US" smtClean="0"/>
              <a:t>3/15/18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Github</a:t>
            </a:r>
            <a:r>
              <a:rPr lang="en-US" dirty="0"/>
              <a:t> Tutorial</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3A17-89A3-F64C-8B61-71C2B0FCE6CA}"/>
              </a:ext>
            </a:extLst>
          </p:cNvPr>
          <p:cNvSpPr>
            <a:spLocks noGrp="1"/>
          </p:cNvSpPr>
          <p:nvPr>
            <p:ph type="title"/>
          </p:nvPr>
        </p:nvSpPr>
        <p:spPr/>
        <p:txBody>
          <a:bodyPr/>
          <a:lstStyle/>
          <a:p>
            <a:r>
              <a:rPr lang="en-US" dirty="0" err="1"/>
              <a:t>Github</a:t>
            </a:r>
            <a:r>
              <a:rPr lang="en-US" dirty="0"/>
              <a:t> Rules</a:t>
            </a:r>
          </a:p>
        </p:txBody>
      </p:sp>
      <p:sp>
        <p:nvSpPr>
          <p:cNvPr id="3" name="Content Placeholder 2">
            <a:extLst>
              <a:ext uri="{FF2B5EF4-FFF2-40B4-BE49-F238E27FC236}">
                <a16:creationId xmlns:a16="http://schemas.microsoft.com/office/drawing/2014/main" id="{B6825AB3-3963-7148-9C71-0BB5A6897C79}"/>
              </a:ext>
            </a:extLst>
          </p:cNvPr>
          <p:cNvSpPr>
            <a:spLocks noGrp="1"/>
          </p:cNvSpPr>
          <p:nvPr>
            <p:ph idx="1"/>
          </p:nvPr>
        </p:nvSpPr>
        <p:spPr/>
        <p:txBody>
          <a:bodyPr/>
          <a:lstStyle/>
          <a:p>
            <a:r>
              <a:rPr lang="en-US" dirty="0"/>
              <a:t>Yeah it’s pretty great</a:t>
            </a:r>
          </a:p>
          <a:p>
            <a:r>
              <a:rPr lang="en-US" dirty="0"/>
              <a:t>Do not add files &gt; 100 MB to your repos</a:t>
            </a:r>
          </a:p>
          <a:p>
            <a:pPr lvl="1"/>
            <a:r>
              <a:rPr lang="en-US" dirty="0"/>
              <a:t>Create .</a:t>
            </a:r>
            <a:r>
              <a:rPr lang="en-US" dirty="0" err="1"/>
              <a:t>gitignore</a:t>
            </a:r>
            <a:r>
              <a:rPr lang="en-US" dirty="0"/>
              <a:t> file in root directory of repo</a:t>
            </a:r>
          </a:p>
          <a:p>
            <a:r>
              <a:rPr lang="en-US" dirty="0"/>
              <a:t>Push regularly</a:t>
            </a:r>
          </a:p>
          <a:p>
            <a:r>
              <a:rPr lang="en-US" dirty="0"/>
              <a:t>If collaborating, checkout a branch and push to that branch, then merge to master when you’ve talked to your colleague </a:t>
            </a:r>
          </a:p>
          <a:p>
            <a:pPr marL="0" indent="0">
              <a:buNone/>
            </a:pPr>
            <a:endParaRPr lang="en-US" dirty="0"/>
          </a:p>
        </p:txBody>
      </p:sp>
    </p:spTree>
    <p:extLst>
      <p:ext uri="{BB962C8B-B14F-4D97-AF65-F5344CB8AC3E}">
        <p14:creationId xmlns:p14="http://schemas.microsoft.com/office/powerpoint/2010/main" val="228380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8AE5-221D-7F4A-93EE-294AD28376E4}"/>
              </a:ext>
            </a:extLst>
          </p:cNvPr>
          <p:cNvSpPr>
            <a:spLocks noGrp="1"/>
          </p:cNvSpPr>
          <p:nvPr>
            <p:ph type="title"/>
          </p:nvPr>
        </p:nvSpPr>
        <p:spPr/>
        <p:txBody>
          <a:bodyPr>
            <a:normAutofit fontScale="90000"/>
          </a:bodyPr>
          <a:lstStyle/>
          <a:p>
            <a:r>
              <a:rPr lang="en-US" dirty="0"/>
              <a:t>Initialize repo from existing directory</a:t>
            </a:r>
          </a:p>
        </p:txBody>
      </p:sp>
      <p:sp>
        <p:nvSpPr>
          <p:cNvPr id="3" name="Content Placeholder 2">
            <a:extLst>
              <a:ext uri="{FF2B5EF4-FFF2-40B4-BE49-F238E27FC236}">
                <a16:creationId xmlns:a16="http://schemas.microsoft.com/office/drawing/2014/main" id="{D9CE1306-2964-B14C-9052-79B8AF88C9F4}"/>
              </a:ext>
            </a:extLst>
          </p:cNvPr>
          <p:cNvSpPr>
            <a:spLocks noGrp="1"/>
          </p:cNvSpPr>
          <p:nvPr>
            <p:ph idx="1"/>
          </p:nvPr>
        </p:nvSpPr>
        <p:spPr/>
        <p:txBody>
          <a:bodyPr>
            <a:normAutofit fontScale="70000" lnSpcReduction="20000"/>
          </a:bodyPr>
          <a:lstStyle/>
          <a:p>
            <a:r>
              <a:rPr lang="en-US" dirty="0"/>
              <a:t>To initialize from existing directory:</a:t>
            </a:r>
          </a:p>
          <a:p>
            <a:pPr lvl="1"/>
            <a:r>
              <a:rPr lang="en-US" dirty="0"/>
              <a:t>Cd to the root of what you want your repo to be</a:t>
            </a:r>
          </a:p>
          <a:p>
            <a:pPr lvl="1"/>
            <a:r>
              <a:rPr lang="en-US" dirty="0"/>
              <a:t>‘</a:t>
            </a:r>
            <a:r>
              <a:rPr lang="en-US" i="1" dirty="0" err="1"/>
              <a:t>git</a:t>
            </a:r>
            <a:r>
              <a:rPr lang="en-US" i="1" dirty="0"/>
              <a:t> </a:t>
            </a:r>
            <a:r>
              <a:rPr lang="en-US" i="1" dirty="0" err="1"/>
              <a:t>init</a:t>
            </a:r>
            <a:r>
              <a:rPr lang="en-US" dirty="0"/>
              <a:t>’</a:t>
            </a:r>
          </a:p>
          <a:p>
            <a:pPr lvl="1"/>
            <a:r>
              <a:rPr lang="en-US" dirty="0"/>
              <a:t>Create your </a:t>
            </a:r>
            <a:r>
              <a:rPr lang="en-US" dirty="0" err="1"/>
              <a:t>gitignore</a:t>
            </a:r>
            <a:r>
              <a:rPr lang="en-US" dirty="0"/>
              <a:t> to prevent large files and PHI from being uploaded (</a:t>
            </a:r>
            <a:r>
              <a:rPr lang="en-US" i="1" dirty="0"/>
              <a:t>touch .</a:t>
            </a:r>
            <a:r>
              <a:rPr lang="en-US" i="1" dirty="0" err="1"/>
              <a:t>gitignore</a:t>
            </a:r>
            <a:r>
              <a:rPr lang="en-US" dirty="0"/>
              <a:t>; </a:t>
            </a:r>
            <a:r>
              <a:rPr lang="en-US" i="1" dirty="0"/>
              <a:t>vi .</a:t>
            </a:r>
            <a:r>
              <a:rPr lang="en-US" i="1" dirty="0" err="1"/>
              <a:t>gitignore</a:t>
            </a:r>
            <a:r>
              <a:rPr lang="en-US" dirty="0"/>
              <a:t>, edit)</a:t>
            </a:r>
          </a:p>
          <a:p>
            <a:pPr lvl="1"/>
            <a:r>
              <a:rPr lang="en-US" dirty="0"/>
              <a:t>‘</a:t>
            </a:r>
            <a:r>
              <a:rPr lang="en-US" i="1" dirty="0" err="1"/>
              <a:t>git</a:t>
            </a:r>
            <a:r>
              <a:rPr lang="en-US" i="1" dirty="0"/>
              <a:t> add --all</a:t>
            </a:r>
            <a:r>
              <a:rPr lang="en-US" dirty="0"/>
              <a:t>’</a:t>
            </a:r>
          </a:p>
          <a:p>
            <a:pPr lvl="1"/>
            <a:r>
              <a:rPr lang="en-US" dirty="0"/>
              <a:t>‘</a:t>
            </a:r>
            <a:r>
              <a:rPr lang="en-US" i="1" dirty="0" err="1"/>
              <a:t>git</a:t>
            </a:r>
            <a:r>
              <a:rPr lang="en-US" i="1" dirty="0"/>
              <a:t> commit –m “initial commit</a:t>
            </a:r>
            <a:r>
              <a:rPr lang="en-US" dirty="0"/>
              <a:t>”’</a:t>
            </a:r>
          </a:p>
          <a:p>
            <a:pPr lvl="1"/>
            <a:r>
              <a:rPr lang="en-US" dirty="0"/>
              <a:t>Go to </a:t>
            </a:r>
            <a:r>
              <a:rPr lang="en-US" dirty="0" err="1"/>
              <a:t>github.com</a:t>
            </a:r>
            <a:r>
              <a:rPr lang="en-US" dirty="0"/>
              <a:t>/</a:t>
            </a:r>
            <a:r>
              <a:rPr lang="en-US" dirty="0" err="1"/>
              <a:t>StanfordCosyne</a:t>
            </a:r>
            <a:r>
              <a:rPr lang="en-US" dirty="0"/>
              <a:t>, click green button, follow prompts to create a repo. This will create an online version of the repo and you can clone it into your local directory. Click the green button in this new repo and copy the URL that appears (</a:t>
            </a:r>
            <a:r>
              <a:rPr lang="en-US" b="1" dirty="0"/>
              <a:t>URL</a:t>
            </a:r>
            <a:r>
              <a:rPr lang="en-US" dirty="0"/>
              <a:t>).</a:t>
            </a:r>
          </a:p>
          <a:p>
            <a:pPr lvl="1"/>
            <a:r>
              <a:rPr lang="en-US" dirty="0"/>
              <a:t>‘</a:t>
            </a:r>
            <a:r>
              <a:rPr lang="en-US" i="1" dirty="0" err="1"/>
              <a:t>git</a:t>
            </a:r>
            <a:r>
              <a:rPr lang="en-US" i="1" dirty="0"/>
              <a:t> remote add origin </a:t>
            </a:r>
            <a:r>
              <a:rPr lang="en-US" b="1" i="1" dirty="0"/>
              <a:t>URL</a:t>
            </a:r>
            <a:r>
              <a:rPr lang="en-US" dirty="0"/>
              <a:t>’</a:t>
            </a:r>
          </a:p>
          <a:p>
            <a:pPr lvl="1"/>
            <a:r>
              <a:rPr lang="en-US" dirty="0"/>
              <a:t>‘</a:t>
            </a:r>
            <a:r>
              <a:rPr lang="en-US" i="1" dirty="0" err="1"/>
              <a:t>git</a:t>
            </a:r>
            <a:r>
              <a:rPr lang="en-US" i="1" dirty="0"/>
              <a:t> pull origin master</a:t>
            </a:r>
            <a:r>
              <a:rPr lang="en-US" dirty="0"/>
              <a:t>’</a:t>
            </a:r>
          </a:p>
          <a:p>
            <a:pPr lvl="1"/>
            <a:r>
              <a:rPr lang="en-US" dirty="0"/>
              <a:t>‘</a:t>
            </a:r>
            <a:r>
              <a:rPr lang="en-US" i="1" dirty="0" err="1"/>
              <a:t>git</a:t>
            </a:r>
            <a:r>
              <a:rPr lang="en-US" i="1" dirty="0"/>
              <a:t> push origin master</a:t>
            </a:r>
            <a:r>
              <a:rPr lang="en-US" dirty="0"/>
              <a:t>’</a:t>
            </a:r>
          </a:p>
        </p:txBody>
      </p:sp>
    </p:spTree>
    <p:extLst>
      <p:ext uri="{BB962C8B-B14F-4D97-AF65-F5344CB8AC3E}">
        <p14:creationId xmlns:p14="http://schemas.microsoft.com/office/powerpoint/2010/main" val="112740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8AE5-221D-7F4A-93EE-294AD28376E4}"/>
              </a:ext>
            </a:extLst>
          </p:cNvPr>
          <p:cNvSpPr>
            <a:spLocks noGrp="1"/>
          </p:cNvSpPr>
          <p:nvPr>
            <p:ph type="title"/>
          </p:nvPr>
        </p:nvSpPr>
        <p:spPr/>
        <p:txBody>
          <a:bodyPr>
            <a:normAutofit/>
          </a:bodyPr>
          <a:lstStyle/>
          <a:p>
            <a:r>
              <a:rPr lang="en-US" dirty="0"/>
              <a:t>Initialize brand new repo</a:t>
            </a:r>
          </a:p>
        </p:txBody>
      </p:sp>
      <p:sp>
        <p:nvSpPr>
          <p:cNvPr id="3" name="Content Placeholder 2">
            <a:extLst>
              <a:ext uri="{FF2B5EF4-FFF2-40B4-BE49-F238E27FC236}">
                <a16:creationId xmlns:a16="http://schemas.microsoft.com/office/drawing/2014/main" id="{D9CE1306-2964-B14C-9052-79B8AF88C9F4}"/>
              </a:ext>
            </a:extLst>
          </p:cNvPr>
          <p:cNvSpPr>
            <a:spLocks noGrp="1"/>
          </p:cNvSpPr>
          <p:nvPr>
            <p:ph idx="1"/>
          </p:nvPr>
        </p:nvSpPr>
        <p:spPr/>
        <p:txBody>
          <a:bodyPr>
            <a:normAutofit fontScale="92500" lnSpcReduction="20000"/>
          </a:bodyPr>
          <a:lstStyle/>
          <a:p>
            <a:r>
              <a:rPr lang="en-US" dirty="0"/>
              <a:t>To initialize a new repo: </a:t>
            </a:r>
          </a:p>
          <a:p>
            <a:pPr lvl="1"/>
            <a:r>
              <a:rPr lang="en-US" dirty="0"/>
              <a:t>Go to </a:t>
            </a:r>
            <a:r>
              <a:rPr lang="en-US" dirty="0" err="1"/>
              <a:t>github.com</a:t>
            </a:r>
            <a:r>
              <a:rPr lang="en-US" dirty="0"/>
              <a:t>/</a:t>
            </a:r>
            <a:r>
              <a:rPr lang="en-US" dirty="0" err="1"/>
              <a:t>StanfordCosyne</a:t>
            </a:r>
            <a:r>
              <a:rPr lang="en-US" dirty="0"/>
              <a:t>, click green button, follow prompts to create a repo. This will create an online version of the repo and you can clone it into your local directory. Click the green button in this new repo and copy the URL that appears (</a:t>
            </a:r>
            <a:r>
              <a:rPr lang="en-US" b="1" dirty="0"/>
              <a:t>URL</a:t>
            </a:r>
            <a:r>
              <a:rPr lang="en-US" dirty="0"/>
              <a:t>).</a:t>
            </a:r>
          </a:p>
          <a:p>
            <a:pPr lvl="1"/>
            <a:r>
              <a:rPr lang="en-US" dirty="0"/>
              <a:t>Go to the directory where you want your repo directory to be</a:t>
            </a:r>
          </a:p>
          <a:p>
            <a:pPr lvl="1"/>
            <a:r>
              <a:rPr lang="en-US" dirty="0"/>
              <a:t>‘</a:t>
            </a:r>
            <a:r>
              <a:rPr lang="en-US" i="1" dirty="0" err="1"/>
              <a:t>git</a:t>
            </a:r>
            <a:r>
              <a:rPr lang="en-US" i="1" dirty="0"/>
              <a:t> clone URL’</a:t>
            </a:r>
          </a:p>
          <a:p>
            <a:pPr lvl="1"/>
            <a:r>
              <a:rPr lang="en-US" dirty="0"/>
              <a:t>‘</a:t>
            </a:r>
            <a:r>
              <a:rPr lang="en-US" i="1" dirty="0" err="1"/>
              <a:t>git</a:t>
            </a:r>
            <a:r>
              <a:rPr lang="en-US" i="1" dirty="0"/>
              <a:t> add --all’</a:t>
            </a:r>
          </a:p>
          <a:p>
            <a:pPr lvl="1"/>
            <a:r>
              <a:rPr lang="en-US" dirty="0"/>
              <a:t>‘</a:t>
            </a:r>
            <a:r>
              <a:rPr lang="en-US" i="1" dirty="0" err="1"/>
              <a:t>git</a:t>
            </a:r>
            <a:r>
              <a:rPr lang="en-US" i="1" dirty="0"/>
              <a:t> commit –m “initial commit”’</a:t>
            </a:r>
            <a:endParaRPr lang="en-US" dirty="0"/>
          </a:p>
          <a:p>
            <a:pPr lvl="1"/>
            <a:r>
              <a:rPr lang="en-US" dirty="0"/>
              <a:t>‘</a:t>
            </a:r>
            <a:r>
              <a:rPr lang="en-US" i="1" dirty="0" err="1"/>
              <a:t>git</a:t>
            </a:r>
            <a:r>
              <a:rPr lang="en-US" i="1" dirty="0"/>
              <a:t> push’</a:t>
            </a:r>
            <a:endParaRPr lang="en-US" dirty="0"/>
          </a:p>
        </p:txBody>
      </p:sp>
    </p:spTree>
    <p:extLst>
      <p:ext uri="{BB962C8B-B14F-4D97-AF65-F5344CB8AC3E}">
        <p14:creationId xmlns:p14="http://schemas.microsoft.com/office/powerpoint/2010/main" val="325410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2A9B-2036-D346-8F95-8919EC698CFB}"/>
              </a:ext>
            </a:extLst>
          </p:cNvPr>
          <p:cNvSpPr>
            <a:spLocks noGrp="1"/>
          </p:cNvSpPr>
          <p:nvPr>
            <p:ph type="title"/>
          </p:nvPr>
        </p:nvSpPr>
        <p:spPr/>
        <p:txBody>
          <a:bodyPr/>
          <a:lstStyle/>
          <a:p>
            <a:r>
              <a:rPr lang="en-US" dirty="0"/>
              <a:t>Pulling and Pushing</a:t>
            </a:r>
          </a:p>
        </p:txBody>
      </p:sp>
      <p:sp>
        <p:nvSpPr>
          <p:cNvPr id="3" name="Content Placeholder 2">
            <a:extLst>
              <a:ext uri="{FF2B5EF4-FFF2-40B4-BE49-F238E27FC236}">
                <a16:creationId xmlns:a16="http://schemas.microsoft.com/office/drawing/2014/main" id="{03FF8D45-D3E7-9541-92CB-B50F8B8F0CA1}"/>
              </a:ext>
            </a:extLst>
          </p:cNvPr>
          <p:cNvSpPr>
            <a:spLocks noGrp="1"/>
          </p:cNvSpPr>
          <p:nvPr>
            <p:ph idx="1"/>
          </p:nvPr>
        </p:nvSpPr>
        <p:spPr/>
        <p:txBody>
          <a:bodyPr/>
          <a:lstStyle/>
          <a:p>
            <a:r>
              <a:rPr lang="en-US" dirty="0"/>
              <a:t>So you’ve made changes to your files or directories in a repo… Push!</a:t>
            </a:r>
          </a:p>
          <a:p>
            <a:pPr lvl="1"/>
            <a:r>
              <a:rPr lang="en-US" dirty="0"/>
              <a:t>Add the directories you’ve changed </a:t>
            </a:r>
            <a:r>
              <a:rPr lang="en-US" i="1" dirty="0"/>
              <a:t>(‘</a:t>
            </a:r>
            <a:r>
              <a:rPr lang="en-US" i="1" dirty="0" err="1"/>
              <a:t>git</a:t>
            </a:r>
            <a:r>
              <a:rPr lang="en-US" i="1" dirty="0"/>
              <a:t> add scripts’/),</a:t>
            </a:r>
            <a:r>
              <a:rPr lang="en-US" dirty="0"/>
              <a:t> or if you’ve changed a lot (‘</a:t>
            </a:r>
            <a:r>
              <a:rPr lang="en-US" i="1" dirty="0" err="1"/>
              <a:t>git</a:t>
            </a:r>
            <a:r>
              <a:rPr lang="en-US" i="1" dirty="0"/>
              <a:t> add --all’)</a:t>
            </a:r>
          </a:p>
          <a:p>
            <a:pPr lvl="1"/>
            <a:r>
              <a:rPr lang="en-US" dirty="0"/>
              <a:t>Add a commit message to say what you’ve changed (</a:t>
            </a:r>
            <a:r>
              <a:rPr lang="en-US" i="1" dirty="0"/>
              <a:t>‘</a:t>
            </a:r>
            <a:r>
              <a:rPr lang="en-US" i="1" dirty="0" err="1"/>
              <a:t>git</a:t>
            </a:r>
            <a:r>
              <a:rPr lang="en-US" i="1" dirty="0"/>
              <a:t> commit –m “Changed preprocessing </a:t>
            </a:r>
            <a:r>
              <a:rPr lang="en-US" i="1" dirty="0" err="1"/>
              <a:t>configs</a:t>
            </a:r>
            <a:r>
              <a:rPr lang="en-US" i="1" dirty="0"/>
              <a:t>”)</a:t>
            </a:r>
          </a:p>
          <a:p>
            <a:pPr lvl="1"/>
            <a:r>
              <a:rPr lang="en-US" dirty="0"/>
              <a:t>Push your changes (‘</a:t>
            </a:r>
            <a:r>
              <a:rPr lang="en-US" i="1" dirty="0" err="1"/>
              <a:t>git</a:t>
            </a:r>
            <a:r>
              <a:rPr lang="en-US" i="1" dirty="0"/>
              <a:t> push origin master’)</a:t>
            </a:r>
            <a:endParaRPr lang="en-US" dirty="0"/>
          </a:p>
        </p:txBody>
      </p:sp>
    </p:spTree>
    <p:extLst>
      <p:ext uri="{BB962C8B-B14F-4D97-AF65-F5344CB8AC3E}">
        <p14:creationId xmlns:p14="http://schemas.microsoft.com/office/powerpoint/2010/main" val="426785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0C3E26F-7A86-DA4F-B253-201D8447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4360182"/>
          </a:xfrm>
          <a:prstGeom prst="rect">
            <a:avLst/>
          </a:prstGeom>
        </p:spPr>
      </p:pic>
      <p:sp>
        <p:nvSpPr>
          <p:cNvPr id="19" name="Rectangle 18">
            <a:extLst>
              <a:ext uri="{FF2B5EF4-FFF2-40B4-BE49-F238E27FC236}">
                <a16:creationId xmlns:a16="http://schemas.microsoft.com/office/drawing/2014/main" id="{B2D0B012-6DAA-7942-BA4E-64271F935316}"/>
              </a:ext>
            </a:extLst>
          </p:cNvPr>
          <p:cNvSpPr/>
          <p:nvPr/>
        </p:nvSpPr>
        <p:spPr>
          <a:xfrm>
            <a:off x="6248400" y="1143000"/>
            <a:ext cx="1143000" cy="152400"/>
          </a:xfrm>
          <a:prstGeom prst="rect">
            <a:avLst/>
          </a:prstGeom>
          <a:solidFill>
            <a:srgbClr val="FFE90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8B82DC-300B-654A-9D0E-FF9B840630F1}"/>
              </a:ext>
            </a:extLst>
          </p:cNvPr>
          <p:cNvSpPr/>
          <p:nvPr/>
        </p:nvSpPr>
        <p:spPr>
          <a:xfrm>
            <a:off x="6248400" y="1295400"/>
            <a:ext cx="1143000" cy="152400"/>
          </a:xfrm>
          <a:prstGeom prst="rect">
            <a:avLst/>
          </a:prstGeom>
          <a:solidFill>
            <a:srgbClr val="FFE90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7A2EA7-A9B3-514A-92DA-22AEE1E5D96D}"/>
              </a:ext>
            </a:extLst>
          </p:cNvPr>
          <p:cNvSpPr/>
          <p:nvPr/>
        </p:nvSpPr>
        <p:spPr>
          <a:xfrm>
            <a:off x="6284026" y="2438400"/>
            <a:ext cx="2859974" cy="228600"/>
          </a:xfrm>
          <a:prstGeom prst="rect">
            <a:avLst/>
          </a:prstGeom>
          <a:solidFill>
            <a:srgbClr val="FFE90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16B4FF-54E9-9C44-B508-D312D48EBB35}"/>
              </a:ext>
            </a:extLst>
          </p:cNvPr>
          <p:cNvSpPr/>
          <p:nvPr/>
        </p:nvSpPr>
        <p:spPr>
          <a:xfrm>
            <a:off x="6284026" y="3994542"/>
            <a:ext cx="1716974" cy="196458"/>
          </a:xfrm>
          <a:prstGeom prst="rect">
            <a:avLst/>
          </a:prstGeom>
          <a:solidFill>
            <a:srgbClr val="FFE90F">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9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E406-16C5-1C4B-BAB7-1D2C874C7FD8}"/>
              </a:ext>
            </a:extLst>
          </p:cNvPr>
          <p:cNvSpPr>
            <a:spLocks noGrp="1"/>
          </p:cNvSpPr>
          <p:nvPr>
            <p:ph type="title"/>
          </p:nvPr>
        </p:nvSpPr>
        <p:spPr/>
        <p:txBody>
          <a:bodyPr/>
          <a:lstStyle/>
          <a:p>
            <a:r>
              <a:rPr lang="en-US" dirty="0"/>
              <a:t>Sample .</a:t>
            </a:r>
            <a:r>
              <a:rPr lang="en-US" dirty="0" err="1"/>
              <a:t>gitignore</a:t>
            </a:r>
            <a:endParaRPr lang="en-US" dirty="0"/>
          </a:p>
        </p:txBody>
      </p:sp>
      <p:sp>
        <p:nvSpPr>
          <p:cNvPr id="3" name="Content Placeholder 2">
            <a:extLst>
              <a:ext uri="{FF2B5EF4-FFF2-40B4-BE49-F238E27FC236}">
                <a16:creationId xmlns:a16="http://schemas.microsoft.com/office/drawing/2014/main" id="{4C11EE39-A8E7-DD45-816F-886A23720B74}"/>
              </a:ext>
            </a:extLst>
          </p:cNvPr>
          <p:cNvSpPr>
            <a:spLocks noGrp="1"/>
          </p:cNvSpPr>
          <p:nvPr>
            <p:ph idx="1"/>
          </p:nvPr>
        </p:nvSpPr>
        <p:spPr>
          <a:xfrm>
            <a:off x="444335" y="1295400"/>
            <a:ext cx="8229600" cy="4525963"/>
          </a:xfrm>
        </p:spPr>
        <p:txBody>
          <a:bodyPr>
            <a:normAutofit fontScale="25000" lnSpcReduction="20000"/>
          </a:bodyPr>
          <a:lstStyle/>
          <a:p>
            <a:pPr marL="0" indent="0">
              <a:buNone/>
            </a:pPr>
            <a:r>
              <a:rPr lang="en-US" dirty="0"/>
              <a:t># Compiled #</a:t>
            </a:r>
          </a:p>
          <a:p>
            <a:pPr marL="0" indent="0">
              <a:buNone/>
            </a:pPr>
            <a:r>
              <a:rPr lang="en-US" dirty="0"/>
              <a:t>##########</a:t>
            </a:r>
          </a:p>
          <a:p>
            <a:pPr marL="0" indent="0">
              <a:buNone/>
            </a:pPr>
            <a:r>
              <a:rPr lang="en-US" dirty="0"/>
              <a:t>*.com</a:t>
            </a:r>
          </a:p>
          <a:p>
            <a:pPr marL="0" indent="0">
              <a:buNone/>
            </a:pPr>
            <a:r>
              <a:rPr lang="en-US" dirty="0"/>
              <a:t>*.class</a:t>
            </a:r>
          </a:p>
          <a:p>
            <a:pPr marL="0" indent="0">
              <a:buNone/>
            </a:pPr>
            <a:r>
              <a:rPr lang="en-US" dirty="0"/>
              <a:t>*.</a:t>
            </a:r>
            <a:r>
              <a:rPr lang="en-US" dirty="0" err="1"/>
              <a:t>dll</a:t>
            </a:r>
            <a:endParaRPr lang="en-US" dirty="0"/>
          </a:p>
          <a:p>
            <a:pPr marL="0" indent="0">
              <a:buNone/>
            </a:pPr>
            <a:r>
              <a:rPr lang="en-US" dirty="0"/>
              <a:t>*.exe</a:t>
            </a:r>
          </a:p>
          <a:p>
            <a:pPr marL="0" indent="0">
              <a:buNone/>
            </a:pPr>
            <a:r>
              <a:rPr lang="en-US" dirty="0"/>
              <a:t>*.o</a:t>
            </a:r>
          </a:p>
          <a:p>
            <a:pPr marL="0" indent="0">
              <a:buNone/>
            </a:pPr>
            <a:r>
              <a:rPr lang="en-US" dirty="0"/>
              <a:t>*.so</a:t>
            </a:r>
          </a:p>
          <a:p>
            <a:pPr marL="0" indent="0">
              <a:buNone/>
            </a:pPr>
            <a:r>
              <a:rPr lang="en-US" dirty="0"/>
              <a:t>*.</a:t>
            </a:r>
            <a:r>
              <a:rPr lang="en-US" dirty="0" err="1"/>
              <a:t>nii</a:t>
            </a:r>
            <a:endParaRPr lang="en-US" dirty="0"/>
          </a:p>
          <a:p>
            <a:pPr marL="0" indent="0">
              <a:buNone/>
            </a:pPr>
            <a:r>
              <a:rPr lang="en-US" dirty="0"/>
              <a:t>*.</a:t>
            </a:r>
            <a:r>
              <a:rPr lang="en-US" dirty="0" err="1"/>
              <a:t>img</a:t>
            </a:r>
            <a:endParaRPr lang="en-US" dirty="0"/>
          </a:p>
          <a:p>
            <a:pPr marL="0" indent="0">
              <a:buNone/>
            </a:pPr>
            <a:r>
              <a:rPr lang="en-US" dirty="0"/>
              <a:t>*.</a:t>
            </a:r>
            <a:r>
              <a:rPr lang="en-US" dirty="0" err="1"/>
              <a:t>hdr</a:t>
            </a:r>
            <a:endParaRPr lang="en-US" dirty="0"/>
          </a:p>
          <a:p>
            <a:pPr marL="0" indent="0">
              <a:buNone/>
            </a:pPr>
            <a:br>
              <a:rPr lang="en-US" dirty="0"/>
            </a:br>
            <a:endParaRPr lang="en-US" dirty="0"/>
          </a:p>
          <a:p>
            <a:pPr marL="0" indent="0">
              <a:buNone/>
            </a:pPr>
            <a:r>
              <a:rPr lang="en-US" dirty="0"/>
              <a:t># Packages #</a:t>
            </a:r>
          </a:p>
          <a:p>
            <a:pPr marL="0" indent="0">
              <a:buNone/>
            </a:pPr>
            <a:r>
              <a:rPr lang="en-US" dirty="0"/>
              <a:t>############</a:t>
            </a:r>
          </a:p>
          <a:p>
            <a:pPr marL="0" indent="0">
              <a:buNone/>
            </a:pPr>
            <a:r>
              <a:rPr lang="en-US" dirty="0"/>
              <a:t># it's better to unpack these files and commit the raw source</a:t>
            </a:r>
          </a:p>
          <a:p>
            <a:pPr marL="0" indent="0">
              <a:buNone/>
            </a:pPr>
            <a:r>
              <a:rPr lang="en-US" dirty="0"/>
              <a:t># </a:t>
            </a:r>
            <a:r>
              <a:rPr lang="en-US" dirty="0" err="1"/>
              <a:t>git</a:t>
            </a:r>
            <a:r>
              <a:rPr lang="en-US" dirty="0"/>
              <a:t> has its own built in compression methods</a:t>
            </a:r>
          </a:p>
          <a:p>
            <a:pPr marL="0" indent="0">
              <a:buNone/>
            </a:pPr>
            <a:r>
              <a:rPr lang="en-US" dirty="0"/>
              <a:t>*.7z</a:t>
            </a:r>
          </a:p>
          <a:p>
            <a:pPr marL="0" indent="0">
              <a:buNone/>
            </a:pPr>
            <a:r>
              <a:rPr lang="en-US" dirty="0"/>
              <a:t>*.</a:t>
            </a:r>
            <a:r>
              <a:rPr lang="en-US" dirty="0" err="1"/>
              <a:t>dmg</a:t>
            </a:r>
            <a:endParaRPr lang="en-US" dirty="0"/>
          </a:p>
          <a:p>
            <a:pPr marL="0" indent="0">
              <a:buNone/>
            </a:pPr>
            <a:r>
              <a:rPr lang="en-US" dirty="0"/>
              <a:t>*.</a:t>
            </a:r>
            <a:r>
              <a:rPr lang="en-US" dirty="0" err="1"/>
              <a:t>gz</a:t>
            </a:r>
            <a:endParaRPr lang="en-US" dirty="0"/>
          </a:p>
          <a:p>
            <a:pPr marL="0" indent="0">
              <a:buNone/>
            </a:pPr>
            <a:r>
              <a:rPr lang="en-US" dirty="0"/>
              <a:t>*.</a:t>
            </a:r>
            <a:r>
              <a:rPr lang="en-US" dirty="0" err="1"/>
              <a:t>iso</a:t>
            </a:r>
            <a:endParaRPr lang="en-US" dirty="0"/>
          </a:p>
          <a:p>
            <a:pPr marL="0" indent="0">
              <a:buNone/>
            </a:pPr>
            <a:r>
              <a:rPr lang="en-US" dirty="0"/>
              <a:t>*.jar</a:t>
            </a:r>
          </a:p>
          <a:p>
            <a:pPr marL="0" indent="0">
              <a:buNone/>
            </a:pPr>
            <a:r>
              <a:rPr lang="en-US" dirty="0"/>
              <a:t>*.</a:t>
            </a:r>
            <a:r>
              <a:rPr lang="en-US" dirty="0" err="1"/>
              <a:t>rar</a:t>
            </a:r>
            <a:endParaRPr lang="en-US" dirty="0"/>
          </a:p>
          <a:p>
            <a:pPr marL="0" indent="0">
              <a:buNone/>
            </a:pPr>
            <a:r>
              <a:rPr lang="en-US" dirty="0"/>
              <a:t>*.tar</a:t>
            </a:r>
          </a:p>
          <a:p>
            <a:pPr marL="0" indent="0">
              <a:buNone/>
            </a:pPr>
            <a:r>
              <a:rPr lang="en-US" dirty="0"/>
              <a:t>*.zip</a:t>
            </a:r>
          </a:p>
          <a:p>
            <a:pPr marL="0" indent="0">
              <a:buNone/>
            </a:pPr>
            <a:br>
              <a:rPr lang="en-US" dirty="0"/>
            </a:br>
            <a:endParaRPr lang="en-US" dirty="0"/>
          </a:p>
          <a:p>
            <a:pPr marL="0" indent="0">
              <a:buNone/>
            </a:pPr>
            <a:r>
              <a:rPr lang="en-US" dirty="0"/>
              <a:t># Logs and databases #</a:t>
            </a:r>
          </a:p>
          <a:p>
            <a:pPr marL="0" indent="0">
              <a:buNone/>
            </a:pPr>
            <a:r>
              <a:rPr lang="en-US" dirty="0"/>
              <a:t>######################</a:t>
            </a:r>
          </a:p>
          <a:p>
            <a:pPr marL="0" indent="0">
              <a:buNone/>
            </a:pPr>
            <a:r>
              <a:rPr lang="en-US" dirty="0"/>
              <a:t>*.log</a:t>
            </a:r>
          </a:p>
          <a:p>
            <a:pPr marL="0" indent="0">
              <a:buNone/>
            </a:pPr>
            <a:r>
              <a:rPr lang="en-US" dirty="0"/>
              <a:t>*.</a:t>
            </a:r>
            <a:r>
              <a:rPr lang="en-US" dirty="0" err="1"/>
              <a:t>sql</a:t>
            </a:r>
            <a:endParaRPr lang="en-US" dirty="0"/>
          </a:p>
          <a:p>
            <a:pPr marL="0" indent="0">
              <a:buNone/>
            </a:pPr>
            <a:r>
              <a:rPr lang="en-US" dirty="0"/>
              <a:t>*.</a:t>
            </a:r>
            <a:r>
              <a:rPr lang="en-US" dirty="0" err="1"/>
              <a:t>sqlite</a:t>
            </a:r>
            <a:endParaRPr lang="en-US" dirty="0"/>
          </a:p>
          <a:p>
            <a:pPr marL="0" indent="0">
              <a:buNone/>
            </a:pPr>
            <a:br>
              <a:rPr lang="en-US" dirty="0"/>
            </a:br>
            <a:endParaRPr lang="en-US" dirty="0"/>
          </a:p>
          <a:p>
            <a:pPr marL="0" indent="0">
              <a:buNone/>
            </a:pPr>
            <a:r>
              <a:rPr lang="en-US" dirty="0"/>
              <a:t># OS generated files #</a:t>
            </a:r>
          </a:p>
          <a:p>
            <a:pPr marL="0" indent="0">
              <a:buNone/>
            </a:pPr>
            <a:r>
              <a:rPr lang="en-US" dirty="0"/>
              <a:t>######################</a:t>
            </a:r>
          </a:p>
          <a:p>
            <a:pPr marL="0" indent="0">
              <a:buNone/>
            </a:pPr>
            <a:r>
              <a:rPr lang="en-US" dirty="0"/>
              <a:t>.</a:t>
            </a:r>
            <a:r>
              <a:rPr lang="en-US" dirty="0" err="1"/>
              <a:t>DS_Store</a:t>
            </a:r>
            <a:endParaRPr lang="en-US" dirty="0"/>
          </a:p>
          <a:p>
            <a:pPr marL="0" indent="0">
              <a:buNone/>
            </a:pPr>
            <a:r>
              <a:rPr lang="en-US" dirty="0"/>
              <a:t>.</a:t>
            </a:r>
            <a:r>
              <a:rPr lang="en-US" dirty="0" err="1"/>
              <a:t>DS_Store</a:t>
            </a:r>
            <a:r>
              <a:rPr lang="en-US" dirty="0"/>
              <a:t>?</a:t>
            </a:r>
          </a:p>
          <a:p>
            <a:pPr marL="0" indent="0">
              <a:buNone/>
            </a:pPr>
            <a:r>
              <a:rPr lang="en-US" dirty="0"/>
              <a:t>._*</a:t>
            </a:r>
          </a:p>
          <a:p>
            <a:pPr marL="0" indent="0">
              <a:buNone/>
            </a:pPr>
            <a:r>
              <a:rPr lang="en-US" dirty="0"/>
              <a:t>.Spotlight-V100</a:t>
            </a:r>
          </a:p>
          <a:p>
            <a:pPr marL="0" indent="0">
              <a:buNone/>
            </a:pPr>
            <a:r>
              <a:rPr lang="en-US" dirty="0"/>
              <a:t>.Trashes</a:t>
            </a:r>
          </a:p>
          <a:p>
            <a:pPr marL="0" indent="0">
              <a:buNone/>
            </a:pPr>
            <a:r>
              <a:rPr lang="en-US" dirty="0" err="1"/>
              <a:t>ehthumbs.db</a:t>
            </a:r>
            <a:endParaRPr lang="en-US" dirty="0"/>
          </a:p>
          <a:p>
            <a:pPr marL="0" indent="0">
              <a:buNone/>
            </a:pPr>
            <a:r>
              <a:rPr lang="en-US" dirty="0" err="1"/>
              <a:t>Thumbs.db</a:t>
            </a:r>
            <a:endParaRPr lang="en-US" dirty="0"/>
          </a:p>
          <a:p>
            <a:pPr marL="0" indent="0">
              <a:buNone/>
            </a:pPr>
            <a:endParaRPr lang="en-US" dirty="0"/>
          </a:p>
        </p:txBody>
      </p:sp>
    </p:spTree>
    <p:extLst>
      <p:ext uri="{BB962C8B-B14F-4D97-AF65-F5344CB8AC3E}">
        <p14:creationId xmlns:p14="http://schemas.microsoft.com/office/powerpoint/2010/main" val="646585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Macintosh PowerPoint</Application>
  <PresentationFormat>On-screen Show (4:3)</PresentationFormat>
  <Paragraphs>73</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Github Tutorial</vt:lpstr>
      <vt:lpstr>Github Rules</vt:lpstr>
      <vt:lpstr>Initialize repo from existing directory</vt:lpstr>
      <vt:lpstr>Initialize brand new repo</vt:lpstr>
      <vt:lpstr>Pulling and Pushing</vt:lpstr>
      <vt:lpstr>PowerPoint Presentation</vt:lpstr>
      <vt:lpstr>Sample .gitignore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2018-03-15T23:46:23Z</dcterms:modified>
</cp:coreProperties>
</file>