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poi.apache.org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1270000" y="1270000"/>
            <a:ext cx="6350000" cy="381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zh-CN"/>
              <a:t/>
            </a:r>
            <a:endParaRPr lang="en-US" sz="1100"/>
          </a:p>
          <a:p>
            <a:r>
              <a:rPr lang="en-US">
                <a:hlinkClick r:id="rId2" tooltip="https://poi.apache.org"/>
              </a:rPr>
              <a:t>Apache POI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