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b"/>
          <a:p>
            <a:pPr>
              <a:lnSpc>
                <a:spcPct val="90000"/>
              </a:lnSpc>
            </a:pPr>
            <a:r>
              <a:rPr altLang="zh-CN" lang="en-US" sz="6000"/>
              <a:t>test111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/>
        <p:txBody>
          <a:bodyPr/>
          <a:p>
            <a:pPr algn="ctr" marL="0" indent="0">
              <a:lnSpc>
                <a:spcPct val="90000"/>
              </a:lnSpc>
              <a:spcBef>
                <a:spcPts val="1000"/>
              </a:spcBef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b"/>
          <a:p>
            <a:pPr>
              <a:lnSpc>
                <a:spcPct val="90000"/>
              </a:lnSpc>
            </a:pPr>
            <a:r>
              <a:rPr altLang="zh-CN" lang="en-US" sz="6000"/>
              <a:t>test222</a:t>
            </a:r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/>
        <p:txBody>
          <a:bodyPr/>
          <a:p>
            <a:pPr algn="ctr" marL="0" indent="0">
              <a:lnSpc>
                <a:spcPct val="90000"/>
              </a:lnSpc>
              <a:spcBef>
                <a:spcPts val="1000"/>
              </a:spcBef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