
<file path=[Content_Types].xml><?xml version="1.0" encoding="utf-8"?>
<Types xmlns="http://schemas.openxmlformats.org/package/2006/content-types">
  <Default ContentType="image/jpeg" Extension="jpeg"/>
  <Default ContentType="image/.jp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presentationml.tags+xml" PartName="/ppt/tags/tag5.xml"/>
  <Override ContentType="application/vnd.openxmlformats-officedocument.presentationml.tags+xml" PartName="/ppt/tags/tag6.xml"/>
  <Override ContentType="application/vnd.openxmlformats-officedocument.presentationml.tags+xml" PartName="/ppt/tags/tag7.xml"/>
  <Override ContentType="application/vnd.openxmlformats-officedocument.presentationml.tags+xml" PartName="/ppt/tags/tag8.xml"/>
  <Override ContentType="application/vnd.openxmlformats-officedocument.presentationml.tags+xml" PartName="/ppt/tags/tag9.xml"/>
  <Override ContentType="application/vnd.openxmlformats-officedocument.presentationml.tags+xml" PartName="/ppt/tags/tag10.xml"/>
  <Override ContentType="application/vnd.openxmlformats-officedocument.presentationml.tags+xml" PartName="/ppt/tags/tag11.xml"/>
  <Override ContentType="application/vnd.openxmlformats-officedocument.presentationml.tags+xml" PartName="/ppt/tags/tag12.xml"/>
  <Override ContentType="application/vnd.openxmlformats-officedocument.presentationml.tags+xml" PartName="/ppt/tags/tag13.xml"/>
  <Override ContentType="application/vnd.openxmlformats-officedocument.presentationml.tags+xml" PartName="/ppt/tags/tag14.xml"/>
  <Override ContentType="application/vnd.openxmlformats-officedocument.presentationml.tags+xml" PartName="/ppt/tags/tag15.xml"/>
  <Override ContentType="application/vnd.openxmlformats-officedocument.presentationml.tags+xml" PartName="/ppt/tags/tag16.xml"/>
  <Override ContentType="application/vnd.openxmlformats-officedocument.presentationml.tags+xml" PartName="/ppt/tags/tag17.xml"/>
  <Override ContentType="application/vnd.openxmlformats-officedocument.presentationml.tags+xml" PartName="/ppt/tags/tag18.xml"/>
  <Override ContentType="application/vnd.openxmlformats-officedocument.presentationml.tags+xml" PartName="/ppt/tags/tag19.xml"/>
  <Override ContentType="application/vnd.openxmlformats-officedocument.presentationml.tags+xml" PartName="/ppt/tags/tag20.xml"/>
  <Override ContentType="application/vnd.openxmlformats-officedocument.presentationml.tags+xml" PartName="/ppt/tags/tag21.xml"/>
  <Override ContentType="application/vnd.openxmlformats-officedocument.presentationml.tags+xml" PartName="/ppt/tags/tag22.xml"/>
  <Override ContentType="application/vnd.openxmlformats-officedocument.presentationml.tags+xml" PartName="/ppt/tags/tag23.xml"/>
  <Override ContentType="application/vnd.openxmlformats-officedocument.presentationml.tags+xml" PartName="/ppt/tags/tag24.xml"/>
  <Override ContentType="application/vnd.openxmlformats-officedocument.presentationml.tags+xml" PartName="/ppt/tags/tag25.xml"/>
  <Override ContentType="application/vnd.openxmlformats-officedocument.presentationml.tags+xml" PartName="/ppt/tags/tag26.xml"/>
  <Override ContentType="application/vnd.openxmlformats-officedocument.presentationml.tags+xml" PartName="/ppt/tags/tag27.xml"/>
  <Override ContentType="application/vnd.openxmlformats-officedocument.presentationml.tags+xml" PartName="/ppt/tags/tag28.xml"/>
  <Override ContentType="application/vnd.openxmlformats-officedocument.presentationml.tags+xml" PartName="/ppt/tags/tag29.xml"/>
  <Override ContentType="application/vnd.openxmlformats-officedocument.presentationml.tags+xml" PartName="/ppt/tags/tag30.xml"/>
  <Override ContentType="application/vnd.openxmlformats-officedocument.presentationml.tags+xml" PartName="/ppt/tags/tag31.xml"/>
  <Override ContentType="application/vnd.openxmlformats-officedocument.presentationml.tags+xml" PartName="/ppt/tags/tag32.xml"/>
  <Override ContentType="application/vnd.openxmlformats-officedocument.presentationml.tags+xml" PartName="/ppt/tags/tag33.xml"/>
  <Override ContentType="application/vnd.openxmlformats-officedocument.presentationml.tags+xml" PartName="/ppt/tags/tag34.xml"/>
  <Override ContentType="application/vnd.openxmlformats-officedocument.presentationml.tags+xml" PartName="/ppt/tags/tag35.xml"/>
  <Override ContentType="application/vnd.openxmlformats-officedocument.presentationml.tags+xml" PartName="/ppt/tags/tag36.xml"/>
  <Override ContentType="application/vnd.openxmlformats-officedocument.presentationml.tags+xml" PartName="/ppt/tags/tag37.xml"/>
  <Override ContentType="application/vnd.openxmlformats-officedocument.presentationml.tags+xml" PartName="/ppt/tags/tag38.xml"/>
  <Override ContentType="application/vnd.openxmlformats-officedocument.presentationml.tags+xml" PartName="/ppt/tags/tag39.xml"/>
  <Override ContentType="application/vnd.openxmlformats-officedocument.presentationml.tags+xml" PartName="/ppt/tags/tag40.xml"/>
  <Override ContentType="application/vnd.openxmlformats-officedocument.presentationml.tags+xml" PartName="/ppt/tags/tag41.xml"/>
  <Override ContentType="application/vnd.openxmlformats-officedocument.presentationml.tags+xml" PartName="/ppt/tags/tag42.xml"/>
  <Override ContentType="application/vnd.openxmlformats-officedocument.presentationml.tags+xml" PartName="/ppt/tags/tag43.xml"/>
  <Override ContentType="application/vnd.openxmlformats-officedocument.presentationml.tags+xml" PartName="/ppt/tags/tag44.xml"/>
  <Override ContentType="application/vnd.openxmlformats-officedocument.presentationml.tags+xml" PartName="/ppt/tags/tag45.xml"/>
  <Override ContentType="application/vnd.openxmlformats-officedocument.presentationml.tags+xml" PartName="/ppt/tags/tag46.xml"/>
  <Override ContentType="application/vnd.openxmlformats-officedocument.presentationml.tags+xml" PartName="/ppt/tags/tag47.xml"/>
  <Override ContentType="application/vnd.openxmlformats-officedocument.presentationml.tags+xml" PartName="/ppt/tags/tag48.xml"/>
  <Override ContentType="application/vnd.openxmlformats-officedocument.presentationml.tags+xml" PartName="/ppt/tags/tag49.xml"/>
  <Override ContentType="application/vnd.openxmlformats-officedocument.presentationml.tags+xml" PartName="/ppt/tags/tag50.xml"/>
  <Override ContentType="application/vnd.openxmlformats-officedocument.presentationml.tags+xml" PartName="/ppt/tags/tag51.xml"/>
  <Override ContentType="application/vnd.openxmlformats-officedocument.presentationml.tags+xml" PartName="/ppt/tags/tag52.xml"/>
  <Override ContentType="application/vnd.openxmlformats-officedocument.presentationml.tags+xml" PartName="/ppt/tags/tag53.xml"/>
  <Override ContentType="application/vnd.openxmlformats-officedocument.presentationml.tags+xml" PartName="/ppt/tags/tag54.xml"/>
  <Override ContentType="application/vnd.openxmlformats-officedocument.presentationml.tags+xml" PartName="/ppt/tags/tag55.xml"/>
  <Override ContentType="application/vnd.openxmlformats-officedocument.presentationml.tags+xml" PartName="/ppt/tags/tag56.xml"/>
  <Override ContentType="application/vnd.openxmlformats-officedocument.presentationml.tags+xml" PartName="/ppt/tags/tag57.xml"/>
  <Override ContentType="application/vnd.openxmlformats-officedocument.presentationml.tags+xml" PartName="/ppt/tags/tag58.xml"/>
  <Override ContentType="application/vnd.openxmlformats-officedocument.presentationml.tags+xml" PartName="/ppt/tags/tag59.xml"/>
  <Override ContentType="application/vnd.openxmlformats-officedocument.presentationml.tags+xml" PartName="/ppt/tags/tag60.xml"/>
  <Override ContentType="application/vnd.openxmlformats-officedocument.presentationml.tags+xml" PartName="/ppt/tags/tag61.xml"/>
  <Override ContentType="application/vnd.openxmlformats-officedocument.presentationml.tags+xml" PartName="/ppt/tags/tag62.xml"/>
  <Override ContentType="application/vnd.openxmlformats-officedocument.presentationml.tags+xml" PartName="/ppt/tags/tag63.xml"/>
  <Override ContentType="application/vnd.openxmlformats-officedocument.presentationml.tags+xml" PartName="/ppt/tags/tag64.xml"/>
  <Override ContentType="application/vnd.openxmlformats-officedocument.presentationml.tags+xml" PartName="/ppt/tags/tag65.xml"/>
  <Override ContentType="application/vnd.openxmlformats-officedocument.presentationml.tags+xml" PartName="/ppt/tags/tag66.xml"/>
  <Override ContentType="application/vnd.openxmlformats-officedocument.presentationml.tags+xml" PartName="/ppt/tags/tag67.xml"/>
  <Override ContentType="application/vnd.openxmlformats-officedocument.presentationml.tags+xml" PartName="/ppt/tags/tag68.xml"/>
  <Override ContentType="application/vnd.openxmlformats-officedocument.presentationml.tags+xml" PartName="/ppt/tags/tag69.xml"/>
  <Override ContentType="application/vnd.openxmlformats-officedocument.presentationml.tags+xml" PartName="/ppt/tags/tag70.xml"/>
  <Override ContentType="application/vnd.openxmlformats-officedocument.presentationml.tags+xml" PartName="/ppt/tags/tag71.xml"/>
  <Override ContentType="application/vnd.openxmlformats-officedocument.presentationml.tags+xml" PartName="/ppt/tags/tag72.xml"/>
  <Override ContentType="application/vnd.openxmlformats-officedocument.presentationml.tags+xml" PartName="/ppt/tags/tag73.xml"/>
  <Override ContentType="application/vnd.openxmlformats-officedocument.presentationml.tags+xml" PartName="/ppt/tags/tag74.xml"/>
  <Override ContentType="application/vnd.openxmlformats-officedocument.presentationml.tags+xml" PartName="/ppt/tags/tag75.xml"/>
  <Override ContentType="application/vnd.openxmlformats-officedocument.presentationml.tags+xml" PartName="/ppt/tags/tag76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10" Target="../tags/tag8.xml" Type="http://schemas.openxmlformats.org/officeDocument/2006/relationships/tags"/><Relationship Id="rId11" Target="../tags/tag9.xml" Type="http://schemas.openxmlformats.org/officeDocument/2006/relationships/tags"/><Relationship Id="rId12" Target="../tags/tag10.xml" Type="http://schemas.openxmlformats.org/officeDocument/2006/relationships/tags"/><Relationship Id="rId2" Target="../tags/tag1.xml" Type="http://schemas.openxmlformats.org/officeDocument/2006/relationships/tags"/><Relationship Id="rId3" Target="../media/image1.jpeg" Type="http://schemas.openxmlformats.org/officeDocument/2006/relationships/image"/><Relationship Id="rId4" Target="../tags/tag2.xml" Type="http://schemas.openxmlformats.org/officeDocument/2006/relationships/tags"/><Relationship Id="rId5" Target="../tags/tag3.xml" Type="http://schemas.openxmlformats.org/officeDocument/2006/relationships/tags"/><Relationship Id="rId6" Target="../tags/tag4.xml" Type="http://schemas.openxmlformats.org/officeDocument/2006/relationships/tags"/><Relationship Id="rId7" Target="../tags/tag5.xml" Type="http://schemas.openxmlformats.org/officeDocument/2006/relationships/tags"/><Relationship Id="rId8" Target="../tags/tag6.xml" Type="http://schemas.openxmlformats.org/officeDocument/2006/relationships/tags"/><Relationship Id="rId9" Target="../tags/tag7.xml" Type="http://schemas.openxmlformats.org/officeDocument/2006/relationships/tags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57.xml" Type="http://schemas.openxmlformats.org/officeDocument/2006/relationships/tags"/><Relationship Id="rId3" Target="../tags/tag58.xml" Type="http://schemas.openxmlformats.org/officeDocument/2006/relationships/tags"/><Relationship Id="rId4" Target="../tags/tag59.xml" Type="http://schemas.openxmlformats.org/officeDocument/2006/relationships/tags"/><Relationship Id="rId5" Target="../tags/tag60.xml" Type="http://schemas.openxmlformats.org/officeDocument/2006/relationships/tags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10" Target="../tags/tag68.xml" Type="http://schemas.openxmlformats.org/officeDocument/2006/relationships/tags"/><Relationship Id="rId11" Target="../tags/tag69.xml" Type="http://schemas.openxmlformats.org/officeDocument/2006/relationships/tags"/><Relationship Id="rId12" Target="../tags/tag70.xml" Type="http://schemas.openxmlformats.org/officeDocument/2006/relationships/tags"/><Relationship Id="rId2" Target="../tags/tag61.xml" Type="http://schemas.openxmlformats.org/officeDocument/2006/relationships/tags"/><Relationship Id="rId3" Target="../media/image1.jpeg" Type="http://schemas.openxmlformats.org/officeDocument/2006/relationships/image"/><Relationship Id="rId4" Target="../tags/tag62.xml" Type="http://schemas.openxmlformats.org/officeDocument/2006/relationships/tags"/><Relationship Id="rId5" Target="../tags/tag63.xml" Type="http://schemas.openxmlformats.org/officeDocument/2006/relationships/tags"/><Relationship Id="rId6" Target="../tags/tag64.xml" Type="http://schemas.openxmlformats.org/officeDocument/2006/relationships/tags"/><Relationship Id="rId7" Target="../tags/tag65.xml" Type="http://schemas.openxmlformats.org/officeDocument/2006/relationships/tags"/><Relationship Id="rId8" Target="../tags/tag66.xml" Type="http://schemas.openxmlformats.org/officeDocument/2006/relationships/tags"/><Relationship Id="rId9" Target="../tags/tag67.xml" Type="http://schemas.openxmlformats.org/officeDocument/2006/relationships/tags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11.xml" Type="http://schemas.openxmlformats.org/officeDocument/2006/relationships/tags"/><Relationship Id="rId3" Target="../tags/tag12.xml" Type="http://schemas.openxmlformats.org/officeDocument/2006/relationships/tags"/><Relationship Id="rId4" Target="../tags/tag13.xml" Type="http://schemas.openxmlformats.org/officeDocument/2006/relationships/tags"/><Relationship Id="rId5" Target="../tags/tag14.xml" Type="http://schemas.openxmlformats.org/officeDocument/2006/relationships/tags"/><Relationship Id="rId6" Target="../tags/tag15.xml" Type="http://schemas.openxmlformats.org/officeDocument/2006/relationships/tags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10" Target="../tags/tag24.xml" Type="http://schemas.openxmlformats.org/officeDocument/2006/relationships/tags"/><Relationship Id="rId2" Target="../tags/tag16.xml" Type="http://schemas.openxmlformats.org/officeDocument/2006/relationships/tags"/><Relationship Id="rId3" Target="../tags/tag17.xml" Type="http://schemas.openxmlformats.org/officeDocument/2006/relationships/tags"/><Relationship Id="rId4" Target="../tags/tag18.xml" Type="http://schemas.openxmlformats.org/officeDocument/2006/relationships/tags"/><Relationship Id="rId5" Target="../tags/tag19.xml" Type="http://schemas.openxmlformats.org/officeDocument/2006/relationships/tags"/><Relationship Id="rId6" Target="../tags/tag20.xml" Type="http://schemas.openxmlformats.org/officeDocument/2006/relationships/tags"/><Relationship Id="rId7" Target="../tags/tag21.xml" Type="http://schemas.openxmlformats.org/officeDocument/2006/relationships/tags"/><Relationship Id="rId8" Target="../tags/tag22.xml" Type="http://schemas.openxmlformats.org/officeDocument/2006/relationships/tags"/><Relationship Id="rId9" Target="../tags/tag23.xml" Type="http://schemas.openxmlformats.org/officeDocument/2006/relationships/tags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25.xml" Type="http://schemas.openxmlformats.org/officeDocument/2006/relationships/tags"/><Relationship Id="rId3" Target="../tags/tag26.xml" Type="http://schemas.openxmlformats.org/officeDocument/2006/relationships/tags"/><Relationship Id="rId4" Target="../tags/tag27.xml" Type="http://schemas.openxmlformats.org/officeDocument/2006/relationships/tags"/><Relationship Id="rId5" Target="../tags/tag28.xml" Type="http://schemas.openxmlformats.org/officeDocument/2006/relationships/tags"/><Relationship Id="rId6" Target="../tags/tag29.xml" Type="http://schemas.openxmlformats.org/officeDocument/2006/relationships/tags"/><Relationship Id="rId7" Target="../tags/tag30.xml" Type="http://schemas.openxmlformats.org/officeDocument/2006/relationships/tags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31.xml" Type="http://schemas.openxmlformats.org/officeDocument/2006/relationships/tags"/><Relationship Id="rId3" Target="../tags/tag32.xml" Type="http://schemas.openxmlformats.org/officeDocument/2006/relationships/tags"/><Relationship Id="rId4" Target="../tags/tag33.xml" Type="http://schemas.openxmlformats.org/officeDocument/2006/relationships/tags"/><Relationship Id="rId5" Target="../tags/tag34.xml" Type="http://schemas.openxmlformats.org/officeDocument/2006/relationships/tags"/><Relationship Id="rId6" Target="../tags/tag35.xml" Type="http://schemas.openxmlformats.org/officeDocument/2006/relationships/tags"/><Relationship Id="rId7" Target="../tags/tag36.xml" Type="http://schemas.openxmlformats.org/officeDocument/2006/relationships/tags"/><Relationship Id="rId8" Target="../tags/tag37.xml" Type="http://schemas.openxmlformats.org/officeDocument/2006/relationships/tags"/><Relationship Id="rId9" Target="../tags/tag38.xml" Type="http://schemas.openxmlformats.org/officeDocument/2006/relationships/tags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39.xml" Type="http://schemas.openxmlformats.org/officeDocument/2006/relationships/tags"/><Relationship Id="rId3" Target="../tags/tag40.xml" Type="http://schemas.openxmlformats.org/officeDocument/2006/relationships/tags"/><Relationship Id="rId4" Target="../tags/tag41.xml" Type="http://schemas.openxmlformats.org/officeDocument/2006/relationships/tags"/><Relationship Id="rId5" Target="../tags/tag42.xml" Type="http://schemas.openxmlformats.org/officeDocument/2006/relationships/tags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43.xml" Type="http://schemas.openxmlformats.org/officeDocument/2006/relationships/tags"/><Relationship Id="rId3" Target="../tags/tag44.xml" Type="http://schemas.openxmlformats.org/officeDocument/2006/relationships/tags"/><Relationship Id="rId4" Target="../tags/tag45.xml" Type="http://schemas.openxmlformats.org/officeDocument/2006/relationships/tags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46.xml" Type="http://schemas.openxmlformats.org/officeDocument/2006/relationships/tags"/><Relationship Id="rId3" Target="../tags/tag47.xml" Type="http://schemas.openxmlformats.org/officeDocument/2006/relationships/tags"/><Relationship Id="rId4" Target="../tags/tag48.xml" Type="http://schemas.openxmlformats.org/officeDocument/2006/relationships/tags"/><Relationship Id="rId5" Target="../tags/tag49.xml" Type="http://schemas.openxmlformats.org/officeDocument/2006/relationships/tags"/><Relationship Id="rId6" Target="../tags/tag50.xml" Type="http://schemas.openxmlformats.org/officeDocument/2006/relationships/tags"/><Relationship Id="rId7" Target="../tags/tag51.xml" Type="http://schemas.openxmlformats.org/officeDocument/2006/relationships/tags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Relationship Id="rId2" Target="../tags/tag52.xml" Type="http://schemas.openxmlformats.org/officeDocument/2006/relationships/tags"/><Relationship Id="rId3" Target="../tags/tag53.xml" Type="http://schemas.openxmlformats.org/officeDocument/2006/relationships/tags"/><Relationship Id="rId4" Target="../tags/tag54.xml" Type="http://schemas.openxmlformats.org/officeDocument/2006/relationships/tags"/><Relationship Id="rId5" Target="../tags/tag55.xml" Type="http://schemas.openxmlformats.org/officeDocument/2006/relationships/tags"/><Relationship Id="rId6" Target="../tags/tag56.xml" Type="http://schemas.openxmlformats.org/officeDocument/2006/relationships/tags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ags/tag71.xml" Type="http://schemas.openxmlformats.org/officeDocument/2006/relationships/tags"/><Relationship Id="rId13" Target="../tags/tag72.xml" Type="http://schemas.openxmlformats.org/officeDocument/2006/relationships/tags"/><Relationship Id="rId14" Target="../tags/tag73.xml" Type="http://schemas.openxmlformats.org/officeDocument/2006/relationships/tags"/><Relationship Id="rId15" Target="../tags/tag74.xml" Type="http://schemas.openxmlformats.org/officeDocument/2006/relationships/tags"/><Relationship Id="rId16" Target="../tags/tag75.xml" Type="http://schemas.openxmlformats.org/officeDocument/2006/relationships/tags"/><Relationship Id="rId17" Target="../tags/tag76.xml" Type="http://schemas.openxmlformats.org/officeDocument/2006/relationships/tags"/><Relationship Id="rId18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en-US"/>
              <a:t>First Title</a:t>
            </a:r>
            <a:endParaRPr lang="zh-CN" altLang="en-US" noProof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en-US"/>
              <a:t>Second Title</a:t>
            </a:r>
            <a:endParaRPr lang="zh-CN" altLang="en-US" noProof="1">
              <a:sym typeface="+mn-ea"/>
            </a:endParaRPr>
          </a:p>
        </p:txBody>
      </p:sp>
      <p:sp xmlns:r="http://schemas.openxmlformats.org/officeDocument/2006/relationships"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r>
              <a:rPr lang="en-US"/>
              <a:t>First paragraph</a:t>
            </a:r>
          </a:p>
          <a:p>
            <a:r>
              <a:rPr lang="en-US"/>
              <a:t>Second paragraph</a:t>
            </a:r>
          </a:p>
          <a:p>
            <a:r>
              <a:rPr lang="en-US"/>
              <a:t>Third paragraph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2023-08-09T12:44:00Z</dcterms:created>
  <dc:creator>李渊喆</dc:creator>
  <cp:lastModifiedBy>lyh</cp:lastModifiedBy>
  <dcterms:modified xsi:type="dcterms:W3CDTF">2025-05-29T06:00:20Z</dcterms:modified>
  <cp:revision>5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