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5" Type="http://schemas.openxmlformats.org/officeDocument/2006/relationships/tableStyles" Target="tableStyles.xml"/><Relationship Id="rId4" Type="http://schemas.openxmlformats.org/officeDocument/2006/relationships/viewProps" Target="viewProps.xml"/><Relationship Id="rId3" Type="http://schemas.openxmlformats.org/officeDocument/2006/relationships/presProps" Target="presProps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image" Target="../media/image1.jpeg"/><Relationship Id="rId2" Type="http://schemas.openxmlformats.org/officeDocument/2006/relationships/tags" Target="../tags/tag6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8000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8"/>
            </p:custDataLst>
          </p:nvPr>
        </p:nvSpPr>
        <p:spPr>
          <a:xfrm>
            <a:off x="6667500" y="4614350"/>
            <a:ext cx="5435600" cy="1053581"/>
          </a:xfrm>
          <a:noFill/>
        </p:spPr>
        <p:txBody>
          <a:bodyPr anchor="b">
            <a:normAutofit/>
          </a:bodyPr>
          <a:lstStyle>
            <a:lvl1pPr algn="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9"/>
            </p:custDataLst>
          </p:nvPr>
        </p:nvSpPr>
        <p:spPr>
          <a:xfrm>
            <a:off x="6667500" y="5739996"/>
            <a:ext cx="5435600" cy="504000"/>
          </a:xfrm>
          <a:noFill/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4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5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6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5EBB0C-5A13-436A-8D2C-3DC1B1265DA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7" b="34447"/>
          <a:stretch>
            <a:fillRect/>
          </a:stretch>
        </p:blipFill>
        <p:spPr>
          <a:xfrm>
            <a:off x="1" y="-2"/>
            <a:ext cx="12191999" cy="4542287"/>
          </a:xfrm>
          <a:prstGeom prst="rect">
            <a:avLst/>
          </a:prstGeom>
        </p:spPr>
      </p:pic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0" y="5637213"/>
            <a:ext cx="12192000" cy="1220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6" name="等腰三角形 5"/>
          <p:cNvSpPr/>
          <p:nvPr>
            <p:custDataLst>
              <p:tags r:id="rId5"/>
            </p:custDataLst>
          </p:nvPr>
        </p:nvSpPr>
        <p:spPr>
          <a:xfrm rot="5400000" flipV="1">
            <a:off x="4187031" y="-1146968"/>
            <a:ext cx="3817937" cy="12192000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7" name="直角三角形 6"/>
          <p:cNvSpPr/>
          <p:nvPr>
            <p:custDataLst>
              <p:tags r:id="rId6"/>
            </p:custDataLst>
          </p:nvPr>
        </p:nvSpPr>
        <p:spPr>
          <a:xfrm>
            <a:off x="0" y="3621088"/>
            <a:ext cx="12192000" cy="3236912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8" name="直角三角形 7"/>
          <p:cNvSpPr/>
          <p:nvPr>
            <p:custDataLst>
              <p:tags r:id="rId7"/>
            </p:custDataLst>
          </p:nvPr>
        </p:nvSpPr>
        <p:spPr>
          <a:xfrm flipH="1">
            <a:off x="0" y="3044825"/>
            <a:ext cx="12192000" cy="3813175"/>
          </a:xfrm>
          <a:prstGeom prst="rt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z="2400" noProof="1"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7429500" y="4290060"/>
            <a:ext cx="4425950" cy="1175385"/>
          </a:xfrm>
        </p:spPr>
        <p:txBody>
          <a:bodyPr rIns="25400" rtlCol="0" anchor="b">
            <a:no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None/>
              <a:defRPr kumimoji="0" lang="zh-CN" altLang="en-US" sz="66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编辑标题</a:t>
            </a:r>
            <a:endParaRPr noProof="1">
              <a:sym typeface="+mn-ea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7429499" y="5540698"/>
            <a:ext cx="4425810" cy="691347"/>
          </a:xfrm>
        </p:spPr>
        <p:txBody>
          <a:bodyPr>
            <a:normAutofit/>
          </a:bodyPr>
          <a:lstStyle>
            <a:lvl1pPr marL="0" indent="0" algn="r">
              <a:buNone/>
              <a:defRPr sz="3200"/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9" name="日期占位符 2"/>
          <p:cNvSpPr>
            <a:spLocks noGrp="1"/>
          </p:cNvSpPr>
          <p:nvPr>
            <p:ph type="dt" sz="half" idx="15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3"/>
          <p:cNvSpPr>
            <a:spLocks noGrp="1"/>
          </p:cNvSpPr>
          <p:nvPr>
            <p:ph type="ftr" sz="quarter" idx="16"/>
            <p:custDataLst>
              <p:tags r:id="rId11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4"/>
          <p:cNvSpPr>
            <a:spLocks noGrp="1"/>
          </p:cNvSpPr>
          <p:nvPr>
            <p:ph type="sldNum" sz="quarter" idx="17"/>
            <p:custDataLst>
              <p:tags r:id="rId1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38A87-77AC-48C7-9F0B-A360E0E0700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879850"/>
            <a:ext cx="4992688" cy="2978150"/>
          </a:xfrm>
          <a:custGeom>
            <a:avLst/>
            <a:gdLst>
              <a:gd name="T0" fmla="*/ 0 w 2348"/>
              <a:gd name="T1" fmla="*/ 0 h 1407"/>
              <a:gd name="T2" fmla="*/ 2348 w 2348"/>
              <a:gd name="T3" fmla="*/ 1407 h 1407"/>
              <a:gd name="T4" fmla="*/ 0 w 2348"/>
              <a:gd name="T5" fmla="*/ 1407 h 1407"/>
              <a:gd name="T6" fmla="*/ 0 w 2348"/>
              <a:gd name="T7" fmla="*/ 0 h 1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48" h="1407">
                <a:moveTo>
                  <a:pt x="0" y="0"/>
                </a:moveTo>
                <a:lnTo>
                  <a:pt x="2348" y="1407"/>
                </a:lnTo>
                <a:lnTo>
                  <a:pt x="0" y="140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Freeform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830513" y="4400550"/>
            <a:ext cx="9361487" cy="2457450"/>
          </a:xfrm>
          <a:custGeom>
            <a:avLst/>
            <a:gdLst>
              <a:gd name="T0" fmla="*/ 4403 w 4403"/>
              <a:gd name="T1" fmla="*/ 0 h 1161"/>
              <a:gd name="T2" fmla="*/ 4403 w 4403"/>
              <a:gd name="T3" fmla="*/ 1161 h 1161"/>
              <a:gd name="T4" fmla="*/ 0 w 4403"/>
              <a:gd name="T5" fmla="*/ 1161 h 1161"/>
              <a:gd name="T6" fmla="*/ 4403 w 4403"/>
              <a:gd name="T7" fmla="*/ 0 h 1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03" h="1161">
                <a:moveTo>
                  <a:pt x="4403" y="0"/>
                </a:moveTo>
                <a:lnTo>
                  <a:pt x="4403" y="1161"/>
                </a:lnTo>
                <a:lnTo>
                  <a:pt x="0" y="1161"/>
                </a:lnTo>
                <a:lnTo>
                  <a:pt x="4403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121913" tIns="60956" rIns="121913" bIns="60956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920875" y="2790825"/>
            <a:ext cx="5219700" cy="1588"/>
          </a:xfrm>
          <a:prstGeom prst="line">
            <a:avLst/>
          </a:prstGeom>
          <a:noFill/>
          <a:ln w="6350">
            <a:solidFill>
              <a:schemeClr val="accent1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>
              <a:defRPr/>
            </a:pPr>
            <a:endParaRPr lang="zh-CN" altLang="en-US" sz="1900">
              <a:solidFill>
                <a:schemeClr val="accent1"/>
              </a:solidFill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675735" y="3503613"/>
            <a:ext cx="5464840" cy="1058408"/>
          </a:xfrm>
        </p:spPr>
        <p:txBody>
          <a:bodyPr rIns="63500">
            <a:noAutofit/>
          </a:bodyPr>
          <a:lstStyle>
            <a:lvl1pPr algn="r">
              <a:defRPr sz="48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noProof="1"/>
              <a:t>单击此处编辑标题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1675735" y="2856230"/>
            <a:ext cx="5464840" cy="586804"/>
          </a:xfrm>
        </p:spPr>
        <p:txBody>
          <a:bodyPr tIns="38100" rIns="76200" bIns="38100" anchor="ctr">
            <a:noAutofit/>
          </a:bodyPr>
          <a:lstStyle>
            <a:lvl1pPr marL="0" indent="0" algn="r" eaLnBrk="1" fontAlgn="base" latinLnBrk="0" hangingPunct="1">
              <a:buNone/>
              <a:defRPr kumimoji="0" lang="zh-CN" altLang="en-US" sz="32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675775" y="2383625"/>
            <a:ext cx="5464800" cy="356400"/>
          </a:xfrm>
        </p:spPr>
        <p:txBody>
          <a:bodyPr anchor="b"/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 noProof="1"/>
              <a:t>编辑文本</a:t>
            </a:r>
            <a:endParaRPr lang="zh-CN" altLang="en-US" noProof="1"/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4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5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6"/>
            <p:custDataLst>
              <p:tags r:id="rId10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47DC10-9F80-47CA-9BB0-03FC4730FA43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tIns="38100" rIns="76200" bIns="3810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tIns="38100" rIns="76200" bIns="3810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  <a:p>
            <a:pPr lvl="1"/>
            <a:r>
              <a:rPr lang="zh-CN" altLang="en-US" noProof="1">
                <a:sym typeface="+mn-ea"/>
              </a:rPr>
              <a:t>第二级</a:t>
            </a:r>
            <a:endParaRPr lang="zh-CN" altLang="en-US" noProof="1">
              <a:sym typeface="+mn-ea"/>
            </a:endParaRPr>
          </a:p>
          <a:p>
            <a:pPr lvl="2"/>
            <a:r>
              <a:rPr lang="zh-CN" altLang="en-US" noProof="1">
                <a:sym typeface="+mn-ea"/>
              </a:rPr>
              <a:t>第三级</a:t>
            </a:r>
            <a:endParaRPr lang="zh-CN" altLang="en-US" noProof="1">
              <a:sym typeface="+mn-ea"/>
            </a:endParaRPr>
          </a:p>
          <a:p>
            <a:pPr lvl="3"/>
            <a:r>
              <a:rPr lang="zh-CN" altLang="en-US" noProof="1">
                <a:sym typeface="+mn-ea"/>
              </a:rPr>
              <a:t>第四级</a:t>
            </a:r>
            <a:endParaRPr lang="zh-CN" altLang="en-US" noProof="1">
              <a:sym typeface="+mn-ea"/>
            </a:endParaRPr>
          </a:p>
          <a:p>
            <a:pPr lvl="4"/>
            <a:r>
              <a:rPr lang="zh-CN" altLang="en-US" noProof="1">
                <a:sym typeface="+mn-ea"/>
              </a:rPr>
              <a:t>第五级</a:t>
            </a:r>
            <a:endParaRPr noProof="1">
              <a:sym typeface="+mn-ea"/>
            </a:endParaRP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rtlCol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单击图标添加图片</a:t>
            </a:r>
            <a:endParaRPr lang="zh-CN" altLang="en-US" noProof="1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单击此处编辑母版文本样式</a:t>
            </a:r>
            <a:endParaRPr lang="zh-CN" altLang="en-US" noProof="1">
              <a:sym typeface="+mn-ea"/>
            </a:endParaRP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rtlCol="0" anchor="ctr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noProof="1">
                <a:sym typeface="+mn-ea"/>
              </a:rPr>
              <a:t>单击此处编辑母版标题样式</a:t>
            </a:r>
            <a:endParaRPr noProof="1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noProof="1">
                <a:sym typeface="+mn-ea"/>
              </a:rPr>
              <a:t>单击此处</a:t>
            </a:r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  <p:custDataLst>
              <p:tags r:id="rId12"/>
            </p:custDataLst>
          </p:nvPr>
        </p:nvSpPr>
        <p:spPr bwMode="auto">
          <a:xfrm>
            <a:off x="669925" y="442913"/>
            <a:ext cx="10852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38100" rIns="76200" bIns="38100" numCol="1" anchor="t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  <p:custDataLst>
              <p:tags r:id="rId13"/>
            </p:custDataLst>
          </p:nvPr>
        </p:nvSpPr>
        <p:spPr bwMode="auto">
          <a:xfrm>
            <a:off x="669925" y="952500"/>
            <a:ext cx="10852150" cy="538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600" tIns="0" rIns="82550" bIns="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475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388" y="6350000"/>
            <a:ext cx="3959225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0000"/>
            <a:ext cx="2700338" cy="315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noProof="1">
                <a:solidFill>
                  <a:schemeClr val="tx1">
                    <a:tint val="75000"/>
                  </a:schemeClr>
                </a:solidFill>
                <a:ea typeface="微软雅黑" panose="020B0503020204020204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 kern="1200" spc="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228600" indent="-228600" algn="l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0" rtl="0" eaLnBrk="1" fontAlgn="base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kern="1200" spc="15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TYPE" val="i"/>
  <p:tag name="KSO_WM_UNIT_INDEX" val="1"/>
  <p:tag name="KSO_WM_UNIT_ID" val="_3*i*1"/>
  <p:tag name="KSO_WM_UNIT_LAYERLEVEL" val="1"/>
  <p:tag name="KSO_WM_TAG_VERSION" val="1.0"/>
  <p:tag name="KSO_WM_BEAUTIFY_FLAG" val="#wm#"/>
  <p:tag name="KSO_WM_UNIT_DIAGRAM_ISNUMVISUAL" val="0"/>
  <p:tag name="KSO_WM_UNIT_DIAGRAM_ISREFERUNIT" val="0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ID" val="_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ID" val="_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ID" val="_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  <p:tag name="KSO_WM_UNIT_DIAGRAM_ISNUMVISUAL" val="0"/>
  <p:tag name="KSO_WM_UNIT_DIAGRAM_ISREFERUNIT" val="0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  <p:tag name="KSO_WM_UNIT_DIAGRAM_ISNUMVISUAL" val="0"/>
  <p:tag name="KSO_WM_UNIT_DIAGRAM_ISREFERUNIT" val="0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  <p:tag name="KSO_WM_UNIT_DIAGRAM_ISNUMVISUAL" val="0"/>
  <p:tag name="KSO_WM_UNIT_DIAGRAM_ISREFERUNIT" val="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  <p:tag name="KSO_WM_UNIT_DIAGRAM_ISNUMVISUAL" val="0"/>
  <p:tag name="KSO_WM_UNIT_DIAGRAM_ISREFERUNIT" val="0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2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96575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80947_1"/>
  <p:tag name="KSO_WM_TEMPLATE_CATEGORY" val="custom"/>
  <p:tag name="KSO_WM_TEMPLATE_INDEX" val="20196575"/>
  <p:tag name="KSO_WM_TEMPLATE_SUBCATEGORY" val="0"/>
  <p:tag name="KSO_WM_TEMPLATE_THUMBS_INDEX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rgbClr val="466424"/>
      </a:dk1>
      <a:lt1>
        <a:srgbClr val="FFFFFF"/>
      </a:lt1>
      <a:dk2>
        <a:srgbClr val="7A9858"/>
      </a:dk2>
      <a:lt2>
        <a:srgbClr val="FFFFFF"/>
      </a:lt2>
      <a:accent1>
        <a:srgbClr val="3B561D"/>
      </a:accent1>
      <a:accent2>
        <a:srgbClr val="98CC77"/>
      </a:accent2>
      <a:accent3>
        <a:srgbClr val="779989"/>
      </a:accent3>
      <a:accent4>
        <a:srgbClr val="354B1B"/>
      </a:accent4>
      <a:accent5>
        <a:srgbClr val="466424"/>
      </a:accent5>
      <a:accent6>
        <a:srgbClr val="BED7CB"/>
      </a:accent6>
      <a:hlink>
        <a:srgbClr val="98CC77"/>
      </a:hlink>
      <a:folHlink>
        <a:srgbClr val="AABBCB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7" baseType="lpstr">
      <vt:lpstr>Arial</vt:lpstr>
      <vt:lpstr>宋体</vt:lpstr>
      <vt:lpstr>Wingdings</vt:lpstr>
      <vt:lpstr>Arial Unicode MS</vt:lpstr>
      <vt:lpstr>Calibri</vt:lpstr>
      <vt:lpstr>微软雅黑</vt:lpstr>
      <vt:lpstr>Office 主题​​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李渊喆</dc:creator>
  <cp:lastModifiedBy>lyh</cp:lastModifiedBy>
  <cp:revision>5</cp:revision>
  <dcterms:created xsi:type="dcterms:W3CDTF">2023-08-09T12:44:00Z</dcterms:created>
  <dcterms:modified xsi:type="dcterms:W3CDTF">2025-05-29T06:00:20Z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