
<file path=[Content_Types].xml><?xml version="1.0" encoding="utf-8"?>
<Types xmlns="http://schemas.openxmlformats.org/package/2006/content-types">
  <Default ContentType="image/jpeg" Extension="jpeg"/>
  <Default ContentType="image/.jpg" Extension="jp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custom-properties+xml" PartName="/docProps/custom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app.xml" Type="http://schemas.openxmlformats.org/officeDocument/2006/relationships/extended-properties"/><Relationship Id="rId3" Target="docProps/core.xml" Type="http://schemas.openxmlformats.org/package/2006/relationships/metadata/core-properties"/><Relationship Id="rId4" Target="docProps/thumbnail.jpeg" Type="http://schemas.openxmlformats.org/package/2006/relationships/metadata/thumbnail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5"/>
    <p:sldId id="256" r:id="rId3"/>
    <p:sldId id="257" r:id="rId4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tableStyles.xml" Type="http://schemas.openxmlformats.org/officeDocument/2006/relationships/tableStyles"/><Relationship Id="rId2" Target="theme/theme1.xml" Type="http://schemas.openxmlformats.org/officeDocument/2006/relationships/theme"/><Relationship Id="rId3" Target="slides/slide1.xml" Type="http://schemas.openxmlformats.org/officeDocument/2006/relationships/slide"/><Relationship Id="rId4" Target="slides/slide2.xml" Type="http://schemas.openxmlformats.org/officeDocument/2006/relationships/slide"/><Relationship Id="rId5" Target="slides/slide3.xml" Type="http://schemas.openxmlformats.org/officeDocument/2006/relationships/slide"/><Relationship Id="rId6" Target="slides/slide4.xml" Type="http://schemas.openxmlformats.org/officeDocument/2006/relationships/slide"/><Relationship Id="rId7" Target="slides/slide5.xml" Type="http://schemas.openxmlformats.org/officeDocument/2006/relationships/slide"/><Relationship Id="rId8" Target="presProps.xml" Type="http://schemas.openxmlformats.org/officeDocument/2006/relationships/presProps"/><Relationship Id="rId9" Target="viewProps.xml" Type="http://schemas.openxmlformats.org/officeDocument/2006/relationships/viewProps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 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altLang="zh-CN" lang="en-US"/>
              <a:t>1</a:t>
            </a:r>
            <a:endParaRPr altLang="zh-CN" lang="en-US"/>
          </a:p>
        </p:txBody>
      </p:sp>
      <p:sp>
        <p:nvSpPr>
          <p:cNvPr id="3" name="副标题 2"/>
          <p:cNvSpPr>
            <a:spLocks noGrp="1"/>
          </p:cNvSpPr>
          <p:nvPr>
            <p:ph idx="1" type="subTitle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2</a:t>
            </a:r>
            <a:endParaRPr altLang="zh-CN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3</a:t>
            </a:r>
            <a:endParaRPr altLang="zh-CN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4</a:t>
            </a:r>
            <a:endParaRPr altLang="zh-CN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/>
              <a:t>5</a:t>
            </a:r>
            <a:endParaRPr altLang="zh-CN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演示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2023-08-09T12:44:00Z</dcterms:created>
  <dc:creator>李渊喆</dc:creator>
  <cp:lastModifiedBy>lyh</cp:lastModifiedBy>
  <dcterms:modified xsi:type="dcterms:W3CDTF">2025-05-29T06:14:03Z</dcterms:modified>
  <cp:revision>3</cp:revi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