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880" y="715010"/>
            <a:ext cx="3876040" cy="2422525"/>
          </a:xfrm>
          <a:prstGeom prst="rect">
            <a:avLst/>
          </a:prstGeom>
        </p:spPr>
      </p:pic>
      <p:pic>
        <p:nvPicPr>
          <p:cNvPr id="5" name="图片 4" descr="pi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40" y="1290320"/>
            <a:ext cx="5515610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c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5490" y="70739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李渊喆</dc:creator>
  <cp:lastModifiedBy>lyh</cp:lastModifiedBy>
  <cp:revision>3</cp:revision>
  <dcterms:created xsi:type="dcterms:W3CDTF">2023-08-09T12:44:00Z</dcterms:created>
  <dcterms:modified xsi:type="dcterms:W3CDTF">2025-05-29T06:45:50Z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