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6350000" cy="381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zh-CN"/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The</a:t>
            </a:r>
            <a:r>
              <a:rPr lang="en-US" b="true">
                <a:solidFill>
                  <a:srgbClr val="FF0000"/>
                </a:solidFill>
              </a:rPr>
              <a:t> quick</a:t>
            </a:r>
            <a:r>
              <a:rPr lang="en-US" sz="1200" i="true" strike="sngStrike"/>
              <a:t> brown</a:t>
            </a:r>
            <a:r>
              <a:rPr lang="en-US" u="sng"/>
              <a:t> fox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