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0" r:id="rId6"/>
    <p:sldId id="262" r:id="rId7"/>
    <p:sldId id="263" r:id="rId8"/>
    <p:sldId id="25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WPS Presentation</Application>
  <PresentationFormat>宽屏</PresentationFormat>
  <Paragraphs>107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129</cp:revision>
  <dcterms:created xsi:type="dcterms:W3CDTF">2020-08-15T15:13:57Z</dcterms:created>
  <dcterms:modified xsi:type="dcterms:W3CDTF">2020-08-15T15:13:57Z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