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9"/>
        <p:guide pos="38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17500"/>
            <a:ext cx="9525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Bottleneck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917065"/>
            <a:ext cx="10972800" cy="3747135"/>
          </a:xfrm>
        </p:spPr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Linear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(Linear Operation)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65880" y="2102485"/>
            <a:ext cx="256857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02120" y="1770380"/>
            <a:ext cx="33020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Matrix Multiplication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(GEMM)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Curved Up Arrow 6"/>
          <p:cNvSpPr/>
          <p:nvPr/>
        </p:nvSpPr>
        <p:spPr>
          <a:xfrm rot="20580000">
            <a:off x="4733925" y="3218815"/>
            <a:ext cx="3486785" cy="649605"/>
          </a:xfrm>
          <a:prstGeom prst="curvedUpArrow">
            <a:avLst>
              <a:gd name="adj1" fmla="val 25000"/>
              <a:gd name="adj2" fmla="val 50000"/>
              <a:gd name="adj3" fmla="val 28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21310" y="516064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Acceleration?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723005" y="4883785"/>
            <a:ext cx="39814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Parallelization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Optimizing Cache Access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 u="sng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 sz="2400" b="1" u="sng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239125" y="4079875"/>
            <a:ext cx="371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SIMD (CPU), e.g. AVX2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OpenCL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Nvidia/CUDA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AMD/ROCm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Intel/SYCL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FPGA, etc.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376295" y="4650740"/>
            <a:ext cx="346710" cy="161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777480" y="3956685"/>
            <a:ext cx="591185" cy="2552700"/>
          </a:xfrm>
          <a:prstGeom prst="leftBrace">
            <a:avLst>
              <a:gd name="adj1" fmla="val 8333"/>
              <a:gd name="adj2" fmla="val 7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609600" y="1711960"/>
            <a:ext cx="10972800" cy="45259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SIMD (CPU), e.g. AVX2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......   FLOPS upper bound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OpenCL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......   Programming?, Support?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......   Mature but PROPRIETARY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AMD/ROCm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Intel/SYCL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FPGA, etc.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       ......    Oops, unfamiliar  :-(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Packages in Debian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math libraries incl.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BLAS/LAPACK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. (SIMD)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TensorFlow, PyTorch, Caffe</a:t>
            </a:r>
            <a:endParaRPr lang="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AMD ROCm (AMD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FOSS counterpart to </a:t>
            </a: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</a:t>
            </a:r>
            <a:endParaRPr lang="en-US" altLang="en-US">
              <a:latin typeface="Noto Sans" panose="020B0502040504020204" charset="0"/>
              <a:cs typeface="Noto Sans" panose="020B0502040504020204" charset="0"/>
              <a:sym typeface="+mn-ea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Intel SYCL (Intel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OpenCL, LLVM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378190" y="4330700"/>
            <a:ext cx="19215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3200">
                <a:solidFill>
                  <a:srgbClr val="00B0F0"/>
                </a:solidFill>
              </a:rPr>
              <a:t>Status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Summary</a:t>
            </a:r>
            <a:endParaRPr lang="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BLAS/LAPACK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Numerical Linear Algebra / Fundamental Math libs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libblas.so.3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+ liblapack.so.3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778500" y="-2066290"/>
            <a:ext cx="693420" cy="10619740"/>
          </a:xfrm>
          <a:prstGeom prst="rightBrace">
            <a:avLst>
              <a:gd name="adj1" fmla="val 8333"/>
              <a:gd name="adj2" fmla="val 9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19910" y="347472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21480" y="347472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BLIS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975350" y="3474720"/>
            <a:ext cx="999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Atlas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741920" y="347472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9469755" y="3474720"/>
            <a:ext cx="183578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Intel-MKL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(non-free)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1459230" y="4029710"/>
            <a:ext cx="756221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27990" y="376872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00B0F0"/>
                </a:solidFill>
              </a:rPr>
              <a:t>Fast</a:t>
            </a:r>
            <a:endParaRPr lang="" altLang="en-US" sz="280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303385" y="3397885"/>
            <a:ext cx="0" cy="1263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Thanks!</a:t>
            </a:r>
            <a:endParaRPr lang="en-US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US" sz="2400">
                <a:latin typeface="Fira Code" charset="0"/>
                <a:cs typeface="Fira Code" charset="0"/>
              </a:rPr>
              <a:t>https://people.debian.org/~lumin/debian-dl.html</a:t>
            </a:r>
            <a:endParaRPr lang="en-US" sz="2400"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WPS Presentation</Application>
  <PresentationFormat>宽屏</PresentationFormat>
  <Paragraphs>140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Accanthis ADF Std No2</vt:lpstr>
      <vt:lpstr>Cantarell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Closer look to Neural Net</vt:lpstr>
      <vt:lpstr>Performance Bottleneck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162</cp:revision>
  <dcterms:created xsi:type="dcterms:W3CDTF">2020-08-15T15:38:20Z</dcterms:created>
  <dcterms:modified xsi:type="dcterms:W3CDTF">2020-08-15T15:38:20Z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