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Deep Learning &amp; Accelerated Calculation</a:t>
            </a:r>
            <a:br>
              <a:rPr lang="" altLang="en-US" sz="3600">
                <a:latin typeface="Noto Sans" panose="020B0502040504020204" charset="0"/>
                <a:cs typeface="Noto Sans" panose="020B0502040504020204" charset="0"/>
              </a:rPr>
            </a:br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with Debian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M. Zhou &lt;lumin@d.o&gt;</a:t>
            </a:r>
            <a:endParaRPr lang="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Aug 2020</a:t>
            </a:r>
            <a:endParaRPr lang="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  <a:sym typeface="+mn-ea"/>
              </a:rPr>
              <a:t>Debian Deep Learning Team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r>
              <a:rPr lang="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  <a:sym typeface="+mn-ea"/>
              </a:rPr>
              <a:t>CC-BY-SA 4.0 License</a:t>
            </a:r>
            <a:endParaRPr lang="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23315" y="3503295"/>
            <a:ext cx="1021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612900"/>
            <a:ext cx="10972800" cy="4525963"/>
          </a:xfrm>
        </p:spPr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Trend of Artificial Intelligence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AlphaGo, Automobile, etc.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 is a key part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lvl="0" indent="0">
              <a:buNone/>
            </a:pP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   of the state-of-the-art AI.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04940" y="1807845"/>
            <a:ext cx="4996815" cy="3702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7000875" y="2409825"/>
            <a:ext cx="37744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Noto Sans" panose="020B0502040504020204" charset="0"/>
                <a:cs typeface="Noto Sans" panose="020B0502040504020204" charset="0"/>
              </a:rPr>
              <a:t>Artificial Intelligence</a:t>
            </a:r>
            <a:endParaRPr lang="" altLang="en-US" sz="32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01180" y="2993390"/>
            <a:ext cx="4203700" cy="195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745730" y="3710305"/>
            <a:ext cx="2512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Neural Networks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Deep Learning is basically about (Deep) Neural Networks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The most typical application is </a:t>
            </a:r>
            <a:r>
              <a:rPr lang="" altLang="en-US" sz="2800" u="sng">
                <a:latin typeface="Noto Sans" panose="020B0502040504020204" charset="0"/>
                <a:cs typeface="Noto Sans" panose="020B0502040504020204" charset="0"/>
              </a:rPr>
              <a:t>classification</a:t>
            </a:r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.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320" y="2928620"/>
            <a:ext cx="1850390" cy="3039110"/>
            <a:chOff x="2852" y="4612"/>
            <a:chExt cx="2914" cy="4786"/>
          </a:xfrm>
        </p:grpSpPr>
        <p:pic>
          <p:nvPicPr>
            <p:cNvPr id="6" name="Picture 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" y="4612"/>
              <a:ext cx="2915" cy="4206"/>
            </a:xfrm>
            <a:prstGeom prst="rect">
              <a:avLst/>
            </a:prstGeom>
          </p:spPr>
        </p:pic>
        <p:sp>
          <p:nvSpPr>
            <p:cNvPr id="8" name="Text Box 7"/>
            <p:cNvSpPr txBox="true"/>
            <p:nvPr/>
          </p:nvSpPr>
          <p:spPr>
            <a:xfrm>
              <a:off x="3215" y="8818"/>
              <a:ext cx="21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" altLang="en-US">
                  <a:latin typeface="Noto Sans" panose="020B0502040504020204" charset="0"/>
                  <a:cs typeface="Noto Sans" panose="020B0502040504020204" charset="0"/>
                </a:rPr>
                <a:t>Input Image</a:t>
              </a:r>
              <a:endParaRPr lang="" altLang="en-US"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9" name="Trapezoid 8"/>
          <p:cNvSpPr/>
          <p:nvPr/>
        </p:nvSpPr>
        <p:spPr>
          <a:xfrm rot="5400000">
            <a:off x="5346700" y="343852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153660" y="55994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281805" y="4041775"/>
            <a:ext cx="9779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7677150" y="3146425"/>
            <a:ext cx="546100" cy="223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388350" y="3249295"/>
            <a:ext cx="9829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Dog ?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b="1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Cat</a:t>
            </a:r>
            <a:r>
              <a:rPr lang="" altLang="en-US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 ?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Liquid ?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 rot="10800000">
            <a:off x="9371330" y="3704590"/>
            <a:ext cx="636270" cy="56578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37465" y="6470650"/>
            <a:ext cx="547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chemeClr val="bg1">
                    <a:lumMod val="75000"/>
                  </a:schemeClr>
                </a:solidFill>
              </a:rPr>
              <a:t>* The cat image comes from wikipedia, CC-licensed.</a:t>
            </a:r>
            <a:endParaRPr lang="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Thanks!</a:t>
            </a:r>
            <a:endParaRPr lang="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Presentation</Application>
  <PresentationFormat>宽屏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Standard Symbols PS [URW ]</vt:lpstr>
      <vt:lpstr>Times New Roman</vt:lpstr>
      <vt:lpstr>Noto Sans</vt:lpstr>
      <vt:lpstr>Accanthis ADF Std No2</vt:lpstr>
      <vt:lpstr>Cantarell</vt:lpstr>
      <vt:lpstr>Noto Sans Carian</vt:lpstr>
      <vt:lpstr>Berenis ADF Pro Math</vt:lpstr>
      <vt:lpstr>EB Garamond Initials</vt:lpstr>
      <vt:lpstr>Gentium Book Basic</vt:lpstr>
      <vt:lpstr>FreeMono</vt:lpstr>
      <vt:lpstr>Fira Code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lumin</dc:creator>
  <cp:lastModifiedBy>lumin</cp:lastModifiedBy>
  <cp:revision>49</cp:revision>
  <dcterms:created xsi:type="dcterms:W3CDTF">2020-08-15T14:37:52Z</dcterms:created>
  <dcterms:modified xsi:type="dcterms:W3CDTF">2020-08-15T14:37:52Z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