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85324-DFBD-46BF-9033-D4BAB9F86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FC5283-4E8D-4781-98D3-F853635B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DAFE6-B222-425F-A22F-1A604FCF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F1A51-8865-45AD-9AC6-A93778F7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C8FEF-8F99-41F5-84CE-9B2500BA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17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88C21-FC81-49BD-AD5E-FCC115EA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386318-FC4E-4F0B-A6E3-B8B5F5A06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10EBA-807E-46FE-AFDA-0213555D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98CA0E-59A3-4D53-B8B4-503027D0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6CC2AE-3FBE-483F-8066-0695D8E3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8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487C3F-2B64-493F-9B45-32DA6B2FA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ED481C-E0C2-4536-92F9-3CD5911DA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B3D86-7996-4DC3-89F6-D4047E32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B88F4-714D-44C4-9C03-D390E66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8AF1F7-4BE4-4A13-AC6B-3BF65309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5EFDA-A6CD-4C35-98E9-69849D7E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02AF1-1DF3-45B2-B6D3-CB7BC094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497C7-2110-4865-BB40-39DD4EDD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E046DA-0CF8-4368-B355-45D00394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B411B-CBF6-46C5-8821-B15DACC4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1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1C17D-43B6-4BE7-AAF5-B2A1196E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0242DD-DDDB-4C39-93B1-B81952CC8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6D788-1E85-4255-B8D0-D97D4E19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5993E7-521D-4788-9507-A72D76B0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88453-53A9-43A7-AE13-F7C28409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8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7B3A2-CEF0-424A-829F-DE1C8C9B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7BD84-8DBE-45A0-8B7F-C89E4459E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CEA595-2CEB-40C3-9BEA-17C717E5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072FB5-B24D-4E29-9543-535110AF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C90DE1-785C-4377-A08A-0D336B8E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E793B-E039-4C0D-87FB-DFD45212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13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AE5F-B40F-4816-B724-1DEAB700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761ED2-C5D6-4705-BF21-D9F68B9F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C5ACF0-2F89-4A5E-A03A-0A08538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EF105C-E8DE-4F17-843A-FF49CDF06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C32283-31D8-4F6A-B5E2-5CEE9FA6D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BE0290-A03D-4533-8822-2DC4F25D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93C436-7D0D-41ED-8A14-E6A419CD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E05DB6-A519-49A8-B179-B719E68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0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BDA17-BF62-4CF3-9E98-33FDAB80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F2631A-25C5-4492-B537-DF91ECF0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A85093-685D-4B34-9B99-36407108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8D6167-F640-4C3F-90AE-155FC9E3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09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51D2BA-2DB2-4843-A42F-6F877EA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E22C94-9176-4415-8B1E-8D5557FE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36F8FB-4FC1-4C5D-A6EE-1DC111C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1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1DFFE-A915-4E12-82DE-232526EA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68725-6652-411D-BACE-BDC79DF0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386F85-8A21-4846-8A1B-B57F6C863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51A7CC-F511-436E-8C2A-37BB58D7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DD6583-FDD0-40B5-88E9-EC27C702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B64A48-65DA-4672-BDFE-3B740E47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8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03BB3-8F26-4186-9FBF-D28A0F22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B55474-FAF7-4019-9E0B-8B7D31D7F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F4DBB6-B530-43CC-BB1A-6C07C2DD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9DED17-F3F2-4FB9-9ABB-0116E4EC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942B11-E245-48A5-B21F-42236170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A38392-E6D7-4C56-9DF0-42AE07B1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2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D2C04-5E55-4DB2-809F-C2B6133A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F17FFE-C88E-46C1-8562-C0D1F1ED3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577EE-5820-4DBC-A8F5-D59E7FF1D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352E-D98B-4820-885E-925C9CDC9F5F}" type="datetimeFigureOut">
              <a:rPr lang="ru-RU" smtClean="0"/>
              <a:t>31.12.2023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BCB91F-4329-456E-A2D9-F969CA6D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106FEF-1B90-4B74-ADA4-FD9B0BB84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9900D-1A5E-4EFE-AB9D-8907D94CE6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49D4B-146E-45D5-A23D-3A34167B3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3EB99A-2B9E-4A9B-A7AA-6040E34C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6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5E057-1E38-441C-B7EA-2E07B847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DF232-3B42-4770-A2C0-F486E675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257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GamePC</dc:creator>
  <cp:lastModifiedBy>GamePC</cp:lastModifiedBy>
  <cp:revision>1</cp:revision>
  <dcterms:created xsi:type="dcterms:W3CDTF">2023-12-31T12:06:02Z</dcterms:created>
  <dcterms:modified xsi:type="dcterms:W3CDTF">2023-12-31T12:06:06Z</dcterms:modified>
</cp:coreProperties>
</file>