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2PWI2HWr4s7CrqyrwxNVrysRU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F486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 flipH="1" rot="10800000">
            <a:off x="455521" y="-1720"/>
            <a:ext cx="11750040" cy="6840685"/>
          </a:xfrm>
          <a:prstGeom prst="rect">
            <a:avLst/>
          </a:prstGeom>
          <a:gradFill>
            <a:gsLst>
              <a:gs pos="0">
                <a:srgbClr val="0A3041">
                  <a:alpha val="60784"/>
                </a:srgbClr>
              </a:gs>
              <a:gs pos="21000">
                <a:srgbClr val="0A3041">
                  <a:alpha val="60784"/>
                </a:srgbClr>
              </a:gs>
              <a:gs pos="100000">
                <a:srgbClr val="156082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rgbClr val="0F4861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 rot="-6325827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rgbClr val="156082">
                  <a:alpha val="23921"/>
                </a:srgbClr>
              </a:gs>
              <a:gs pos="79000">
                <a:srgbClr val="43AFE2">
                  <a:alpha val="0"/>
                </a:srgbClr>
              </a:gs>
              <a:gs pos="100000">
                <a:srgbClr val="43AFE2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386865" y="818984"/>
            <a:ext cx="6596245" cy="3268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"/>
              <a:buNone/>
            </a:pPr>
            <a:r>
              <a:rPr lang="en-US" sz="4800">
                <a:solidFill>
                  <a:srgbClr val="FFFFFF"/>
                </a:solidFill>
              </a:rPr>
              <a:t>Coll 400 Project CSCI 434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 flipH="1" rot="10800000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rgbClr val="0F4861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931874" y="4797188"/>
            <a:ext cx="6051236" cy="1241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Connor MacKinnon and Thomas Eby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Department of Computer Science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College of William &amp; Mary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 flipH="1" rot="-5400000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rgbClr val="0F4861">
                  <a:alpha val="49803"/>
                </a:srgbClr>
              </a:gs>
              <a:gs pos="99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698995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Utilize the Wireshark software to collect network traffic data from a set of popular websites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Utilize skills from previous courses to: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 the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Build a machine learning model to take in a stream of network data classify which website was the source</a:t>
            </a:r>
            <a:endParaRPr/>
          </a:p>
        </p:txBody>
      </p:sp>
      <p:pic>
        <p:nvPicPr>
          <p:cNvPr descr="Wireshark logo"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7089" y="507206"/>
            <a:ext cx="3810000" cy="1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8010" y="5436482"/>
            <a:ext cx="3224560" cy="8754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 Apps by The Weather Channel on Google Play"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1501" y="2514599"/>
            <a:ext cx="1988499" cy="1988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 - Free social media icons" id="102" name="Google Shape;10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9925" y="4731703"/>
            <a:ext cx="1918225" cy="191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kipedia logo and symbol, meaning, history, PNG, brand" id="103" name="Google Shape;103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6500" y="4646562"/>
            <a:ext cx="3989299" cy="224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 logo icon, social media icon 23741147 PNG" id="104" name="Google Shape;104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52125" y="4809875"/>
            <a:ext cx="1761874" cy="176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-1685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Collection &amp; Preprocessing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22845" t="0"/>
          <a:stretch/>
        </p:blipFill>
        <p:spPr>
          <a:xfrm>
            <a:off x="406400" y="1721100"/>
            <a:ext cx="5413136" cy="39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 rot="-5400000">
            <a:off x="6225365" y="3192700"/>
            <a:ext cx="948000" cy="10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678225" y="5507925"/>
            <a:ext cx="38025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579225" y="1240375"/>
            <a:ext cx="40413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Features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packet_mean_timing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packet_median_timing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packet_std_timing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packet_mode_length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packet_mean_length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packet_median_length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packet_std_length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average_packets_per_second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average_bytes_per_second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TCP_percentage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TLS_percentage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UDP_percentage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QUIC_percentage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Target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Website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5030250" y="0"/>
            <a:ext cx="213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Models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6950"/>
            <a:ext cx="5482176" cy="342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750" y="1005142"/>
            <a:ext cx="7031249" cy="472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24900"/>
            <a:ext cx="5160761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8208893" y="1690688"/>
            <a:ext cx="39831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 built 50 decision trees using leave-one-out k-fold cross-</a:t>
            </a:r>
            <a:r>
              <a:rPr lang="en-US" sz="2000"/>
              <a:t>validation</a:t>
            </a:r>
            <a:r>
              <a:rPr lang="en-US" sz="2000"/>
              <a:t> and </a:t>
            </a:r>
            <a:r>
              <a:rPr lang="en-US" sz="2000"/>
              <a:t>received</a:t>
            </a:r>
            <a:r>
              <a:rPr lang="en-US" sz="2000"/>
              <a:t> an average accuracy of 95%</a:t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random forest may yield more consistent results that are less overfit, but with a starting accuracy of 95% that seemed </a:t>
            </a:r>
            <a:r>
              <a:rPr lang="en-US" sz="2000"/>
              <a:t>unnecessary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descr="Decision Tree"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432300"/>
            <a:ext cx="7981302" cy="474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838200" y="6176900"/>
            <a:ext cx="7784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</a:rPr>
              <a:t>A Train Test Split (10%) Sample Decision Tree </a:t>
            </a:r>
            <a:endParaRPr i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2024-04-29T18:40:34Z</dcterms:created>
  <dc:creator>Eby, Thomas</dc:creator>
</cp:coreProperties>
</file>