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94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4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0087-0FC6-4F79-9AFE-4ABD00CD495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182D-716E-4FEF-99F7-3EE0AA09A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EXPLICACIONES CURSO DERIVADAS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Cristian David Mejia Ramirez 20182578027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372487"/>
            <a:ext cx="8610600" cy="1293028"/>
          </a:xfrm>
        </p:spPr>
        <p:txBody>
          <a:bodyPr/>
          <a:lstStyle/>
          <a:p>
            <a:pPr algn="ctr"/>
            <a:r>
              <a:rPr lang="es-MX" dirty="0" smtClean="0"/>
              <a:t>TEMA 2 – BREVE HISTORIA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00891" y="1718689"/>
            <a:ext cx="7027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6600" dirty="0" smtClean="0"/>
              <a:t>Newton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00891" y="3378925"/>
            <a:ext cx="7027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6600" dirty="0" smtClean="0"/>
              <a:t>Leibniz</a:t>
            </a:r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901337" y="5368835"/>
            <a:ext cx="529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Siglo XVII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948" y="529242"/>
            <a:ext cx="8610600" cy="1293028"/>
          </a:xfrm>
        </p:spPr>
        <p:txBody>
          <a:bodyPr/>
          <a:lstStyle/>
          <a:p>
            <a:pPr algn="ctr"/>
            <a:r>
              <a:rPr lang="es-MX" dirty="0" smtClean="0"/>
              <a:t>TEMA 3 - NOTACIONES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13954" y="1972491"/>
            <a:ext cx="240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Leibniz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13954" y="2821577"/>
            <a:ext cx="212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Newton</a:t>
            </a:r>
            <a:endParaRPr lang="en-U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13954" y="3798759"/>
            <a:ext cx="252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 smtClean="0"/>
              <a:t>Lagrange</a:t>
            </a:r>
            <a:endParaRPr lang="en-US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51113" y="4778474"/>
            <a:ext cx="212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Cauchy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4101730" y="1766024"/>
                <a:ext cx="3448595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MX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30" y="1766024"/>
                <a:ext cx="3448595" cy="93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4101732" y="4778474"/>
                <a:ext cx="3448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𝐷𝑥𝑌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32" y="4778474"/>
                <a:ext cx="34485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4101733" y="3798024"/>
                <a:ext cx="3448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33" y="3798024"/>
                <a:ext cx="3448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4101731" y="2784579"/>
                <a:ext cx="3448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31" y="2784579"/>
                <a:ext cx="34485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52</TotalTime>
  <Words>28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Century Gothic</vt:lpstr>
      <vt:lpstr>Estela de condensación</vt:lpstr>
      <vt:lpstr>EXPLICACIONES CURSO DERIVADAS</vt:lpstr>
      <vt:lpstr>TEMA 2 – BREVE HISTORIA</vt:lpstr>
      <vt:lpstr>TEMA 3 - NOTACIONES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EXPLICACIONES CURSO DERIVADAS</dc:title>
  <dc:creator>Usuario</dc:creator>
  <cp:lastModifiedBy>Usuario</cp:lastModifiedBy>
  <cp:revision>4</cp:revision>
  <dcterms:created xsi:type="dcterms:W3CDTF">2021-02-18T03:38:14Z</dcterms:created>
  <dcterms:modified xsi:type="dcterms:W3CDTF">2021-02-18T04:30:26Z</dcterms:modified>
</cp:coreProperties>
</file>