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945"/>
    <a:srgbClr val="F0AD4E"/>
    <a:srgbClr val="5CB85C"/>
    <a:srgbClr val="777777"/>
    <a:srgbClr val="D9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100" d="100"/>
          <a:sy n="100" d="100"/>
        </p:scale>
        <p:origin x="-39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9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2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08C6-0FE7-4DA6-AB37-5B534C99D7A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F01D-4284-4A60-9960-174CBEC2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4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4"/>
          <a:stretch/>
        </p:blipFill>
        <p:spPr>
          <a:xfrm>
            <a:off x="1020640" y="1180905"/>
            <a:ext cx="10058400" cy="3337755"/>
          </a:xfrm>
          <a:prstGeom prst="rect">
            <a:avLst/>
          </a:prstGeom>
        </p:spPr>
      </p:pic>
      <p:sp>
        <p:nvSpPr>
          <p:cNvPr id="39" name="Rectangular Callout 38"/>
          <p:cNvSpPr/>
          <p:nvPr/>
        </p:nvSpPr>
        <p:spPr>
          <a:xfrm>
            <a:off x="4198620" y="4442460"/>
            <a:ext cx="822960" cy="531796"/>
          </a:xfrm>
          <a:prstGeom prst="wedgeRectCallout">
            <a:avLst>
              <a:gd name="adj1" fmla="val 118056"/>
              <a:gd name="adj2" fmla="val -8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Conformance Reports</a:t>
            </a:r>
            <a:endParaRPr lang="en-US" sz="1000" b="1" dirty="0"/>
          </a:p>
        </p:txBody>
      </p:sp>
      <p:sp>
        <p:nvSpPr>
          <p:cNvPr id="40" name="Rectangular Callout 39"/>
          <p:cNvSpPr/>
          <p:nvPr/>
        </p:nvSpPr>
        <p:spPr>
          <a:xfrm>
            <a:off x="5561989" y="4759292"/>
            <a:ext cx="487851" cy="429928"/>
          </a:xfrm>
          <a:prstGeom prst="wedgeRectCallout">
            <a:avLst>
              <a:gd name="adj1" fmla="val 75884"/>
              <a:gd name="adj2" fmla="val -187886"/>
            </a:avLst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Rules N/A</a:t>
            </a:r>
            <a:endParaRPr lang="en-US" sz="1000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6179209" y="4759292"/>
            <a:ext cx="487851" cy="429928"/>
          </a:xfrm>
          <a:prstGeom prst="wedgeRectCallout">
            <a:avLst>
              <a:gd name="adj1" fmla="val 30588"/>
              <a:gd name="adj2" fmla="val -184341"/>
            </a:avLst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Rules Passed</a:t>
            </a:r>
            <a:endParaRPr lang="en-US" sz="1000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796429" y="4759292"/>
            <a:ext cx="617220" cy="429928"/>
          </a:xfrm>
          <a:prstGeom prst="wedgeRectCallout">
            <a:avLst>
              <a:gd name="adj1" fmla="val -28766"/>
              <a:gd name="adj2" fmla="val -182569"/>
            </a:avLst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Rule Warnings</a:t>
            </a:r>
            <a:endParaRPr lang="en-US" sz="1000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7543018" y="4759292"/>
            <a:ext cx="487851" cy="429928"/>
          </a:xfrm>
          <a:prstGeom prst="wedgeRectCallout">
            <a:avLst>
              <a:gd name="adj1" fmla="val -114674"/>
              <a:gd name="adj2" fmla="val -180796"/>
            </a:avLst>
          </a:prstGeom>
          <a:solidFill>
            <a:srgbClr val="D9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Rules Failed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8618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Medlin</dc:creator>
  <cp:lastModifiedBy>Christina Medlin</cp:lastModifiedBy>
  <cp:revision>4</cp:revision>
  <dcterms:created xsi:type="dcterms:W3CDTF">2018-12-06T19:04:55Z</dcterms:created>
  <dcterms:modified xsi:type="dcterms:W3CDTF">2018-12-06T19:31:31Z</dcterms:modified>
</cp:coreProperties>
</file>