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2" r:id="rId4"/>
    <p:sldId id="274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054"/>
    <a:srgbClr val="C2A3FF"/>
    <a:srgbClr val="D0B9FF"/>
    <a:srgbClr val="5A5800"/>
    <a:srgbClr val="F6F256"/>
    <a:srgbClr val="F7F3FF"/>
    <a:srgbClr val="EBE1FF"/>
    <a:srgbClr val="B4C7E7"/>
    <a:srgbClr val="A7A7A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0" autoAdjust="0"/>
    <p:restoredTop sz="94660"/>
  </p:normalViewPr>
  <p:slideViewPr>
    <p:cSldViewPr>
      <p:cViewPr>
        <p:scale>
          <a:sx n="140" d="100"/>
          <a:sy n="140" d="100"/>
        </p:scale>
        <p:origin x="-1578" y="-186"/>
      </p:cViewPr>
      <p:guideLst>
        <p:guide orient="horz" pos="3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217327" y="1026320"/>
            <a:ext cx="5496687" cy="448798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221" y="5179972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414" y="5273806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971" y="5184119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210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709" y="3515807"/>
            <a:ext cx="1009004" cy="887555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>
                <a:solidFill>
                  <a:srgbClr val="000000"/>
                </a:solidFill>
                <a:latin typeface="Arial" charset="0"/>
              </a:rPr>
              <a:t>format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357" y="4582674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494634"/>
              </p:ext>
            </p:extLst>
          </p:nvPr>
        </p:nvGraphicFramePr>
        <p:xfrm>
          <a:off x="8363339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07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3339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41848"/>
              </p:ext>
            </p:extLst>
          </p:nvPr>
        </p:nvGraphicFramePr>
        <p:xfrm>
          <a:off x="3081152" y="4218454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07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152" y="4218454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3829269" y="3806045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1554" y="3735581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556" y="527795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211" y="5586770"/>
            <a:ext cx="3875581" cy="369815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023" y="5364880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597433" y="5142992"/>
            <a:ext cx="887555" cy="1183407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754" y="5413116"/>
            <a:ext cx="101248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009150" y="5558261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7935337" y="5571744"/>
            <a:ext cx="222175" cy="43530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5998" y="5196910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120237" y="5459999"/>
            <a:ext cx="448528" cy="255318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2374656" y="4002172"/>
            <a:ext cx="6633552" cy="3670079"/>
          </a:xfrm>
          <a:prstGeom prst="arc">
            <a:avLst>
              <a:gd name="adj1" fmla="val 16432070"/>
              <a:gd name="adj2" fmla="val 19330906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416380" y="4029023"/>
            <a:ext cx="6633552" cy="3670079"/>
          </a:xfrm>
          <a:prstGeom prst="arc">
            <a:avLst>
              <a:gd name="adj1" fmla="val 15868985"/>
              <a:gd name="adj2" fmla="val 18983182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85" y="3621200"/>
            <a:ext cx="12202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stCxn id="29" idx="2"/>
          </p:cNvCxnSpPr>
          <p:nvPr/>
        </p:nvCxnSpPr>
        <p:spPr>
          <a:xfrm flipH="1">
            <a:off x="6041210" y="4403362"/>
            <a:ext cx="1" cy="73963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75" y="2358791"/>
            <a:ext cx="1016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744" y="3031689"/>
            <a:ext cx="8579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6041211" y="1317770"/>
            <a:ext cx="1230" cy="21980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3911012" y="859479"/>
            <a:ext cx="4376097" cy="782481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6442" y="956960"/>
            <a:ext cx="2279791" cy="5232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4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7959934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452" y="4807228"/>
            <a:ext cx="1130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085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876" y="843923"/>
            <a:ext cx="1331333" cy="81359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771" y="6205323"/>
            <a:ext cx="1119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4289" y="6168914"/>
            <a:ext cx="12330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2905542" y="4582674"/>
            <a:ext cx="1229364" cy="1683684"/>
          </a:xfrm>
          <a:prstGeom prst="arc">
            <a:avLst>
              <a:gd name="adj1" fmla="val 10244385"/>
              <a:gd name="adj2" fmla="val 15214760"/>
            </a:avLst>
          </a:prstGeom>
          <a:ln w="12700">
            <a:solidFill>
              <a:schemeClr val="tx1"/>
            </a:solidFill>
            <a:prstDash val="dash"/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724045" y="2160961"/>
            <a:ext cx="681075" cy="87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756985"/>
              </p:ext>
            </p:extLst>
          </p:nvPr>
        </p:nvGraphicFramePr>
        <p:xfrm>
          <a:off x="5715000" y="2197100"/>
          <a:ext cx="681075" cy="84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97100"/>
                        <a:ext cx="681075" cy="8474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7024536" y="3752479"/>
            <a:ext cx="1210588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3902329" y="1148428"/>
            <a:ext cx="170027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7978887" y="1148428"/>
            <a:ext cx="349650" cy="2033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7420" y="2177538"/>
            <a:ext cx="878935" cy="83421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68" y="2319927"/>
            <a:ext cx="101502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935337" y="2178038"/>
            <a:ext cx="878935" cy="83421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35770" y="2192927"/>
            <a:ext cx="8675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112420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7112032" y="1514828"/>
            <a:ext cx="1055557" cy="6535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392" y="1855735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911" y="1855735"/>
            <a:ext cx="84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653166" y="1973912"/>
            <a:ext cx="3531636" cy="288354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243" y="4642644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479" y="4702932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51" y="464530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595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75" y="3573413"/>
            <a:ext cx="648288" cy="570256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  <a:latin typeface="Arial" charset="0"/>
              </a:rPr>
              <a:t>format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53" y="4231392"/>
            <a:ext cx="437928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3746"/>
              </p:ext>
            </p:extLst>
          </p:nvPr>
        </p:nvGraphicFramePr>
        <p:xfrm>
          <a:off x="6959492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492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9122"/>
              </p:ext>
            </p:extLst>
          </p:nvPr>
        </p:nvGraphicFramePr>
        <p:xfrm>
          <a:off x="3565674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674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4171476" y="3789554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657" y="371461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88" y="470559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442" y="4904012"/>
            <a:ext cx="2490071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777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174037" y="4618884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4719683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161914" y="4885695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6684499" y="4894358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2590" y="4653526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233288" y="4822562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3111748" y="3885904"/>
            <a:ext cx="4262074" cy="2358035"/>
          </a:xfrm>
          <a:prstGeom prst="arc">
            <a:avLst>
              <a:gd name="adj1" fmla="val 16432070"/>
              <a:gd name="adj2" fmla="val 1933090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781058" y="3903156"/>
            <a:ext cx="4262074" cy="2358035"/>
          </a:xfrm>
          <a:prstGeom prst="arc">
            <a:avLst>
              <a:gd name="adj1" fmla="val 15868985"/>
              <a:gd name="adj2" fmla="val 18983182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940" y="364112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stCxn id="29" idx="2"/>
          </p:cNvCxnSpPr>
          <p:nvPr/>
        </p:nvCxnSpPr>
        <p:spPr>
          <a:xfrm flipH="1">
            <a:off x="5467518" y="4143670"/>
            <a:ext cx="1" cy="4752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2830027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262366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467519" y="2161169"/>
            <a:ext cx="791" cy="1412245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4098860" y="1866716"/>
            <a:ext cx="2811654" cy="502746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7168" y="1929347"/>
            <a:ext cx="1207288" cy="257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670030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732" y="4364535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03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288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801" y="5301434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434" y="5278041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345284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263738" y="270292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444933"/>
              </p:ext>
            </p:extLst>
          </p:nvPr>
        </p:nvGraphicFramePr>
        <p:xfrm>
          <a:off x="5257928" y="2726141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726141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6224444" y="3755137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4093282" y="2052366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6712480" y="2052366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8151" y="2713572"/>
            <a:ext cx="564718" cy="53598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750" y="2805057"/>
            <a:ext cx="451317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684499" y="2713894"/>
            <a:ext cx="564718" cy="53598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10190" y="2723460"/>
            <a:ext cx="391580" cy="35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228265" y="2376536"/>
            <a:ext cx="666171" cy="35907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6155524" y="2357579"/>
            <a:ext cx="678198" cy="41991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558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163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2590248" y="3598986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2558433" y="2107254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2432908" y="2854518"/>
            <a:ext cx="3021687" cy="1340581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3627257" y="1051560"/>
            <a:ext cx="4937486" cy="4754880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59412"/>
              </p:ext>
            </p:extLst>
          </p:nvPr>
        </p:nvGraphicFramePr>
        <p:xfrm>
          <a:off x="2873989" y="4211356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989" y="4211356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1406" y="4393674"/>
            <a:ext cx="474811" cy="450652"/>
          </a:xfrm>
          <a:prstGeom prst="rect">
            <a:avLst/>
          </a:prstGeom>
          <a:noFill/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B397D1-D6BD-86B8-68F0-9AD2CBF2B3A9}"/>
              </a:ext>
            </a:extLst>
          </p:cNvPr>
          <p:cNvGrpSpPr/>
          <p:nvPr/>
        </p:nvGrpSpPr>
        <p:grpSpPr>
          <a:xfrm>
            <a:off x="3031793" y="2141800"/>
            <a:ext cx="856538" cy="847633"/>
            <a:chOff x="2879393" y="1989400"/>
            <a:chExt cx="856538" cy="847633"/>
          </a:xfrm>
        </p:grpSpPr>
        <p:graphicFrame>
          <p:nvGraphicFramePr>
            <p:cNvPr id="17" name="Object 43">
              <a:extLst>
                <a:ext uri="{FF2B5EF4-FFF2-40B4-BE49-F238E27FC236}">
                  <a16:creationId xmlns:a16="http://schemas.microsoft.com/office/drawing/2014/main" id="{B6335436-26B1-A817-F751-FA547618D3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639583"/>
                </p:ext>
              </p:extLst>
            </p:nvPr>
          </p:nvGraphicFramePr>
          <p:xfrm>
            <a:off x="3369167" y="2380652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12" name="Object 43">
                          <a:extLst>
                            <a:ext uri="{FF2B5EF4-FFF2-40B4-BE49-F238E27FC236}">
                              <a16:creationId xmlns:a16="http://schemas.microsoft.com/office/drawing/2014/main" id="{FF353249-9A24-E9CC-0DD0-6F0FAB189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9167" y="2380652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 descr="C:\Program Files (x86)\Microsoft Office\MEDIA\CAGCAT10\j0292020.wmf">
              <a:extLst>
                <a:ext uri="{FF2B5EF4-FFF2-40B4-BE49-F238E27FC236}">
                  <a16:creationId xmlns:a16="http://schemas.microsoft.com/office/drawing/2014/main" id="{110A93AD-3FC9-1BAC-EA79-97FCC1E19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79393" y="1989400"/>
              <a:ext cx="474811" cy="450652"/>
            </a:xfrm>
            <a:prstGeom prst="rect">
              <a:avLst/>
            </a:prstGeom>
            <a:noFill/>
          </p:spPr>
        </p:pic>
      </p:grpSp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51025" y="3299482"/>
            <a:ext cx="474811" cy="450652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60113"/>
              </p:ext>
            </p:extLst>
          </p:nvPr>
        </p:nvGraphicFramePr>
        <p:xfrm>
          <a:off x="3321136" y="3290705"/>
          <a:ext cx="366764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136" y="3290705"/>
                        <a:ext cx="366764" cy="456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4896139" y="5715416"/>
            <a:ext cx="239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2929429" y="1290823"/>
            <a:ext cx="1730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794783" y="1629377"/>
            <a:ext cx="548076" cy="10265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1581690" y="3709659"/>
            <a:ext cx="5285273" cy="2748257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1930318" y="5420240"/>
            <a:ext cx="262087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Domain communities: 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364801" y="3709660"/>
            <a:ext cx="5285273" cy="2748257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836628" y="5390941"/>
            <a:ext cx="36070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Business architecture committee (NBAC): representatives from all communities, 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783" y="6448876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9824" y="6448876"/>
            <a:ext cx="78739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6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EBE891-E809-92AD-2882-10232649C0D0}"/>
              </a:ext>
            </a:extLst>
          </p:cNvPr>
          <p:cNvSpPr/>
          <p:nvPr/>
        </p:nvSpPr>
        <p:spPr>
          <a:xfrm>
            <a:off x="6078682" y="2092673"/>
            <a:ext cx="3510148" cy="2691316"/>
          </a:xfrm>
          <a:custGeom>
            <a:avLst/>
            <a:gdLst>
              <a:gd name="connsiteX0" fmla="*/ 3501736 w 3553691"/>
              <a:gd name="connsiteY0" fmla="*/ 0 h 2722418"/>
              <a:gd name="connsiteX1" fmla="*/ 0 w 3553691"/>
              <a:gd name="connsiteY1" fmla="*/ 727364 h 2722418"/>
              <a:gd name="connsiteX2" fmla="*/ 10391 w 3553691"/>
              <a:gd name="connsiteY2" fmla="*/ 2067791 h 2722418"/>
              <a:gd name="connsiteX3" fmla="*/ 3553691 w 3553691"/>
              <a:gd name="connsiteY3" fmla="*/ 2722418 h 2722418"/>
              <a:gd name="connsiteX4" fmla="*/ 3501736 w 3553691"/>
              <a:gd name="connsiteY4" fmla="*/ 0 h 2722418"/>
              <a:gd name="connsiteX0" fmla="*/ 3501736 w 3553691"/>
              <a:gd name="connsiteY0" fmla="*/ 0 h 2722418"/>
              <a:gd name="connsiteX1" fmla="*/ 0 w 3553691"/>
              <a:gd name="connsiteY1" fmla="*/ 733585 h 2722418"/>
              <a:gd name="connsiteX2" fmla="*/ 10391 w 3553691"/>
              <a:gd name="connsiteY2" fmla="*/ 2067791 h 2722418"/>
              <a:gd name="connsiteX3" fmla="*/ 3553691 w 3553691"/>
              <a:gd name="connsiteY3" fmla="*/ 2722418 h 2722418"/>
              <a:gd name="connsiteX4" fmla="*/ 3501736 w 3553691"/>
              <a:gd name="connsiteY4" fmla="*/ 0 h 2722418"/>
              <a:gd name="connsiteX0" fmla="*/ 3501736 w 3510148"/>
              <a:gd name="connsiteY0" fmla="*/ 0 h 2734859"/>
              <a:gd name="connsiteX1" fmla="*/ 0 w 3510148"/>
              <a:gd name="connsiteY1" fmla="*/ 733585 h 2734859"/>
              <a:gd name="connsiteX2" fmla="*/ 10391 w 3510148"/>
              <a:gd name="connsiteY2" fmla="*/ 2067791 h 2734859"/>
              <a:gd name="connsiteX3" fmla="*/ 3510148 w 3510148"/>
              <a:gd name="connsiteY3" fmla="*/ 2734859 h 2734859"/>
              <a:gd name="connsiteX4" fmla="*/ 3501736 w 3510148"/>
              <a:gd name="connsiteY4" fmla="*/ 0 h 2734859"/>
              <a:gd name="connsiteX0" fmla="*/ 3501736 w 3510148"/>
              <a:gd name="connsiteY0" fmla="*/ 0 h 2716198"/>
              <a:gd name="connsiteX1" fmla="*/ 0 w 3510148"/>
              <a:gd name="connsiteY1" fmla="*/ 733585 h 2716198"/>
              <a:gd name="connsiteX2" fmla="*/ 10391 w 3510148"/>
              <a:gd name="connsiteY2" fmla="*/ 2067791 h 2716198"/>
              <a:gd name="connsiteX3" fmla="*/ 3510148 w 3510148"/>
              <a:gd name="connsiteY3" fmla="*/ 2716198 h 2716198"/>
              <a:gd name="connsiteX4" fmla="*/ 3501736 w 3510148"/>
              <a:gd name="connsiteY4" fmla="*/ 0 h 2716198"/>
              <a:gd name="connsiteX0" fmla="*/ 3501736 w 3510148"/>
              <a:gd name="connsiteY0" fmla="*/ 0 h 2691316"/>
              <a:gd name="connsiteX1" fmla="*/ 0 w 3510148"/>
              <a:gd name="connsiteY1" fmla="*/ 708703 h 2691316"/>
              <a:gd name="connsiteX2" fmla="*/ 10391 w 3510148"/>
              <a:gd name="connsiteY2" fmla="*/ 2042909 h 2691316"/>
              <a:gd name="connsiteX3" fmla="*/ 3510148 w 3510148"/>
              <a:gd name="connsiteY3" fmla="*/ 2691316 h 2691316"/>
              <a:gd name="connsiteX4" fmla="*/ 3501736 w 3510148"/>
              <a:gd name="connsiteY4" fmla="*/ 0 h 269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0148" h="2691316">
                <a:moveTo>
                  <a:pt x="3501736" y="0"/>
                </a:moveTo>
                <a:lnTo>
                  <a:pt x="0" y="708703"/>
                </a:lnTo>
                <a:cubicBezTo>
                  <a:pt x="3464" y="1155512"/>
                  <a:pt x="6927" y="1596100"/>
                  <a:pt x="10391" y="2042909"/>
                </a:cubicBezTo>
                <a:lnTo>
                  <a:pt x="3510148" y="2691316"/>
                </a:lnTo>
                <a:lnTo>
                  <a:pt x="3501736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408589" y="2800274"/>
            <a:ext cx="1374822" cy="13405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D482E-3BA5-90BD-D4A4-E252CFCB7839}"/>
              </a:ext>
            </a:extLst>
          </p:cNvPr>
          <p:cNvGrpSpPr/>
          <p:nvPr/>
        </p:nvGrpSpPr>
        <p:grpSpPr>
          <a:xfrm>
            <a:off x="8596548" y="2082019"/>
            <a:ext cx="2087171" cy="2693962"/>
            <a:chOff x="8596548" y="2082019"/>
            <a:chExt cx="2087171" cy="269396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8596548" y="2082019"/>
              <a:ext cx="2087171" cy="26939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842143" y="3818624"/>
              <a:ext cx="474811" cy="450652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183099"/>
                </p:ext>
              </p:extLst>
            </p:nvPr>
          </p:nvGraphicFramePr>
          <p:xfrm>
            <a:off x="9764418" y="2630338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20" name="Object 43">
                          <a:extLst>
                            <a:ext uri="{FF2B5EF4-FFF2-40B4-BE49-F238E27FC236}">
                              <a16:creationId xmlns:a16="http://schemas.microsoft.com/office/drawing/2014/main" id="{59F7674A-2B8E-407F-53ED-2C73333695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4418" y="2630338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902346" y="2870200"/>
              <a:ext cx="474811" cy="450652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776745"/>
                </p:ext>
              </p:extLst>
            </p:nvPr>
          </p:nvGraphicFramePr>
          <p:xfrm>
            <a:off x="9273369" y="3687935"/>
            <a:ext cx="36676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12" name="Object 43">
                          <a:extLst>
                            <a:ext uri="{FF2B5EF4-FFF2-40B4-BE49-F238E27FC236}">
                              <a16:creationId xmlns:a16="http://schemas.microsoft.com/office/drawing/2014/main" id="{FF353249-9A24-E9CC-0DD0-6F0FAB189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3369" y="3687935"/>
                          <a:ext cx="366764" cy="456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891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3987039" y="3853665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3967713" y="2947512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3891463" y="3401437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4616969" y="2306230"/>
            <a:ext cx="2999277" cy="2888353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89117"/>
              </p:ext>
            </p:extLst>
          </p:nvPr>
        </p:nvGraphicFramePr>
        <p:xfrm>
          <a:off x="4159397" y="4225649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397" y="4225649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5479" y="4336399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17" name="Object 43">
            <a:extLst>
              <a:ext uri="{FF2B5EF4-FFF2-40B4-BE49-F238E27FC236}">
                <a16:creationId xmlns:a16="http://schemas.microsoft.com/office/drawing/2014/main" id="{B6335436-26B1-A817-F751-FA547618D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768" y="3206162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7" name="Object 43">
                        <a:extLst>
                          <a:ext uri="{FF2B5EF4-FFF2-40B4-BE49-F238E27FC236}">
                            <a16:creationId xmlns:a16="http://schemas.microsoft.com/office/drawing/2014/main" id="{B6335436-26B1-A817-F751-FA547618D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768" y="3206162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C:\Program Files (x86)\Microsoft Office\MEDIA\CAGCAT10\j0292020.wmf">
            <a:extLst>
              <a:ext uri="{FF2B5EF4-FFF2-40B4-BE49-F238E27FC236}">
                <a16:creationId xmlns:a16="http://schemas.microsoft.com/office/drawing/2014/main" id="{110A93AD-3FC9-1BAC-EA79-97FCC1E1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5255" y="2968496"/>
            <a:ext cx="288424" cy="273749"/>
          </a:xfrm>
          <a:prstGeom prst="rect">
            <a:avLst/>
          </a:prstGeom>
          <a:noFill/>
        </p:spPr>
      </p:pic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3958" y="3671731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59745"/>
              </p:ext>
            </p:extLst>
          </p:nvPr>
        </p:nvGraphicFramePr>
        <p:xfrm>
          <a:off x="4431017" y="3666400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17" y="3666400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5387753" y="5139291"/>
            <a:ext cx="1457712" cy="20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4382188" y="2484182"/>
            <a:ext cx="1051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07848" y="2730403"/>
            <a:ext cx="199107" cy="6519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3374390" y="3920894"/>
            <a:ext cx="3210540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3560358" y="4931849"/>
            <a:ext cx="168947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Domain communities: </a:t>
            </a:r>
            <a:br>
              <a:rPr lang="en-US" sz="1000"/>
            </a:br>
            <a:r>
              <a:rPr lang="en-US" sz="1000"/>
              <a:t>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672442" y="3920894"/>
            <a:ext cx="3210541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066925" y="4931849"/>
            <a:ext cx="240513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Business architecture committee (NBAC): representatives from all communities, </a:t>
            </a:r>
            <a:br>
              <a:rPr lang="en-US" sz="1000"/>
            </a:br>
            <a:r>
              <a:rPr lang="en-US" sz="1000"/>
              <a:t>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34" y="5584831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185" y="5584824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CAB8F6-89A1-31A0-B0D7-85AE7952F138}"/>
              </a:ext>
            </a:extLst>
          </p:cNvPr>
          <p:cNvSpPr/>
          <p:nvPr/>
        </p:nvSpPr>
        <p:spPr>
          <a:xfrm>
            <a:off x="6115050" y="2933700"/>
            <a:ext cx="2160270" cy="1634490"/>
          </a:xfrm>
          <a:custGeom>
            <a:avLst/>
            <a:gdLst>
              <a:gd name="connsiteX0" fmla="*/ 2160270 w 2171700"/>
              <a:gd name="connsiteY0" fmla="*/ 0 h 1634490"/>
              <a:gd name="connsiteX1" fmla="*/ 0 w 2171700"/>
              <a:gd name="connsiteY1" fmla="*/ 419100 h 1634490"/>
              <a:gd name="connsiteX2" fmla="*/ 3810 w 2171700"/>
              <a:gd name="connsiteY2" fmla="*/ 1257300 h 1634490"/>
              <a:gd name="connsiteX3" fmla="*/ 2171700 w 2171700"/>
              <a:gd name="connsiteY3" fmla="*/ 1634490 h 1634490"/>
              <a:gd name="connsiteX4" fmla="*/ 2160270 w 2171700"/>
              <a:gd name="connsiteY4" fmla="*/ 0 h 1634490"/>
              <a:gd name="connsiteX0" fmla="*/ 2160270 w 2160270"/>
              <a:gd name="connsiteY0" fmla="*/ 0 h 1634490"/>
              <a:gd name="connsiteX1" fmla="*/ 0 w 2160270"/>
              <a:gd name="connsiteY1" fmla="*/ 419100 h 1634490"/>
              <a:gd name="connsiteX2" fmla="*/ 3810 w 2160270"/>
              <a:gd name="connsiteY2" fmla="*/ 1257300 h 1634490"/>
              <a:gd name="connsiteX3" fmla="*/ 2160270 w 2160270"/>
              <a:gd name="connsiteY3" fmla="*/ 1634490 h 1634490"/>
              <a:gd name="connsiteX4" fmla="*/ 2160270 w 2160270"/>
              <a:gd name="connsiteY4" fmla="*/ 0 h 163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70" h="1634490">
                <a:moveTo>
                  <a:pt x="2160270" y="0"/>
                </a:moveTo>
                <a:lnTo>
                  <a:pt x="0" y="419100"/>
                </a:lnTo>
                <a:lnTo>
                  <a:pt x="3810" y="1257300"/>
                </a:lnTo>
                <a:lnTo>
                  <a:pt x="2160270" y="1634490"/>
                </a:lnTo>
                <a:lnTo>
                  <a:pt x="2160270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695593" y="3348051"/>
            <a:ext cx="842031" cy="8420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85BBB5-44EC-F9CB-9F31-86B51769DEC9}"/>
              </a:ext>
            </a:extLst>
          </p:cNvPr>
          <p:cNvGrpSpPr/>
          <p:nvPr/>
        </p:nvGrpSpPr>
        <p:grpSpPr>
          <a:xfrm>
            <a:off x="7635567" y="2932183"/>
            <a:ext cx="1267852" cy="1636448"/>
            <a:chOff x="7635567" y="2932183"/>
            <a:chExt cx="1267852" cy="16364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7635567" y="2932183"/>
              <a:ext cx="1267852" cy="1636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92204" y="398708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05249"/>
                </p:ext>
              </p:extLst>
            </p:nvPr>
          </p:nvGraphicFramePr>
          <p:xfrm>
            <a:off x="8344990" y="3265260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7" name="Object 43">
                          <a:extLst>
                            <a:ext uri="{FF2B5EF4-FFF2-40B4-BE49-F238E27FC236}">
                              <a16:creationId xmlns:a16="http://schemas.microsoft.com/office/drawing/2014/main" id="{19B6FB3B-9E07-B706-F334-87EE48109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4990" y="3265260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1324" y="341096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090433"/>
                </p:ext>
              </p:extLst>
            </p:nvPr>
          </p:nvGraphicFramePr>
          <p:xfrm>
            <a:off x="8046703" y="3907697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id="{77AEB8F7-0808-32CC-0380-351059E04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703" y="3907697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390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E5CC10-F56E-BC6A-006C-AA05D351C7F8}"/>
              </a:ext>
            </a:extLst>
          </p:cNvPr>
          <p:cNvSpPr/>
          <p:nvPr/>
        </p:nvSpPr>
        <p:spPr>
          <a:xfrm>
            <a:off x="2799523" y="1971182"/>
            <a:ext cx="3753678" cy="3667618"/>
          </a:xfrm>
          <a:prstGeom prst="rect">
            <a:avLst/>
          </a:prstGeom>
          <a:solidFill>
            <a:srgbClr val="F7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specification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E58FB-EF2E-4F89-0154-EB913D8ADED1}"/>
              </a:ext>
            </a:extLst>
          </p:cNvPr>
          <p:cNvGrpSpPr/>
          <p:nvPr/>
        </p:nvGrpSpPr>
        <p:grpSpPr>
          <a:xfrm>
            <a:off x="2965884" y="2377906"/>
            <a:ext cx="901121" cy="670094"/>
            <a:chOff x="7251697" y="4481259"/>
            <a:chExt cx="901121" cy="6700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54B093-8C0C-6010-A226-DA2143708971}"/>
                </a:ext>
              </a:extLst>
            </p:cNvPr>
            <p:cNvSpPr/>
            <p:nvPr/>
          </p:nvSpPr>
          <p:spPr>
            <a:xfrm>
              <a:off x="7251697" y="4481259"/>
              <a:ext cx="901121" cy="670094"/>
            </a:xfrm>
            <a:prstGeom prst="rect">
              <a:avLst/>
            </a:prstGeom>
            <a:solidFill>
              <a:srgbClr val="D0B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i="1">
                  <a:solidFill>
                    <a:schemeClr val="tx1"/>
                  </a:solidFill>
                </a:rPr>
                <a:t>message type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937F9F-375E-589D-C404-D806B7B65120}"/>
                </a:ext>
              </a:extLst>
            </p:cNvPr>
            <p:cNvSpPr txBox="1"/>
            <p:nvPr/>
          </p:nvSpPr>
          <p:spPr>
            <a:xfrm>
              <a:off x="7357259" y="4719687"/>
              <a:ext cx="689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0D07BD-7750-58AC-51AC-F5536C704E9E}"/>
              </a:ext>
            </a:extLst>
          </p:cNvPr>
          <p:cNvGrpSpPr/>
          <p:nvPr/>
        </p:nvGrpSpPr>
        <p:grpSpPr>
          <a:xfrm>
            <a:off x="4725503" y="2377906"/>
            <a:ext cx="1238543" cy="670094"/>
            <a:chOff x="4725503" y="2352312"/>
            <a:chExt cx="1238543" cy="670094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F9943AC-1C8A-5B98-AEF4-422FD734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03" y="2352312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86787-D329-EAA5-0114-2447C313F2BF}"/>
                </a:ext>
              </a:extLst>
            </p:cNvPr>
            <p:cNvSpPr txBox="1"/>
            <p:nvPr/>
          </p:nvSpPr>
          <p:spPr>
            <a:xfrm>
              <a:off x="4789649" y="2590740"/>
              <a:ext cx="1004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Request.XML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AFC2D-4086-46CA-2BDE-B314CAEA5890}"/>
              </a:ext>
            </a:extLst>
          </p:cNvPr>
          <p:cNvGrpSpPr/>
          <p:nvPr/>
        </p:nvGrpSpPr>
        <p:grpSpPr>
          <a:xfrm>
            <a:off x="4724400" y="3139906"/>
            <a:ext cx="1238543" cy="670094"/>
            <a:chOff x="4724400" y="3139906"/>
            <a:chExt cx="1238543" cy="670094"/>
          </a:xfrm>
        </p:grpSpPr>
        <p:sp>
          <p:nvSpPr>
            <p:cNvPr id="17" name="AutoShape 46">
              <a:extLst>
                <a:ext uri="{FF2B5EF4-FFF2-40B4-BE49-F238E27FC236}">
                  <a16:creationId xmlns:a16="http://schemas.microsoft.com/office/drawing/2014/main" id="{115AB108-D0C1-C675-6E4E-499AEA8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39906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B87FE-5188-63AC-4EB5-3ABC3E64D336}"/>
                </a:ext>
              </a:extLst>
            </p:cNvPr>
            <p:cNvSpPr txBox="1"/>
            <p:nvPr/>
          </p:nvSpPr>
          <p:spPr>
            <a:xfrm>
              <a:off x="4788546" y="3378334"/>
              <a:ext cx="1052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Request.JSON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955B9-3ECB-684C-4BA7-58D602BF4B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7005" y="2712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03B83-F7EA-3B4B-7A19-06CE76EF69C3}"/>
              </a:ext>
            </a:extLst>
          </p:cNvPr>
          <p:cNvCxnSpPr>
            <a:cxnSpLocks/>
          </p:cNvCxnSpPr>
          <p:nvPr/>
        </p:nvCxnSpPr>
        <p:spPr>
          <a:xfrm>
            <a:off x="4289504" y="3474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AC6314-908F-1F68-150B-897985EC2F39}"/>
              </a:ext>
            </a:extLst>
          </p:cNvPr>
          <p:cNvCxnSpPr>
            <a:cxnSpLocks/>
          </p:cNvCxnSpPr>
          <p:nvPr/>
        </p:nvCxnSpPr>
        <p:spPr>
          <a:xfrm flipV="1">
            <a:off x="4289504" y="2712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B3E1E-6709-767C-07FE-8A0A0BDBF92F}"/>
              </a:ext>
            </a:extLst>
          </p:cNvPr>
          <p:cNvSpPr txBox="1"/>
          <p:nvPr/>
        </p:nvSpPr>
        <p:spPr>
          <a:xfrm>
            <a:off x="4035742" y="2472425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9776D1-424F-9A7A-8FA8-F1E31ACF0781}"/>
              </a:ext>
            </a:extLst>
          </p:cNvPr>
          <p:cNvGrpSpPr/>
          <p:nvPr/>
        </p:nvGrpSpPr>
        <p:grpSpPr>
          <a:xfrm>
            <a:off x="7356057" y="2381350"/>
            <a:ext cx="2402092" cy="790414"/>
            <a:chOff x="7356057" y="2381350"/>
            <a:chExt cx="2402092" cy="790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20BA95-EB90-DBF0-9C74-A53431218783}"/>
                </a:ext>
              </a:extLst>
            </p:cNvPr>
            <p:cNvSpPr/>
            <p:nvPr/>
          </p:nvSpPr>
          <p:spPr>
            <a:xfrm>
              <a:off x="7395433" y="238135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B95263-1E5E-D9A3-2B79-52B196561B9D}"/>
                </a:ext>
              </a:extLst>
            </p:cNvPr>
            <p:cNvSpPr txBox="1"/>
            <p:nvPr/>
          </p:nvSpPr>
          <p:spPr>
            <a:xfrm>
              <a:off x="7356057" y="238693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&lt;my:Request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xmlns:my="http://example.com/M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&lt;my:Parameter&gt;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&lt;my:SomethingOrOther&gt;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D09E7A-CBAD-33F1-5F9F-FAB26EE90770}"/>
                </a:ext>
              </a:extLst>
            </p:cNvPr>
            <p:cNvSpPr/>
            <p:nvPr/>
          </p:nvSpPr>
          <p:spPr>
            <a:xfrm>
              <a:off x="7395433" y="305620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D82C6-ED25-982D-A375-6732EAB813B2}"/>
                </a:ext>
              </a:extLst>
            </p:cNvPr>
            <p:cNvSpPr/>
            <p:nvPr/>
          </p:nvSpPr>
          <p:spPr>
            <a:xfrm>
              <a:off x="9600541" y="238135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60EB40-2ACB-8CD1-BD61-927DD78821A1}"/>
              </a:ext>
            </a:extLst>
          </p:cNvPr>
          <p:cNvCxnSpPr>
            <a:cxnSpLocks/>
          </p:cNvCxnSpPr>
          <p:nvPr/>
        </p:nvCxnSpPr>
        <p:spPr>
          <a:xfrm flipV="1">
            <a:off x="5961781" y="2711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4334DD3-4E3B-A464-C7A7-2DDD62528107}"/>
              </a:ext>
            </a:extLst>
          </p:cNvPr>
          <p:cNvSpPr txBox="1"/>
          <p:nvPr/>
        </p:nvSpPr>
        <p:spPr>
          <a:xfrm>
            <a:off x="8184085" y="195739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4C9112-61BB-4549-4B15-407CCA1DC84A}"/>
              </a:ext>
            </a:extLst>
          </p:cNvPr>
          <p:cNvCxnSpPr>
            <a:cxnSpLocks/>
          </p:cNvCxnSpPr>
          <p:nvPr/>
        </p:nvCxnSpPr>
        <p:spPr>
          <a:xfrm flipV="1">
            <a:off x="5959504" y="3473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659B21-FFC2-C349-A230-047572783AF8}"/>
              </a:ext>
            </a:extLst>
          </p:cNvPr>
          <p:cNvSpPr/>
          <p:nvPr/>
        </p:nvSpPr>
        <p:spPr>
          <a:xfrm>
            <a:off x="215164" y="267580"/>
            <a:ext cx="1613636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messageSpec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D08BF8-8F0E-F84D-5FFA-94E32E4EADC0}"/>
              </a:ext>
            </a:extLst>
          </p:cNvPr>
          <p:cNvSpPr/>
          <p:nvPr/>
        </p:nvSpPr>
        <p:spPr>
          <a:xfrm>
            <a:off x="2971800" y="3901906"/>
            <a:ext cx="901121" cy="670094"/>
          </a:xfrm>
          <a:prstGeom prst="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9A27E2-D411-EEB1-9E97-E9FB2F891794}"/>
              </a:ext>
            </a:extLst>
          </p:cNvPr>
          <p:cNvSpPr txBox="1"/>
          <p:nvPr/>
        </p:nvSpPr>
        <p:spPr>
          <a:xfrm>
            <a:off x="3030811" y="414033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</a:t>
            </a:r>
          </a:p>
        </p:txBody>
      </p:sp>
      <p:sp>
        <p:nvSpPr>
          <p:cNvPr id="108" name="AutoShape 46">
            <a:extLst>
              <a:ext uri="{FF2B5EF4-FFF2-40B4-BE49-F238E27FC236}">
                <a16:creationId xmlns:a16="http://schemas.microsoft.com/office/drawing/2014/main" id="{37FFE584-765B-8AD3-8BE5-74BD64DB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419" y="3901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E3DBA4-9062-38F6-5A11-CD83081F0705}"/>
              </a:ext>
            </a:extLst>
          </p:cNvPr>
          <p:cNvSpPr txBox="1"/>
          <p:nvPr/>
        </p:nvSpPr>
        <p:spPr>
          <a:xfrm>
            <a:off x="4802046" y="4140334"/>
            <a:ext cx="1097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Response.XML</a:t>
            </a:r>
          </a:p>
        </p:txBody>
      </p:sp>
      <p:sp>
        <p:nvSpPr>
          <p:cNvPr id="111" name="AutoShape 46">
            <a:extLst>
              <a:ext uri="{FF2B5EF4-FFF2-40B4-BE49-F238E27FC236}">
                <a16:creationId xmlns:a16="http://schemas.microsoft.com/office/drawing/2014/main" id="{5843D2B0-D890-DB0B-0361-F900A3E7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316" y="4663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BF9809-8410-6638-57D8-A64CEFCAAD02}"/>
              </a:ext>
            </a:extLst>
          </p:cNvPr>
          <p:cNvSpPr txBox="1"/>
          <p:nvPr/>
        </p:nvSpPr>
        <p:spPr>
          <a:xfrm>
            <a:off x="4776995" y="4902334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Response.JSON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FC30A1-A8E6-CA2F-F60D-6A571F418CA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3872921" y="4236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C7466-DC33-042F-E030-BC68D46DB6D0}"/>
              </a:ext>
            </a:extLst>
          </p:cNvPr>
          <p:cNvCxnSpPr>
            <a:cxnSpLocks/>
          </p:cNvCxnSpPr>
          <p:nvPr/>
        </p:nvCxnSpPr>
        <p:spPr>
          <a:xfrm>
            <a:off x="4295420" y="4998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E5248C-F618-DCCA-8A49-BE49161C31D4}"/>
              </a:ext>
            </a:extLst>
          </p:cNvPr>
          <p:cNvCxnSpPr>
            <a:cxnSpLocks/>
          </p:cNvCxnSpPr>
          <p:nvPr/>
        </p:nvCxnSpPr>
        <p:spPr>
          <a:xfrm flipV="1">
            <a:off x="4295420" y="4236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FF3597-1AD2-036E-3A40-3D4445B7B00F}"/>
              </a:ext>
            </a:extLst>
          </p:cNvPr>
          <p:cNvCxnSpPr>
            <a:cxnSpLocks/>
          </p:cNvCxnSpPr>
          <p:nvPr/>
        </p:nvCxnSpPr>
        <p:spPr>
          <a:xfrm flipV="1">
            <a:off x="5967697" y="4235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BA0FAC-A870-BCE5-8A6F-1DB142342B7D}"/>
              </a:ext>
            </a:extLst>
          </p:cNvPr>
          <p:cNvCxnSpPr>
            <a:cxnSpLocks/>
          </p:cNvCxnSpPr>
          <p:nvPr/>
        </p:nvCxnSpPr>
        <p:spPr>
          <a:xfrm flipV="1">
            <a:off x="5965420" y="4997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43F867-70E4-4826-4FAD-AC90392C8341}"/>
              </a:ext>
            </a:extLst>
          </p:cNvPr>
          <p:cNvGrpSpPr/>
          <p:nvPr/>
        </p:nvGrpSpPr>
        <p:grpSpPr>
          <a:xfrm>
            <a:off x="7356057" y="3124200"/>
            <a:ext cx="2402092" cy="790414"/>
            <a:chOff x="7356057" y="3124200"/>
            <a:chExt cx="2402092" cy="79041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77F5FD-4406-E3C6-C24C-0B8696CA1B92}"/>
                </a:ext>
              </a:extLst>
            </p:cNvPr>
            <p:cNvSpPr/>
            <p:nvPr/>
          </p:nvSpPr>
          <p:spPr>
            <a:xfrm>
              <a:off x="7395433" y="3124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4A99B3-5B2C-FB17-FB73-4A9CC74D8310}"/>
                </a:ext>
              </a:extLst>
            </p:cNvPr>
            <p:cNvSpPr txBox="1"/>
            <p:nvPr/>
          </p:nvSpPr>
          <p:spPr>
            <a:xfrm>
              <a:off x="7356057" y="3129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"my:Request":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"my:Parameter":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"my:SomethingOrOther": {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F3A112-988D-C795-3B18-FA7F37660A5E}"/>
                </a:ext>
              </a:extLst>
            </p:cNvPr>
            <p:cNvSpPr/>
            <p:nvPr/>
          </p:nvSpPr>
          <p:spPr>
            <a:xfrm>
              <a:off x="7395433" y="3799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A4CDB4E-4A6E-C085-C144-7ED97641F3AF}"/>
                </a:ext>
              </a:extLst>
            </p:cNvPr>
            <p:cNvSpPr/>
            <p:nvPr/>
          </p:nvSpPr>
          <p:spPr>
            <a:xfrm>
              <a:off x="9600541" y="3124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5849CEC-DE6D-628F-03F9-FCA1A2AF4ED4}"/>
              </a:ext>
            </a:extLst>
          </p:cNvPr>
          <p:cNvGrpSpPr/>
          <p:nvPr/>
        </p:nvGrpSpPr>
        <p:grpSpPr>
          <a:xfrm>
            <a:off x="7356057" y="3886200"/>
            <a:ext cx="2402092" cy="790414"/>
            <a:chOff x="7356057" y="3886200"/>
            <a:chExt cx="2402092" cy="79041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CAC85F-CE0C-4704-292F-262F115AA7BC}"/>
                </a:ext>
              </a:extLst>
            </p:cNvPr>
            <p:cNvSpPr/>
            <p:nvPr/>
          </p:nvSpPr>
          <p:spPr>
            <a:xfrm>
              <a:off x="7395433" y="3886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A6035C-F916-3571-2D95-06103FE4BC63}"/>
                </a:ext>
              </a:extLst>
            </p:cNvPr>
            <p:cNvSpPr txBox="1"/>
            <p:nvPr/>
          </p:nvSpPr>
          <p:spPr>
            <a:xfrm>
              <a:off x="7356057" y="3891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&lt;my:Response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xmlns:my="http://example.com/M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&lt;my:Result&gt;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&lt;my:SomethingOrOther&gt;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740AB5-E36D-876F-67F9-05CAC8DFFB79}"/>
                </a:ext>
              </a:extLst>
            </p:cNvPr>
            <p:cNvSpPr/>
            <p:nvPr/>
          </p:nvSpPr>
          <p:spPr>
            <a:xfrm>
              <a:off x="7395433" y="4561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19B56E-CB2C-D3E3-AC5D-12F1212347D2}"/>
                </a:ext>
              </a:extLst>
            </p:cNvPr>
            <p:cNvSpPr/>
            <p:nvPr/>
          </p:nvSpPr>
          <p:spPr>
            <a:xfrm>
              <a:off x="9600541" y="3886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774F47-4C91-9C45-5F16-60100A09EEF8}"/>
              </a:ext>
            </a:extLst>
          </p:cNvPr>
          <p:cNvGrpSpPr/>
          <p:nvPr/>
        </p:nvGrpSpPr>
        <p:grpSpPr>
          <a:xfrm>
            <a:off x="7356057" y="4648200"/>
            <a:ext cx="2402092" cy="790414"/>
            <a:chOff x="7356057" y="4648200"/>
            <a:chExt cx="2402092" cy="79041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C89648-E6EF-F53B-1BFD-37AFC0340B66}"/>
                </a:ext>
              </a:extLst>
            </p:cNvPr>
            <p:cNvSpPr/>
            <p:nvPr/>
          </p:nvSpPr>
          <p:spPr>
            <a:xfrm>
              <a:off x="7395433" y="4648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A34174-37AC-4DC5-5864-F60528EBEB80}"/>
                </a:ext>
              </a:extLst>
            </p:cNvPr>
            <p:cNvSpPr txBox="1"/>
            <p:nvPr/>
          </p:nvSpPr>
          <p:spPr>
            <a:xfrm>
              <a:off x="7356057" y="4653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"my:Response":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"my:Result":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"my:SomethingOrOther": {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A95A94-9A85-9904-873F-65A3195F258A}"/>
                </a:ext>
              </a:extLst>
            </p:cNvPr>
            <p:cNvSpPr/>
            <p:nvPr/>
          </p:nvSpPr>
          <p:spPr>
            <a:xfrm>
              <a:off x="7395433" y="5323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722805-F17F-A592-6E45-BE06A3351D08}"/>
                </a:ext>
              </a:extLst>
            </p:cNvPr>
            <p:cNvSpPr/>
            <p:nvPr/>
          </p:nvSpPr>
          <p:spPr>
            <a:xfrm>
              <a:off x="9600541" y="4648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0344F312-2E21-80B6-CEFE-E88C97EF8EE1}"/>
              </a:ext>
            </a:extLst>
          </p:cNvPr>
          <p:cNvSpPr/>
          <p:nvPr/>
        </p:nvSpPr>
        <p:spPr>
          <a:xfrm>
            <a:off x="9195909" y="27145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2667C0-02B1-62E3-96D6-7BCC69A972EC}"/>
              </a:ext>
            </a:extLst>
          </p:cNvPr>
          <p:cNvSpPr txBox="1"/>
          <p:nvPr/>
        </p:nvSpPr>
        <p:spPr>
          <a:xfrm>
            <a:off x="9929212" y="2918648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0AA61E48-C588-F32F-A19A-9DE71CE6E506}"/>
              </a:ext>
            </a:extLst>
          </p:cNvPr>
          <p:cNvSpPr/>
          <p:nvPr/>
        </p:nvSpPr>
        <p:spPr>
          <a:xfrm>
            <a:off x="9220200" y="41881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382E69-7148-FFE9-FBB4-4864FF1CF0B7}"/>
              </a:ext>
            </a:extLst>
          </p:cNvPr>
          <p:cNvSpPr txBox="1"/>
          <p:nvPr/>
        </p:nvSpPr>
        <p:spPr>
          <a:xfrm>
            <a:off x="4039662" y="3998041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80DBA39-C698-228C-838D-8A20DAF837B5}"/>
              </a:ext>
            </a:extLst>
          </p:cNvPr>
          <p:cNvSpPr txBox="1"/>
          <p:nvPr/>
        </p:nvSpPr>
        <p:spPr>
          <a:xfrm>
            <a:off x="6691918" y="2472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00E6FB6-6001-4A5B-01B1-D952CFDC0848}"/>
              </a:ext>
            </a:extLst>
          </p:cNvPr>
          <p:cNvSpPr txBox="1"/>
          <p:nvPr/>
        </p:nvSpPr>
        <p:spPr>
          <a:xfrm>
            <a:off x="6691918" y="3238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6B6D8F-A741-0300-91A0-6A7841DCF491}"/>
              </a:ext>
            </a:extLst>
          </p:cNvPr>
          <p:cNvSpPr txBox="1"/>
          <p:nvPr/>
        </p:nvSpPr>
        <p:spPr>
          <a:xfrm>
            <a:off x="6691918" y="3996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D9097-E305-ACD5-BDF3-020FE26C33C9}"/>
              </a:ext>
            </a:extLst>
          </p:cNvPr>
          <p:cNvSpPr txBox="1"/>
          <p:nvPr/>
        </p:nvSpPr>
        <p:spPr>
          <a:xfrm>
            <a:off x="6691918" y="4762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404AFC1-6599-5D48-9ACF-E02AFF3A7AFE}"/>
              </a:ext>
            </a:extLst>
          </p:cNvPr>
          <p:cNvSpPr txBox="1"/>
          <p:nvPr/>
        </p:nvSpPr>
        <p:spPr>
          <a:xfrm>
            <a:off x="9929212" y="4442761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651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6</a:t>
            </a:fld>
            <a:endParaRPr lang="en-US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5011495" y="1698173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6BC6A-17D6-FFB7-02AE-8B2C663D8F15}"/>
              </a:ext>
            </a:extLst>
          </p:cNvPr>
          <p:cNvSpPr/>
          <p:nvPr/>
        </p:nvSpPr>
        <p:spPr>
          <a:xfrm>
            <a:off x="196655" y="209706"/>
            <a:ext cx="1284903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msg+meta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C5D739-272A-9B36-738D-1D78EAF228BA}"/>
              </a:ext>
            </a:extLst>
          </p:cNvPr>
          <p:cNvSpPr/>
          <p:nvPr/>
        </p:nvSpPr>
        <p:spPr>
          <a:xfrm>
            <a:off x="5011494" y="234524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09F3E-FF0A-B770-0135-1FC49C633A7A}"/>
              </a:ext>
            </a:extLst>
          </p:cNvPr>
          <p:cNvSpPr/>
          <p:nvPr/>
        </p:nvSpPr>
        <p:spPr>
          <a:xfrm>
            <a:off x="5011495" y="298338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F6A896-1EDE-7C54-E376-8F70D98E327C}"/>
              </a:ext>
            </a:extLst>
          </p:cNvPr>
          <p:cNvSpPr/>
          <p:nvPr/>
        </p:nvSpPr>
        <p:spPr>
          <a:xfrm>
            <a:off x="5027983" y="3601906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nc:PersonFullName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8156-AD85-BF68-02FF-CD420BF3D1AF}"/>
              </a:ext>
            </a:extLst>
          </p:cNvPr>
          <p:cNvSpPr/>
          <p:nvPr/>
        </p:nvSpPr>
        <p:spPr>
          <a:xfrm>
            <a:off x="5050758" y="4276316"/>
            <a:ext cx="1284236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xs:string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4249BB0-F6AB-7527-93E7-DB5A72E4A905}"/>
              </a:ext>
            </a:extLst>
          </p:cNvPr>
          <p:cNvSpPr/>
          <p:nvPr/>
        </p:nvSpPr>
        <p:spPr>
          <a:xfrm>
            <a:off x="6125587" y="1965389"/>
            <a:ext cx="389036" cy="502960"/>
          </a:xfrm>
          <a:prstGeom prst="arc">
            <a:avLst>
              <a:gd name="adj1" fmla="val 16200000"/>
              <a:gd name="adj2" fmla="val 5023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05939-C4A4-9EA5-2AB4-5630F6FE055F}"/>
              </a:ext>
            </a:extLst>
          </p:cNvPr>
          <p:cNvSpPr txBox="1"/>
          <p:nvPr/>
        </p:nvSpPr>
        <p:spPr>
          <a:xfrm>
            <a:off x="6318506" y="213362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638-5193-EE5B-7233-0D98272C220D}"/>
              </a:ext>
            </a:extLst>
          </p:cNvPr>
          <p:cNvSpPr txBox="1"/>
          <p:nvPr/>
        </p:nvSpPr>
        <p:spPr>
          <a:xfrm>
            <a:off x="5169699" y="109184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1C0054"/>
                </a:solidFill>
              </a:rPr>
              <a:t>NIEM data model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A02F60-EC01-B390-3283-0DD186DB30C6}"/>
              </a:ext>
            </a:extLst>
          </p:cNvPr>
          <p:cNvCxnSpPr>
            <a:cxnSpLocks/>
            <a:stCxn id="81" idx="3"/>
            <a:endCxn id="54" idx="1"/>
          </p:cNvCxnSpPr>
          <p:nvPr/>
        </p:nvCxnSpPr>
        <p:spPr>
          <a:xfrm>
            <a:off x="3806500" y="1900475"/>
            <a:ext cx="1204995" cy="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191044" y="1698173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person object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3497308" y="2140790"/>
            <a:ext cx="2928" cy="81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98E4F4-C8A7-0661-DA55-307764A5C274}"/>
              </a:ext>
            </a:extLst>
          </p:cNvPr>
          <p:cNvCxnSpPr>
            <a:cxnSpLocks/>
          </p:cNvCxnSpPr>
          <p:nvPr/>
        </p:nvCxnSpPr>
        <p:spPr>
          <a:xfrm>
            <a:off x="3503159" y="3440261"/>
            <a:ext cx="0" cy="8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E932E-DAC5-D16B-9C4D-B2ECF7379721}"/>
              </a:ext>
            </a:extLst>
          </p:cNvPr>
          <p:cNvSpPr/>
          <p:nvPr/>
        </p:nvSpPr>
        <p:spPr>
          <a:xfrm>
            <a:off x="3191044" y="2983926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name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49EC0-D7EF-872D-A15C-233D28D367C3}"/>
              </a:ext>
            </a:extLst>
          </p:cNvPr>
          <p:cNvSpPr txBox="1"/>
          <p:nvPr/>
        </p:nvSpPr>
        <p:spPr>
          <a:xfrm>
            <a:off x="3022079" y="2471682"/>
            <a:ext cx="91691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4425D-4536-1C01-9D54-1E306BA9D8D5}"/>
              </a:ext>
            </a:extLst>
          </p:cNvPr>
          <p:cNvSpPr txBox="1"/>
          <p:nvPr/>
        </p:nvSpPr>
        <p:spPr>
          <a:xfrm>
            <a:off x="2897785" y="3750666"/>
            <a:ext cx="11990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nc:PersonFullName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1A0FA2-9A86-1541-9DC9-35536810962F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 flipV="1">
            <a:off x="3806500" y="3186227"/>
            <a:ext cx="12049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E40D053-829C-A5DB-8305-4111A66F280B}"/>
              </a:ext>
            </a:extLst>
          </p:cNvPr>
          <p:cNvSpPr/>
          <p:nvPr/>
        </p:nvSpPr>
        <p:spPr>
          <a:xfrm>
            <a:off x="3084735" y="4284600"/>
            <a:ext cx="889821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chemeClr val="tx1"/>
                </a:solidFill>
              </a:rPr>
              <a:t>literal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Clark Kent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76CC7-0887-EBC8-7DD6-DD23A83495EA}"/>
              </a:ext>
            </a:extLst>
          </p:cNvPr>
          <p:cNvCxnSpPr>
            <a:cxnSpLocks/>
          </p:cNvCxnSpPr>
          <p:nvPr/>
        </p:nvCxnSpPr>
        <p:spPr>
          <a:xfrm flipV="1">
            <a:off x="3974556" y="4490119"/>
            <a:ext cx="10762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0A342DA-A403-DBE8-6ED9-4BF99F86D3DE}"/>
              </a:ext>
            </a:extLst>
          </p:cNvPr>
          <p:cNvSpPr txBox="1"/>
          <p:nvPr/>
        </p:nvSpPr>
        <p:spPr>
          <a:xfrm>
            <a:off x="2677637" y="1091848"/>
            <a:ext cx="170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5A5800"/>
                </a:solidFill>
              </a:rPr>
              <a:t>Message</a:t>
            </a:r>
            <a:br>
              <a:rPr lang="en-US" sz="1200" b="1">
                <a:solidFill>
                  <a:srgbClr val="5A5800"/>
                </a:solidFill>
              </a:rPr>
            </a:br>
            <a:r>
              <a:rPr lang="en-US" sz="1200" b="1">
                <a:solidFill>
                  <a:srgbClr val="5A5800"/>
                </a:solidFill>
              </a:rPr>
              <a:t>(</a:t>
            </a:r>
            <a:r>
              <a:rPr lang="en-US" sz="1200" b="1" i="1">
                <a:solidFill>
                  <a:srgbClr val="5A5800"/>
                </a:solidFill>
              </a:rPr>
              <a:t>runtime instance data)</a:t>
            </a:r>
            <a:endParaRPr lang="en-US" sz="1200" b="1">
              <a:solidFill>
                <a:srgbClr val="5A58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29EF1-E021-3D43-2B58-6BD4236277D9}"/>
              </a:ext>
            </a:extLst>
          </p:cNvPr>
          <p:cNvSpPr txBox="1"/>
          <p:nvPr/>
        </p:nvSpPr>
        <p:spPr>
          <a:xfrm>
            <a:off x="4346018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D315-3CB1-B592-F8BB-9C4F6FC2D10A}"/>
              </a:ext>
            </a:extLst>
          </p:cNvPr>
          <p:cNvSpPr txBox="1"/>
          <p:nvPr/>
        </p:nvSpPr>
        <p:spPr>
          <a:xfrm>
            <a:off x="434601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DA4D-DEC0-A1DD-051A-7FE7E61691E6}"/>
              </a:ext>
            </a:extLst>
          </p:cNvPr>
          <p:cNvSpPr txBox="1"/>
          <p:nvPr/>
        </p:nvSpPr>
        <p:spPr>
          <a:xfrm>
            <a:off x="4346018" y="4413175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2AEEE9-8F77-9C06-3001-620076D5C1B9}"/>
              </a:ext>
            </a:extLst>
          </p:cNvPr>
          <p:cNvSpPr/>
          <p:nvPr/>
        </p:nvSpPr>
        <p:spPr>
          <a:xfrm>
            <a:off x="6125587" y="2613381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CFEF-FF5B-3DA6-6777-1B4903CAC14E}"/>
              </a:ext>
            </a:extLst>
          </p:cNvPr>
          <p:cNvSpPr txBox="1"/>
          <p:nvPr/>
        </p:nvSpPr>
        <p:spPr>
          <a:xfrm>
            <a:off x="6405482" y="2770159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6356877-59FD-936D-C0D0-1B6CB39CC8F0}"/>
              </a:ext>
            </a:extLst>
          </p:cNvPr>
          <p:cNvSpPr/>
          <p:nvPr/>
        </p:nvSpPr>
        <p:spPr>
          <a:xfrm>
            <a:off x="6125587" y="327311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F4686-8032-88D2-A5ED-8CAFB8E13FA4}"/>
              </a:ext>
            </a:extLst>
          </p:cNvPr>
          <p:cNvSpPr txBox="1"/>
          <p:nvPr/>
        </p:nvSpPr>
        <p:spPr>
          <a:xfrm>
            <a:off x="6354185" y="340768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0156281-9E3F-E1D2-6500-37B251743893}"/>
              </a:ext>
            </a:extLst>
          </p:cNvPr>
          <p:cNvSpPr/>
          <p:nvPr/>
        </p:nvSpPr>
        <p:spPr>
          <a:xfrm>
            <a:off x="6125587" y="392808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A7C2B-D010-A4F9-DCD2-E84A386E8CFD}"/>
              </a:ext>
            </a:extLst>
          </p:cNvPr>
          <p:cNvSpPr txBox="1"/>
          <p:nvPr/>
        </p:nvSpPr>
        <p:spPr>
          <a:xfrm>
            <a:off x="6412720" y="4075345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DC733-57A3-A017-3368-437096DF14F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312705" y="1899885"/>
            <a:ext cx="1217102" cy="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F81947-370A-7C69-89E5-BA3FF99EFB3E}"/>
              </a:ext>
            </a:extLst>
          </p:cNvPr>
          <p:cNvSpPr txBox="1"/>
          <p:nvPr/>
        </p:nvSpPr>
        <p:spPr>
          <a:xfrm>
            <a:off x="6852223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7082B-13E2-A2CB-7793-AED49F8023B0}"/>
              </a:ext>
            </a:extLst>
          </p:cNvPr>
          <p:cNvSpPr/>
          <p:nvPr/>
        </p:nvSpPr>
        <p:spPr>
          <a:xfrm>
            <a:off x="7529807" y="1697047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ED9A51-DFC4-D882-4E97-1901A188008B}"/>
              </a:ext>
            </a:extLst>
          </p:cNvPr>
          <p:cNvSpPr/>
          <p:nvPr/>
        </p:nvSpPr>
        <p:spPr>
          <a:xfrm>
            <a:off x="7529807" y="234524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Object Property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CDF81B-F4E4-85D5-BBF6-4816335C9982}"/>
              </a:ext>
            </a:extLst>
          </p:cNvPr>
          <p:cNvSpPr/>
          <p:nvPr/>
        </p:nvSpPr>
        <p:spPr>
          <a:xfrm>
            <a:off x="7529807" y="298338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C80EF1-6754-EC81-DFB4-CA4D62F56BFF}"/>
              </a:ext>
            </a:extLst>
          </p:cNvPr>
          <p:cNvSpPr/>
          <p:nvPr/>
        </p:nvSpPr>
        <p:spPr>
          <a:xfrm>
            <a:off x="7529807" y="360190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 Property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878C68-619F-B8BF-52A4-5EF8AD128BE8}"/>
              </a:ext>
            </a:extLst>
          </p:cNvPr>
          <p:cNvSpPr/>
          <p:nvPr/>
        </p:nvSpPr>
        <p:spPr>
          <a:xfrm>
            <a:off x="7529807" y="427631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BFAAB-A792-BA60-1894-E12602BB857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318525" y="2548087"/>
            <a:ext cx="121128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F99A6B-3658-0338-2901-263558249934}"/>
              </a:ext>
            </a:extLst>
          </p:cNvPr>
          <p:cNvSpPr txBox="1"/>
          <p:nvPr/>
        </p:nvSpPr>
        <p:spPr>
          <a:xfrm>
            <a:off x="6858043" y="247114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7DC171-CE92-5DA2-B1C5-17F8C47F221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24345" y="3186227"/>
            <a:ext cx="120546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BD95BD-CC56-9E9D-C260-4C3C1D6A2BE2}"/>
              </a:ext>
            </a:extLst>
          </p:cNvPr>
          <p:cNvSpPr txBox="1"/>
          <p:nvPr/>
        </p:nvSpPr>
        <p:spPr>
          <a:xfrm>
            <a:off x="6863863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C46AB-BFC8-190D-E7DB-F0E06681568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30165" y="3804744"/>
            <a:ext cx="119964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E16E3D-FA16-429E-45E6-5F77727BC84F}"/>
              </a:ext>
            </a:extLst>
          </p:cNvPr>
          <p:cNvSpPr txBox="1"/>
          <p:nvPr/>
        </p:nvSpPr>
        <p:spPr>
          <a:xfrm>
            <a:off x="6869683" y="372780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C2591-BEC5-8DF1-FC4A-99B543AC477B}"/>
              </a:ext>
            </a:extLst>
          </p:cNvPr>
          <p:cNvCxnSpPr>
            <a:cxnSpLocks/>
          </p:cNvCxnSpPr>
          <p:nvPr/>
        </p:nvCxnSpPr>
        <p:spPr>
          <a:xfrm flipV="1">
            <a:off x="6335985" y="4478953"/>
            <a:ext cx="1193822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9C65D8-A332-F37F-8A26-821061296F9C}"/>
              </a:ext>
            </a:extLst>
          </p:cNvPr>
          <p:cNvSpPr txBox="1"/>
          <p:nvPr/>
        </p:nvSpPr>
        <p:spPr>
          <a:xfrm>
            <a:off x="6875503" y="440868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C70E15-056D-2CC0-3040-CF71DBE04AF9}"/>
              </a:ext>
            </a:extLst>
          </p:cNvPr>
          <p:cNvSpPr txBox="1"/>
          <p:nvPr/>
        </p:nvSpPr>
        <p:spPr>
          <a:xfrm>
            <a:off x="7450458" y="1184181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Metamodel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CF535D-0B01-9A4F-FDAB-EBFE80E07843}"/>
              </a:ext>
            </a:extLst>
          </p:cNvPr>
          <p:cNvSpPr txBox="1"/>
          <p:nvPr/>
        </p:nvSpPr>
        <p:spPr>
          <a:xfrm>
            <a:off x="3554534" y="2210572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44D20-F262-3390-F6BB-847854608B64}"/>
              </a:ext>
            </a:extLst>
          </p:cNvPr>
          <p:cNvSpPr txBox="1"/>
          <p:nvPr/>
        </p:nvSpPr>
        <p:spPr>
          <a:xfrm>
            <a:off x="3550720" y="349800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56D213E4-C900-A5D3-180E-FEEC850E29F9}"/>
              </a:ext>
            </a:extLst>
          </p:cNvPr>
          <p:cNvSpPr/>
          <p:nvPr/>
        </p:nvSpPr>
        <p:spPr>
          <a:xfrm>
            <a:off x="3596844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3597D0BD-FEAF-A142-ED90-9A2B52A0563B}"/>
              </a:ext>
            </a:extLst>
          </p:cNvPr>
          <p:cNvSpPr/>
          <p:nvPr/>
        </p:nvSpPr>
        <p:spPr>
          <a:xfrm>
            <a:off x="5882845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A63326-A33D-2E1C-4BF3-1DFB5F38DA2A}"/>
              </a:ext>
            </a:extLst>
          </p:cNvPr>
          <p:cNvSpPr txBox="1"/>
          <p:nvPr/>
        </p:nvSpPr>
        <p:spPr>
          <a:xfrm>
            <a:off x="4188479" y="688314"/>
            <a:ext cx="7062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specified-by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5EFCA0-D08D-5442-195E-58610A277688}"/>
              </a:ext>
            </a:extLst>
          </p:cNvPr>
          <p:cNvSpPr txBox="1"/>
          <p:nvPr/>
        </p:nvSpPr>
        <p:spPr>
          <a:xfrm>
            <a:off x="6493716" y="695032"/>
            <a:ext cx="66781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instance-of</a:t>
            </a:r>
          </a:p>
        </p:txBody>
      </p:sp>
    </p:spTree>
    <p:extLst>
      <p:ext uri="{BB962C8B-B14F-4D97-AF65-F5344CB8AC3E}">
        <p14:creationId xmlns:p14="http://schemas.microsoft.com/office/powerpoint/2010/main" val="119187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7</a:t>
            </a:fld>
            <a:endParaRPr lang="en-US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0C5F00-C6D5-96ED-062C-E4DF93C7C27B}"/>
              </a:ext>
            </a:extLst>
          </p:cNvPr>
          <p:cNvSpPr/>
          <p:nvPr/>
        </p:nvSpPr>
        <p:spPr>
          <a:xfrm>
            <a:off x="5298789" y="3733800"/>
            <a:ext cx="13298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PersonNameType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3335211" y="3730260"/>
            <a:ext cx="122386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328181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5960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577704" y="4935379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48D63A-0951-462F-B3AC-C2DAC8C50872}"/>
              </a:ext>
            </a:extLst>
          </p:cNvPr>
          <p:cNvCxnSpPr>
            <a:cxnSpLocks/>
            <a:stCxn id="81" idx="0"/>
            <a:endCxn id="54" idx="2"/>
          </p:cNvCxnSpPr>
          <p:nvPr/>
        </p:nvCxnSpPr>
        <p:spPr>
          <a:xfrm flipV="1">
            <a:off x="3937517" y="4187460"/>
            <a:ext cx="9625" cy="65760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C080F9-B549-66F0-9110-97278F140811}"/>
              </a:ext>
            </a:extLst>
          </p:cNvPr>
          <p:cNvCxnSpPr>
            <a:cxnSpLocks/>
          </p:cNvCxnSpPr>
          <p:nvPr/>
        </p:nvCxnSpPr>
        <p:spPr>
          <a:xfrm flipV="1">
            <a:off x="5963688" y="4191000"/>
            <a:ext cx="1" cy="65406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369BA33-B9A9-42B0-0B4B-6F6FDD3D8D62}"/>
              </a:ext>
            </a:extLst>
          </p:cNvPr>
          <p:cNvSpPr txBox="1"/>
          <p:nvPr/>
        </p:nvSpPr>
        <p:spPr>
          <a:xfrm>
            <a:off x="592457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475A3-1120-D842-A9E4-10531F2C2949}"/>
              </a:ext>
            </a:extLst>
          </p:cNvPr>
          <p:cNvSpPr txBox="1"/>
          <p:nvPr/>
        </p:nvSpPr>
        <p:spPr>
          <a:xfrm>
            <a:off x="393751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</p:cNvCxnSpPr>
          <p:nvPr/>
        </p:nvCxnSpPr>
        <p:spPr>
          <a:xfrm flipV="1">
            <a:off x="6265904" y="5058490"/>
            <a:ext cx="1306288" cy="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37B6A-D5E2-A0FF-6C50-796A96993AD7}"/>
              </a:ext>
            </a:extLst>
          </p:cNvPr>
          <p:cNvSpPr txBox="1"/>
          <p:nvPr/>
        </p:nvSpPr>
        <p:spPr>
          <a:xfrm>
            <a:off x="2579663" y="480060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</a:t>
            </a:r>
            <a:r>
              <a:rPr lang="en-US" sz="1000" i="1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64032-04DC-CC00-F27A-DE96AD4E53C4}"/>
              </a:ext>
            </a:extLst>
          </p:cNvPr>
          <p:cNvSpPr/>
          <p:nvPr/>
        </p:nvSpPr>
        <p:spPr>
          <a:xfrm>
            <a:off x="1602854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652DB6-2DC7-D1CE-4CE7-A43B119AE7E9}"/>
              </a:ext>
            </a:extLst>
          </p:cNvPr>
          <p:cNvCxnSpPr>
            <a:cxnSpLocks/>
          </p:cNvCxnSpPr>
          <p:nvPr/>
        </p:nvCxnSpPr>
        <p:spPr>
          <a:xfrm>
            <a:off x="2218310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85375-E208-78FF-88ED-57C8D6B253F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xml-meaning</a:t>
            </a:r>
          </a:p>
        </p:txBody>
      </p:sp>
    </p:spTree>
    <p:extLst>
      <p:ext uri="{BB962C8B-B14F-4D97-AF65-F5344CB8AC3E}">
        <p14:creationId xmlns:p14="http://schemas.microsoft.com/office/powerpoint/2010/main" val="180971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91440" tIns="91440" rIns="91440" bIns="91440"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495</Words>
  <Application>Microsoft Office PowerPoint</Application>
  <PresentationFormat>Widescreen</PresentationFormat>
  <Paragraphs>201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 New</vt:lpstr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39</cp:revision>
  <dcterms:created xsi:type="dcterms:W3CDTF">2023-01-23T16:02:18Z</dcterms:created>
  <dcterms:modified xsi:type="dcterms:W3CDTF">2024-09-04T15:15:13Z</dcterms:modified>
</cp:coreProperties>
</file>