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5" r:id="rId3"/>
    <p:sldId id="272" r:id="rId4"/>
    <p:sldId id="274" r:id="rId5"/>
    <p:sldId id="276" r:id="rId6"/>
    <p:sldId id="277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0054"/>
    <a:srgbClr val="C2A3FF"/>
    <a:srgbClr val="D0B9FF"/>
    <a:srgbClr val="5A5800"/>
    <a:srgbClr val="F6F256"/>
    <a:srgbClr val="F7F3FF"/>
    <a:srgbClr val="EBE1FF"/>
    <a:srgbClr val="B4C7E7"/>
    <a:srgbClr val="A7A7A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50" autoAdjust="0"/>
    <p:restoredTop sz="94660"/>
  </p:normalViewPr>
  <p:slideViewPr>
    <p:cSldViewPr snapToGrid="0">
      <p:cViewPr>
        <p:scale>
          <a:sx n="100" d="100"/>
          <a:sy n="100" d="100"/>
        </p:scale>
        <p:origin x="72" y="288"/>
      </p:cViewPr>
      <p:guideLst>
        <p:guide orient="horz" pos="31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26AE-604A-9357-1ED0-BF984B430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97DEF-20C6-16E6-03CC-54A0F5C2C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165D4-504B-90C3-0EBD-BB1D21FE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D86CC-0035-BFB7-2677-BA0C7D66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2BFFF-4F41-5F3F-0A93-D1D50062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1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A3B4-56D8-F9C2-C96B-03CC0955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E2095-0238-81CC-F4B2-35EB41661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E61E9-8EFF-8E7F-187D-53F84966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A54F-6A0E-9235-8B76-592D178C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12614-2CC4-5EFA-92EF-CDDF3A95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2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FE402-27E6-16AA-4127-3296F9BB2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D34A5-8FC6-404F-04AF-A05AD9C07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791DA-D9C9-78EC-F1B8-FC176DF4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2A086-2B02-15CC-CFC1-2FCE6C0B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4495-A8DE-42B4-3FC0-D04FD03C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2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DAA1-1C60-2FF9-A808-7D7C3393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2AB5D-3B49-AB64-7632-47D8A69B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F4252-386C-8A40-FD6C-E891B182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08AA1-CFD6-8B16-65D5-07D97F93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DC8CB-A6A3-E313-A2E6-A41D986E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3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631D-DD4E-8593-F0EC-8C1768E5E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545DD-1AC3-E6C4-290A-466490DD5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363D9-F76A-1D60-56B3-844C442E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C6171-7071-7E8E-7481-7A0C3893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BE135-5CCC-484F-5803-41B0C151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25F5-0F4C-9F18-EA02-C24181D34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3CB67-AE7D-B103-B4DD-07F2A560E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F7F5-F055-81B0-B6A7-5FCD92442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307C0-E00B-C5BB-88CF-25766D5A4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0321C-3FC1-FCEB-9D97-061FDCA7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9FB07-3E78-B43B-65B4-BCF2FF35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3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1999-1B74-8454-7EA2-2CCB1395A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18AA2-5DB0-F620-FD8A-3AC929B93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C7AD3-FC42-8D5C-BD7E-3CBCEEC17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7800B-6772-6604-CA23-539F5F701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AAD11-EE3E-09BB-DDEB-19A65FFFE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582046-C2A0-23E7-1811-F776162E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FB09F-3E5F-EA09-F221-44D8C018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A13C1-4E3F-DF7E-9D66-035A77214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8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1986-B1DC-0FE8-2AE7-405418AA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46988-7B38-BD30-C39B-1249C1D1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3A53E-B1B2-C62E-D83A-77B00F34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64C31-0931-0133-5651-797871F3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7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308C76-919C-DFE6-CFC0-B6E870C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BFE63-15F9-528E-E276-F4C83AA0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9786A-59DD-2E8B-0AF3-3F7095F3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5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E217-D70F-C238-3C61-0E481C52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BA8A8-CB13-3569-D65E-15A98B5EF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91221-44F2-19AE-E6A9-81B9575BD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D69BF-78BA-D2C1-C42C-F4156947A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735B3-41C7-6FB2-AE04-E9CE3C9A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206DB-0702-234E-250F-70706955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6896-6728-ED29-397D-A4786A2A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7867E4-DC6F-3EEE-754A-A15443AC2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824DE-9BDA-794C-F82E-42B439394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3EC8B-98CB-4615-7DAC-64B564B0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AAE83-3A89-08FC-B15A-1146CFFF8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ED64E-E959-F5D5-D710-75F26245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8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EDAA5A-E616-D43E-9298-3D6C1C17A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77432-F68C-76BE-7BF1-02FBB1347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482F0-0042-01BB-99EC-809718270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844D7-9723-4963-9A7A-AA67393D157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6AED0-B82B-1EA6-DDC0-69A1991DD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19553-E182-AF44-7046-D2409444C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3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Arrow: Right 592">
            <a:extLst>
              <a:ext uri="{FF2B5EF4-FFF2-40B4-BE49-F238E27FC236}">
                <a16:creationId xmlns:a16="http://schemas.microsoft.com/office/drawing/2014/main" id="{D5F1A56B-E30B-9BF0-BC22-B64821607554}"/>
              </a:ext>
            </a:extLst>
          </p:cNvPr>
          <p:cNvSpPr/>
          <p:nvPr/>
        </p:nvSpPr>
        <p:spPr>
          <a:xfrm>
            <a:off x="3217327" y="1026320"/>
            <a:ext cx="5496687" cy="448798"/>
          </a:xfrm>
          <a:prstGeom prst="rightArrow">
            <a:avLst>
              <a:gd name="adj1" fmla="val 50000"/>
              <a:gd name="adj2" fmla="val 54354"/>
            </a:avLst>
          </a:prstGeom>
          <a:solidFill>
            <a:srgbClr val="F2F2F2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utoShape 38">
            <a:extLst>
              <a:ext uri="{FF2B5EF4-FFF2-40B4-BE49-F238E27FC236}">
                <a16:creationId xmlns:a16="http://schemas.microsoft.com/office/drawing/2014/main" id="{A658719C-383A-B9F9-AB47-0714BD808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6221" y="5179972"/>
            <a:ext cx="1331333" cy="813592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6" name="AutoShape 38">
            <a:extLst>
              <a:ext uri="{FF2B5EF4-FFF2-40B4-BE49-F238E27FC236}">
                <a16:creationId xmlns:a16="http://schemas.microsoft.com/office/drawing/2014/main" id="{2F651DD0-E896-E0D4-76B7-8DAFB1CEB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1414" y="5273806"/>
            <a:ext cx="1331333" cy="813592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7" name="AutoShape 38">
            <a:extLst>
              <a:ext uri="{FF2B5EF4-FFF2-40B4-BE49-F238E27FC236}">
                <a16:creationId xmlns:a16="http://schemas.microsoft.com/office/drawing/2014/main" id="{1D9B87BD-BCD2-04CB-0093-365F7FDDC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4971" y="5184119"/>
            <a:ext cx="1331333" cy="813592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8" name="AutoShape 34">
            <a:extLst>
              <a:ext uri="{FF2B5EF4-FFF2-40B4-BE49-F238E27FC236}">
                <a16:creationId xmlns:a16="http://schemas.microsoft.com/office/drawing/2014/main" id="{6C50F194-E217-89D5-5DFD-ACF17B811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8210" y="5364880"/>
            <a:ext cx="1331333" cy="813592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9" name="AutoShape 46">
            <a:extLst>
              <a:ext uri="{FF2B5EF4-FFF2-40B4-BE49-F238E27FC236}">
                <a16:creationId xmlns:a16="http://schemas.microsoft.com/office/drawing/2014/main" id="{B6DBFE6E-2EBE-F8F4-881D-7DC1F5A6A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6709" y="3515807"/>
            <a:ext cx="1009004" cy="887555"/>
          </a:xfrm>
          <a:prstGeom prst="roundRect">
            <a:avLst>
              <a:gd name="adj" fmla="val 16667"/>
            </a:avLst>
          </a:prstGeom>
          <a:solidFill>
            <a:srgbClr val="C2A3FF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Message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>
                <a:solidFill>
                  <a:srgbClr val="000000"/>
                </a:solidFill>
                <a:latin typeface="Arial" charset="0"/>
              </a:rPr>
              <a:t>format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1" name="Text Box 48">
            <a:extLst>
              <a:ext uri="{FF2B5EF4-FFF2-40B4-BE49-F238E27FC236}">
                <a16:creationId xmlns:a16="http://schemas.microsoft.com/office/drawing/2014/main" id="{3DD87DF9-BD98-4CED-FF63-06355D5EA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3357" y="4582674"/>
            <a:ext cx="9813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  <a:latin typeface="Arial" charset="0"/>
              </a:rPr>
              <a:t>specifies</a:t>
            </a:r>
            <a:endParaRPr lang="en-US" sz="1600" i="1" dirty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32" name="Object 45">
            <a:extLst>
              <a:ext uri="{FF2B5EF4-FFF2-40B4-BE49-F238E27FC236}">
                <a16:creationId xmlns:a16="http://schemas.microsoft.com/office/drawing/2014/main" id="{02975B26-8D9D-1300-2E2A-7A0E4BFCBA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494634"/>
              </p:ext>
            </p:extLst>
          </p:nvPr>
        </p:nvGraphicFramePr>
        <p:xfrm>
          <a:off x="8363339" y="4218454"/>
          <a:ext cx="681075" cy="847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944280" imgH="1180440" progId="MS_ClipArt_Gallery.2">
                  <p:embed/>
                </p:oleObj>
              </mc:Choice>
              <mc:Fallback>
                <p:oleObj name="Clip" r:id="rId2" imgW="944280" imgH="1180440" progId="MS_ClipArt_Gallery.2">
                  <p:embed/>
                  <p:pic>
                    <p:nvPicPr>
                      <p:cNvPr id="307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3339" y="4218454"/>
                        <a:ext cx="681075" cy="8474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43">
            <a:extLst>
              <a:ext uri="{FF2B5EF4-FFF2-40B4-BE49-F238E27FC236}">
                <a16:creationId xmlns:a16="http://schemas.microsoft.com/office/drawing/2014/main" id="{5350836A-7752-1A1C-29A9-A5F7E150D3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141848"/>
              </p:ext>
            </p:extLst>
          </p:nvPr>
        </p:nvGraphicFramePr>
        <p:xfrm>
          <a:off x="3081152" y="4218454"/>
          <a:ext cx="681075" cy="847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944280" imgH="1180440" progId="MS_ClipArt_Gallery.2">
                  <p:embed/>
                </p:oleObj>
              </mc:Choice>
              <mc:Fallback>
                <p:oleObj name="Clip" r:id="rId4" imgW="944280" imgH="1180440" progId="MS_ClipArt_Gallery.2">
                  <p:embed/>
                  <p:pic>
                    <p:nvPicPr>
                      <p:cNvPr id="3074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152" y="4218454"/>
                        <a:ext cx="681075" cy="8474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3D18774D-8531-9CE1-794F-4F158A6B564F}"/>
              </a:ext>
            </a:extLst>
          </p:cNvPr>
          <p:cNvSpPr txBox="1"/>
          <p:nvPr/>
        </p:nvSpPr>
        <p:spPr>
          <a:xfrm rot="20890384">
            <a:off x="3829269" y="3806045"/>
            <a:ext cx="1210588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i="1" dirty="0">
                <a:solidFill>
                  <a:prstClr val="black"/>
                </a:solidFill>
                <a:latin typeface="Arial"/>
              </a:rPr>
              <a:t>understand</a:t>
            </a:r>
          </a:p>
        </p:txBody>
      </p:sp>
      <p:sp>
        <p:nvSpPr>
          <p:cNvPr id="35" name="Text Box 54">
            <a:extLst>
              <a:ext uri="{FF2B5EF4-FFF2-40B4-BE49-F238E27FC236}">
                <a16:creationId xmlns:a16="http://schemas.microsoft.com/office/drawing/2014/main" id="{C96AAFD7-1169-D6F3-4449-F65C0987B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1554" y="3735581"/>
            <a:ext cx="12202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Developers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6" name="AutoShape 38">
            <a:extLst>
              <a:ext uri="{FF2B5EF4-FFF2-40B4-BE49-F238E27FC236}">
                <a16:creationId xmlns:a16="http://schemas.microsoft.com/office/drawing/2014/main" id="{7DBFF72B-9C35-1BB9-80C5-286B6712A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7556" y="5277953"/>
            <a:ext cx="1331333" cy="813592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37" name="AutoShape 37">
            <a:extLst>
              <a:ext uri="{FF2B5EF4-FFF2-40B4-BE49-F238E27FC236}">
                <a16:creationId xmlns:a16="http://schemas.microsoft.com/office/drawing/2014/main" id="{1511D3E1-9D7A-C16C-D0BA-38FBDD7B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211" y="5586770"/>
            <a:ext cx="3875581" cy="369815"/>
          </a:xfrm>
          <a:prstGeom prst="rightArrow">
            <a:avLst>
              <a:gd name="adj1" fmla="val 57287"/>
              <a:gd name="adj2" fmla="val 122250"/>
            </a:avLst>
          </a:prstGeom>
          <a:solidFill>
            <a:srgbClr val="F6F256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8" name="AutoShape 38">
            <a:extLst>
              <a:ext uri="{FF2B5EF4-FFF2-40B4-BE49-F238E27FC236}">
                <a16:creationId xmlns:a16="http://schemas.microsoft.com/office/drawing/2014/main" id="{1C22D8BE-9607-C1F5-D975-B536F6B1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6023" y="5364880"/>
            <a:ext cx="1331333" cy="813592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39" name="Freeform 40">
            <a:extLst>
              <a:ext uri="{FF2B5EF4-FFF2-40B4-BE49-F238E27FC236}">
                <a16:creationId xmlns:a16="http://schemas.microsoft.com/office/drawing/2014/main" id="{EF28E049-8FDB-7C89-CE5F-2E027E6EF133}"/>
              </a:ext>
            </a:extLst>
          </p:cNvPr>
          <p:cNvSpPr>
            <a:spLocks/>
          </p:cNvSpPr>
          <p:nvPr/>
        </p:nvSpPr>
        <p:spPr bwMode="auto">
          <a:xfrm>
            <a:off x="5597433" y="5142992"/>
            <a:ext cx="887555" cy="1183407"/>
          </a:xfrm>
          <a:custGeom>
            <a:avLst/>
            <a:gdLst>
              <a:gd name="T0" fmla="*/ 0 w 864"/>
              <a:gd name="T1" fmla="*/ 2147483647 h 960"/>
              <a:gd name="T2" fmla="*/ 2147483647 w 864"/>
              <a:gd name="T3" fmla="*/ 0 h 960"/>
              <a:gd name="T4" fmla="*/ 2147483647 w 864"/>
              <a:gd name="T5" fmla="*/ 0 h 960"/>
              <a:gd name="T6" fmla="*/ 2147483647 w 864"/>
              <a:gd name="T7" fmla="*/ 2147483647 h 960"/>
              <a:gd name="T8" fmla="*/ 0 w 864"/>
              <a:gd name="T9" fmla="*/ 2147483647 h 960"/>
              <a:gd name="T10" fmla="*/ 0 w 864"/>
              <a:gd name="T11" fmla="*/ 2147483647 h 9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64"/>
              <a:gd name="T19" fmla="*/ 0 h 960"/>
              <a:gd name="T20" fmla="*/ 864 w 864"/>
              <a:gd name="T21" fmla="*/ 960 h 9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4" h="960">
                <a:moveTo>
                  <a:pt x="0" y="240"/>
                </a:moveTo>
                <a:lnTo>
                  <a:pt x="240" y="0"/>
                </a:lnTo>
                <a:lnTo>
                  <a:pt x="864" y="0"/>
                </a:lnTo>
                <a:lnTo>
                  <a:pt x="864" y="960"/>
                </a:lnTo>
                <a:lnTo>
                  <a:pt x="0" y="960"/>
                </a:lnTo>
                <a:lnTo>
                  <a:pt x="0" y="240"/>
                </a:lnTo>
                <a:close/>
              </a:path>
            </a:pathLst>
          </a:custGeom>
          <a:solidFill>
            <a:srgbClr val="F6F256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0" name="Text Box 41">
            <a:extLst>
              <a:ext uri="{FF2B5EF4-FFF2-40B4-BE49-F238E27FC236}">
                <a16:creationId xmlns:a16="http://schemas.microsoft.com/office/drawing/2014/main" id="{D2BEB5C3-7C67-DB33-B652-23F774042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7754" y="5413116"/>
            <a:ext cx="101248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(XML,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JSON, </a:t>
            </a:r>
            <a:br>
              <a:rPr lang="en-US" sz="1200">
                <a:solidFill>
                  <a:srgbClr val="000000"/>
                </a:solidFill>
                <a:latin typeface="Arial" charset="0"/>
              </a:rPr>
            </a:br>
            <a:r>
              <a:rPr lang="en-US" sz="1200">
                <a:solidFill>
                  <a:srgbClr val="000000"/>
                </a:solidFill>
                <a:latin typeface="Arial" charset="0"/>
              </a:rPr>
              <a:t>etc.)</a:t>
            </a: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" name="Rounded Rectangle 26">
            <a:extLst>
              <a:ext uri="{FF2B5EF4-FFF2-40B4-BE49-F238E27FC236}">
                <a16:creationId xmlns:a16="http://schemas.microsoft.com/office/drawing/2014/main" id="{73274375-2F6E-64DE-50EE-AB7A2CE32339}"/>
              </a:ext>
            </a:extLst>
          </p:cNvPr>
          <p:cNvSpPr/>
          <p:nvPr/>
        </p:nvSpPr>
        <p:spPr bwMode="auto">
          <a:xfrm>
            <a:off x="4009150" y="5558261"/>
            <a:ext cx="222175" cy="435304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DAA03"/>
              </a:buClr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2" name="Rounded Rectangle 32">
            <a:extLst>
              <a:ext uri="{FF2B5EF4-FFF2-40B4-BE49-F238E27FC236}">
                <a16:creationId xmlns:a16="http://schemas.microsoft.com/office/drawing/2014/main" id="{5BA9824C-7BDB-4890-BCDD-FCA3A3758552}"/>
              </a:ext>
            </a:extLst>
          </p:cNvPr>
          <p:cNvSpPr/>
          <p:nvPr/>
        </p:nvSpPr>
        <p:spPr bwMode="auto">
          <a:xfrm>
            <a:off x="7935337" y="5571744"/>
            <a:ext cx="222175" cy="435304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DAA03"/>
              </a:buClr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AAECF9-2CBF-A9DD-C5E9-15D50462E6A7}"/>
              </a:ext>
            </a:extLst>
          </p:cNvPr>
          <p:cNvSpPr txBox="1"/>
          <p:nvPr/>
        </p:nvSpPr>
        <p:spPr>
          <a:xfrm>
            <a:off x="4445998" y="5196910"/>
            <a:ext cx="971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prstClr val="black"/>
                </a:solidFill>
                <a:latin typeface="Arial"/>
                <a:ea typeface="Verdana" pitchFamily="34" charset="0"/>
                <a:cs typeface="Verdana" pitchFamily="34" charset="0"/>
              </a:rPr>
              <a:t>interface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80CF76C-BF66-E382-8B68-4B5B3CF285AD}"/>
              </a:ext>
            </a:extLst>
          </p:cNvPr>
          <p:cNvCxnSpPr>
            <a:cxnSpLocks/>
          </p:cNvCxnSpPr>
          <p:nvPr/>
        </p:nvCxnSpPr>
        <p:spPr>
          <a:xfrm flipH="1">
            <a:off x="4120237" y="5459999"/>
            <a:ext cx="448528" cy="255318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ysDot"/>
          </a:ln>
          <a:effectLst/>
        </p:spPr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ADB482AE-033F-D6BD-E2D1-A3A2E439AE29}"/>
              </a:ext>
            </a:extLst>
          </p:cNvPr>
          <p:cNvSpPr/>
          <p:nvPr/>
        </p:nvSpPr>
        <p:spPr bwMode="auto">
          <a:xfrm flipH="1">
            <a:off x="2374656" y="4002172"/>
            <a:ext cx="6633552" cy="3670079"/>
          </a:xfrm>
          <a:prstGeom prst="arc">
            <a:avLst>
              <a:gd name="adj1" fmla="val 16432070"/>
              <a:gd name="adj2" fmla="val 19330906"/>
            </a:avLst>
          </a:prstGeom>
          <a:noFill/>
          <a:ln w="1270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A4085B2A-61B4-229D-2834-14366213881A}"/>
              </a:ext>
            </a:extLst>
          </p:cNvPr>
          <p:cNvSpPr/>
          <p:nvPr/>
        </p:nvSpPr>
        <p:spPr bwMode="auto">
          <a:xfrm>
            <a:off x="3416380" y="4029023"/>
            <a:ext cx="6633552" cy="3670079"/>
          </a:xfrm>
          <a:prstGeom prst="arc">
            <a:avLst>
              <a:gd name="adj1" fmla="val 15868985"/>
              <a:gd name="adj2" fmla="val 18983182"/>
            </a:avLst>
          </a:prstGeom>
          <a:noFill/>
          <a:ln w="1270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0" name="Text Box 54">
            <a:extLst>
              <a:ext uri="{FF2B5EF4-FFF2-40B4-BE49-F238E27FC236}">
                <a16:creationId xmlns:a16="http://schemas.microsoft.com/office/drawing/2014/main" id="{9AD99063-08DF-7554-6885-EDA013018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1085" y="3621200"/>
            <a:ext cx="12202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Developers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8604123-D466-C140-40BA-81C9FA850642}"/>
              </a:ext>
            </a:extLst>
          </p:cNvPr>
          <p:cNvCxnSpPr>
            <a:stCxn id="29" idx="2"/>
          </p:cNvCxnSpPr>
          <p:nvPr/>
        </p:nvCxnSpPr>
        <p:spPr>
          <a:xfrm flipH="1">
            <a:off x="6041210" y="4403362"/>
            <a:ext cx="1" cy="73963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54">
            <a:extLst>
              <a:ext uri="{FF2B5EF4-FFF2-40B4-BE49-F238E27FC236}">
                <a16:creationId xmlns:a16="http://schemas.microsoft.com/office/drawing/2014/main" id="{03121BF0-5EA3-1704-B8D1-18757DDFC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075" y="2358791"/>
            <a:ext cx="10166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Designer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7" name="Text Box 48">
            <a:extLst>
              <a:ext uri="{FF2B5EF4-FFF2-40B4-BE49-F238E27FC236}">
                <a16:creationId xmlns:a16="http://schemas.microsoft.com/office/drawing/2014/main" id="{5DDAB3ED-F70E-BCC8-B3DF-EE4EE124F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7744" y="3031689"/>
            <a:ext cx="8579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  <a:latin typeface="Arial" charset="0"/>
              </a:rPr>
              <a:t>creates</a:t>
            </a:r>
            <a:endParaRPr lang="en-US" sz="1600" i="1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53AFDB76-4DEB-C9C3-FE14-6C067EEF5010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6041211" y="1317770"/>
            <a:ext cx="1230" cy="21980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1C420DAD-A791-9D9A-1DBD-436C28B55DBB}"/>
              </a:ext>
            </a:extLst>
          </p:cNvPr>
          <p:cNvGrpSpPr/>
          <p:nvPr/>
        </p:nvGrpSpPr>
        <p:grpSpPr>
          <a:xfrm>
            <a:off x="3911012" y="859479"/>
            <a:ext cx="4376097" cy="782481"/>
            <a:chOff x="3911012" y="859479"/>
            <a:chExt cx="4376097" cy="782481"/>
          </a:xfrm>
        </p:grpSpPr>
        <p:sp>
          <p:nvSpPr>
            <p:cNvPr id="554" name="Oval 5">
              <a:extLst>
                <a:ext uri="{FF2B5EF4-FFF2-40B4-BE49-F238E27FC236}">
                  <a16:creationId xmlns:a16="http://schemas.microsoft.com/office/drawing/2014/main" id="{08818DEE-9AF3-8F5F-94AF-153112F149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82125" y="1353778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5" name="Oval 6">
              <a:extLst>
                <a:ext uri="{FF2B5EF4-FFF2-40B4-BE49-F238E27FC236}">
                  <a16:creationId xmlns:a16="http://schemas.microsoft.com/office/drawing/2014/main" id="{14DF6376-B221-835F-DC4C-05966CFC41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45736" y="1424392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6" name="Oval 7">
              <a:extLst>
                <a:ext uri="{FF2B5EF4-FFF2-40B4-BE49-F238E27FC236}">
                  <a16:creationId xmlns:a16="http://schemas.microsoft.com/office/drawing/2014/main" id="{46E752ED-7D88-5B04-A2E5-527DCF950E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11012" y="1095178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7" name="Oval 8">
              <a:extLst>
                <a:ext uri="{FF2B5EF4-FFF2-40B4-BE49-F238E27FC236}">
                  <a16:creationId xmlns:a16="http://schemas.microsoft.com/office/drawing/2014/main" id="{3BB03354-BD2E-C300-9AA6-08F9F37EC5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80001" y="907191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8" name="Oval 9">
              <a:extLst>
                <a:ext uri="{FF2B5EF4-FFF2-40B4-BE49-F238E27FC236}">
                  <a16:creationId xmlns:a16="http://schemas.microsoft.com/office/drawing/2014/main" id="{6F392685-54E3-47F8-C920-E0A8393CC0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01737" y="954904"/>
              <a:ext cx="581450" cy="27768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9" name="Oval 10">
              <a:extLst>
                <a:ext uri="{FF2B5EF4-FFF2-40B4-BE49-F238E27FC236}">
                  <a16:creationId xmlns:a16="http://schemas.microsoft.com/office/drawing/2014/main" id="{5F03E95F-281C-EF5A-1C9A-1A959E7BA3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14265" y="1001662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0" name="Oval 11">
              <a:extLst>
                <a:ext uri="{FF2B5EF4-FFF2-40B4-BE49-F238E27FC236}">
                  <a16:creationId xmlns:a16="http://schemas.microsoft.com/office/drawing/2014/main" id="{E748A402-73FB-76DA-FE8E-6087F6A863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62973" y="1165792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1" name="Oval 12">
              <a:extLst>
                <a:ext uri="{FF2B5EF4-FFF2-40B4-BE49-F238E27FC236}">
                  <a16:creationId xmlns:a16="http://schemas.microsoft.com/office/drawing/2014/main" id="{F414A1E2-526F-7DF2-299D-E4EC51C8C4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24602" y="1235452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2" name="Oval 13">
              <a:extLst>
                <a:ext uri="{FF2B5EF4-FFF2-40B4-BE49-F238E27FC236}">
                  <a16:creationId xmlns:a16="http://schemas.microsoft.com/office/drawing/2014/main" id="{55AF64FC-265C-4E63-8B22-705DFD0565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40108" y="859479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3" name="Oval 14">
              <a:extLst>
                <a:ext uri="{FF2B5EF4-FFF2-40B4-BE49-F238E27FC236}">
                  <a16:creationId xmlns:a16="http://schemas.microsoft.com/office/drawing/2014/main" id="{61AE4163-E277-18A9-B913-71D907DB84F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8198" y="1283164"/>
              <a:ext cx="532742" cy="254783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4" name="Oval 15">
              <a:extLst>
                <a:ext uri="{FF2B5EF4-FFF2-40B4-BE49-F238E27FC236}">
                  <a16:creationId xmlns:a16="http://schemas.microsoft.com/office/drawing/2014/main" id="{6BC3FD71-1876-6C2B-8571-D3997ECD8C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54551" y="1401490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5" name="Freeform 16">
              <a:extLst>
                <a:ext uri="{FF2B5EF4-FFF2-40B4-BE49-F238E27FC236}">
                  <a16:creationId xmlns:a16="http://schemas.microsoft.com/office/drawing/2014/main" id="{C4A4FF81-7D5F-54F0-2A3C-B8F9B9F073C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034304" y="979714"/>
              <a:ext cx="1885908" cy="556325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6" name="Oval 17">
              <a:extLst>
                <a:ext uri="{FF2B5EF4-FFF2-40B4-BE49-F238E27FC236}">
                  <a16:creationId xmlns:a16="http://schemas.microsoft.com/office/drawing/2014/main" id="{E2B3231C-AC61-9DFC-9E7B-A631AB670F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6087" y="1360458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7" name="Oval 18">
              <a:extLst>
                <a:ext uri="{FF2B5EF4-FFF2-40B4-BE49-F238E27FC236}">
                  <a16:creationId xmlns:a16="http://schemas.microsoft.com/office/drawing/2014/main" id="{D068FF42-D679-CF5E-E004-B89A8AFF40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09699" y="1431072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8" name="Oval 19">
              <a:extLst>
                <a:ext uri="{FF2B5EF4-FFF2-40B4-BE49-F238E27FC236}">
                  <a16:creationId xmlns:a16="http://schemas.microsoft.com/office/drawing/2014/main" id="{C5D6B19A-D030-7649-643A-AFEA5C9BB4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43963" y="913871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9" name="Oval 20">
              <a:extLst>
                <a:ext uri="{FF2B5EF4-FFF2-40B4-BE49-F238E27FC236}">
                  <a16:creationId xmlns:a16="http://schemas.microsoft.com/office/drawing/2014/main" id="{E2D02963-1B71-543C-7507-54BB0DDEC2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78227" y="1008341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0" name="Oval 21">
              <a:extLst>
                <a:ext uri="{FF2B5EF4-FFF2-40B4-BE49-F238E27FC236}">
                  <a16:creationId xmlns:a16="http://schemas.microsoft.com/office/drawing/2014/main" id="{F8069E8F-16F3-A822-6050-D81C26FE37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26935" y="1172471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1" name="Oval 22">
              <a:extLst>
                <a:ext uri="{FF2B5EF4-FFF2-40B4-BE49-F238E27FC236}">
                  <a16:creationId xmlns:a16="http://schemas.microsoft.com/office/drawing/2014/main" id="{A23AFB08-6559-EA73-0BF8-5D8D541C21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88565" y="1242131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2" name="Oval 23">
              <a:extLst>
                <a:ext uri="{FF2B5EF4-FFF2-40B4-BE49-F238E27FC236}">
                  <a16:creationId xmlns:a16="http://schemas.microsoft.com/office/drawing/2014/main" id="{8C6315BA-EF44-8D40-5CB6-1F61D9A280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04070" y="866159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3" name="Oval 24">
              <a:extLst>
                <a:ext uri="{FF2B5EF4-FFF2-40B4-BE49-F238E27FC236}">
                  <a16:creationId xmlns:a16="http://schemas.microsoft.com/office/drawing/2014/main" id="{B172F1F1-5ADE-9F76-2E74-2EB37E602B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18514" y="1408170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5" name="Oval 26">
              <a:extLst>
                <a:ext uri="{FF2B5EF4-FFF2-40B4-BE49-F238E27FC236}">
                  <a16:creationId xmlns:a16="http://schemas.microsoft.com/office/drawing/2014/main" id="{78BE6665-B66A-FB3C-156C-F3CCAF8931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72457" y="1363320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6" name="Oval 27">
              <a:extLst>
                <a:ext uri="{FF2B5EF4-FFF2-40B4-BE49-F238E27FC236}">
                  <a16:creationId xmlns:a16="http://schemas.microsoft.com/office/drawing/2014/main" id="{EA71FE2D-21CA-4A17-3E72-73EC988B7B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36068" y="1433935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7" name="Oval 28">
              <a:extLst>
                <a:ext uri="{FF2B5EF4-FFF2-40B4-BE49-F238E27FC236}">
                  <a16:creationId xmlns:a16="http://schemas.microsoft.com/office/drawing/2014/main" id="{5B5F8B14-803C-D1B2-3916-485EAF35E2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70332" y="916734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8" name="Oval 29">
              <a:extLst>
                <a:ext uri="{FF2B5EF4-FFF2-40B4-BE49-F238E27FC236}">
                  <a16:creationId xmlns:a16="http://schemas.microsoft.com/office/drawing/2014/main" id="{9C903AF9-7731-2442-2BFC-16483F3109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04597" y="1011204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9" name="Oval 30">
              <a:extLst>
                <a:ext uri="{FF2B5EF4-FFF2-40B4-BE49-F238E27FC236}">
                  <a16:creationId xmlns:a16="http://schemas.microsoft.com/office/drawing/2014/main" id="{112F7F45-B969-2ACD-EB5C-37FB105848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53305" y="1175334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0" name="Oval 31">
              <a:extLst>
                <a:ext uri="{FF2B5EF4-FFF2-40B4-BE49-F238E27FC236}">
                  <a16:creationId xmlns:a16="http://schemas.microsoft.com/office/drawing/2014/main" id="{384F4A5B-EF00-8DC2-D827-D4FDEA1B81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14934" y="1244994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1" name="Oval 32">
              <a:extLst>
                <a:ext uri="{FF2B5EF4-FFF2-40B4-BE49-F238E27FC236}">
                  <a16:creationId xmlns:a16="http://schemas.microsoft.com/office/drawing/2014/main" id="{365D7526-853D-433D-EB91-EEB8C17221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30439" y="869021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2" name="Oval 33">
              <a:extLst>
                <a:ext uri="{FF2B5EF4-FFF2-40B4-BE49-F238E27FC236}">
                  <a16:creationId xmlns:a16="http://schemas.microsoft.com/office/drawing/2014/main" id="{DF6EA7F4-1514-F7E1-0074-BF40AA9689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44883" y="1411033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3" name="Freeform 34">
              <a:extLst>
                <a:ext uri="{FF2B5EF4-FFF2-40B4-BE49-F238E27FC236}">
                  <a16:creationId xmlns:a16="http://schemas.microsoft.com/office/drawing/2014/main" id="{3818E90B-724A-53E7-E43E-CF9743BDEFF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224635" y="1003570"/>
              <a:ext cx="1885908" cy="537240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4" name="Freeform 25">
              <a:extLst>
                <a:ext uri="{FF2B5EF4-FFF2-40B4-BE49-F238E27FC236}">
                  <a16:creationId xmlns:a16="http://schemas.microsoft.com/office/drawing/2014/main" id="{BE826785-0654-D959-70C4-24AF875BF2C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98266" y="1006433"/>
              <a:ext cx="1885908" cy="542011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324" name="Rectangle 35">
            <a:extLst>
              <a:ext uri="{FF2B5EF4-FFF2-40B4-BE49-F238E27FC236}">
                <a16:creationId xmlns:a16="http://schemas.microsoft.com/office/drawing/2014/main" id="{7678D4BB-83BD-41E7-7FF5-EE8059D866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06442" y="956960"/>
            <a:ext cx="2279791" cy="5232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Information requirement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i="1" kern="0">
                <a:solidFill>
                  <a:srgbClr val="000000"/>
                </a:solidFill>
                <a:latin typeface="+mn-lt"/>
              </a:rPr>
              <a:t>(the facts that must be conveyed</a:t>
            </a:r>
            <a:endParaRPr kumimoji="0" lang="en-US" altLang="en-US" sz="14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88" name="Arc 587">
            <a:extLst>
              <a:ext uri="{FF2B5EF4-FFF2-40B4-BE49-F238E27FC236}">
                <a16:creationId xmlns:a16="http://schemas.microsoft.com/office/drawing/2014/main" id="{72A4E245-8DEB-970F-A949-22F49B2DCF84}"/>
              </a:ext>
            </a:extLst>
          </p:cNvPr>
          <p:cNvSpPr/>
          <p:nvPr/>
        </p:nvSpPr>
        <p:spPr>
          <a:xfrm>
            <a:off x="7959934" y="4582674"/>
            <a:ext cx="1229364" cy="1683684"/>
          </a:xfrm>
          <a:prstGeom prst="arc">
            <a:avLst>
              <a:gd name="adj1" fmla="val 10244385"/>
              <a:gd name="adj2" fmla="val 15214760"/>
            </a:avLst>
          </a:prstGeom>
          <a:ln w="12700">
            <a:solidFill>
              <a:schemeClr val="tx1"/>
            </a:solidFill>
            <a:prstDash val="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9" name="Text Box 48">
            <a:extLst>
              <a:ext uri="{FF2B5EF4-FFF2-40B4-BE49-F238E27FC236}">
                <a16:creationId xmlns:a16="http://schemas.microsoft.com/office/drawing/2014/main" id="{EF5798CC-B9CE-1259-5298-11033C5A4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452" y="4807228"/>
            <a:ext cx="11304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  <a:latin typeface="Arial" charset="0"/>
              </a:rPr>
              <a:t>implement</a:t>
            </a:r>
            <a:endParaRPr lang="en-US" sz="16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0" name="AutoShape 38">
            <a:extLst>
              <a:ext uri="{FF2B5EF4-FFF2-40B4-BE49-F238E27FC236}">
                <a16:creationId xmlns:a16="http://schemas.microsoft.com/office/drawing/2014/main" id="{279D2EDB-ADD0-6CE8-2056-DAD6D86F0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085" y="843923"/>
            <a:ext cx="1331333" cy="813592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ysClr val="windowText" lastClr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abstract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producer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92" name="AutoShape 38">
            <a:extLst>
              <a:ext uri="{FF2B5EF4-FFF2-40B4-BE49-F238E27FC236}">
                <a16:creationId xmlns:a16="http://schemas.microsoft.com/office/drawing/2014/main" id="{18DC830C-E0EF-9D3E-8DBF-096F958D9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3876" y="843923"/>
            <a:ext cx="1331333" cy="813592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ysClr val="windowText" lastClr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abstract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consumer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94" name="Text Box 54">
            <a:extLst>
              <a:ext uri="{FF2B5EF4-FFF2-40B4-BE49-F238E27FC236}">
                <a16:creationId xmlns:a16="http://schemas.microsoft.com/office/drawing/2014/main" id="{5C6587B3-E86F-FD72-F0FD-0334F7C9E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6771" y="6205323"/>
            <a:ext cx="11192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Producers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5" name="Text Box 54">
            <a:extLst>
              <a:ext uri="{FF2B5EF4-FFF2-40B4-BE49-F238E27FC236}">
                <a16:creationId xmlns:a16="http://schemas.microsoft.com/office/drawing/2014/main" id="{81A1AA96-3C62-6895-A897-5A733660E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4289" y="6168914"/>
            <a:ext cx="12330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Consumers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CEBF7695-0A4F-46A6-3FAE-E102DF9D8504}"/>
              </a:ext>
            </a:extLst>
          </p:cNvPr>
          <p:cNvSpPr/>
          <p:nvPr/>
        </p:nvSpPr>
        <p:spPr>
          <a:xfrm flipH="1">
            <a:off x="2905542" y="4582674"/>
            <a:ext cx="1229364" cy="1683684"/>
          </a:xfrm>
          <a:prstGeom prst="arc">
            <a:avLst>
              <a:gd name="adj1" fmla="val 10244385"/>
              <a:gd name="adj2" fmla="val 15214760"/>
            </a:avLst>
          </a:prstGeom>
          <a:ln w="12700">
            <a:solidFill>
              <a:schemeClr val="tx1"/>
            </a:solidFill>
            <a:prstDash val="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156BB0-3E21-2B18-E27C-CBE51BBCB14F}"/>
              </a:ext>
            </a:extLst>
          </p:cNvPr>
          <p:cNvSpPr/>
          <p:nvPr/>
        </p:nvSpPr>
        <p:spPr>
          <a:xfrm>
            <a:off x="5724045" y="2160961"/>
            <a:ext cx="681075" cy="879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Object 45">
            <a:extLst>
              <a:ext uri="{FF2B5EF4-FFF2-40B4-BE49-F238E27FC236}">
                <a16:creationId xmlns:a16="http://schemas.microsoft.com/office/drawing/2014/main" id="{4845EE93-B957-AC0F-DD4A-ADB84DA137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756985"/>
              </p:ext>
            </p:extLst>
          </p:nvPr>
        </p:nvGraphicFramePr>
        <p:xfrm>
          <a:off x="5715000" y="2197100"/>
          <a:ext cx="681075" cy="847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944280" imgH="1180440" progId="MS_ClipArt_Gallery.2">
                  <p:embed/>
                </p:oleObj>
              </mc:Choice>
              <mc:Fallback>
                <p:oleObj name="Clip" r:id="rId2" imgW="944280" imgH="1180440" progId="MS_ClipArt_Gallery.2">
                  <p:embed/>
                  <p:pic>
                    <p:nvPicPr>
                      <p:cNvPr id="32" name="Object 45">
                        <a:extLst>
                          <a:ext uri="{FF2B5EF4-FFF2-40B4-BE49-F238E27FC236}">
                            <a16:creationId xmlns:a16="http://schemas.microsoft.com/office/drawing/2014/main" id="{02975B26-8D9D-1300-2E2A-7A0E4BFCBA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197100"/>
                        <a:ext cx="681075" cy="8474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CCCDA23-04FE-2142-5778-31DA92173BB2}"/>
              </a:ext>
            </a:extLst>
          </p:cNvPr>
          <p:cNvSpPr txBox="1"/>
          <p:nvPr/>
        </p:nvSpPr>
        <p:spPr>
          <a:xfrm rot="478190">
            <a:off x="7024536" y="3752479"/>
            <a:ext cx="1210588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i="1" dirty="0">
                <a:solidFill>
                  <a:prstClr val="black"/>
                </a:solidFill>
                <a:latin typeface="Arial"/>
              </a:rPr>
              <a:t>understand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64AEC8-1038-C829-BDD8-0D8E986814E0}"/>
              </a:ext>
            </a:extLst>
          </p:cNvPr>
          <p:cNvSpPr/>
          <p:nvPr/>
        </p:nvSpPr>
        <p:spPr>
          <a:xfrm>
            <a:off x="3902329" y="1148428"/>
            <a:ext cx="170027" cy="203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ABD4DD-5294-FB2B-4480-07988541CD07}"/>
              </a:ext>
            </a:extLst>
          </p:cNvPr>
          <p:cNvSpPr/>
          <p:nvPr/>
        </p:nvSpPr>
        <p:spPr>
          <a:xfrm>
            <a:off x="7978887" y="1148428"/>
            <a:ext cx="349650" cy="203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:\Program Files (x86)\Microsoft Office\MEDIA\CAGCAT10\j0292020.wmf">
            <a:extLst>
              <a:ext uri="{FF2B5EF4-FFF2-40B4-BE49-F238E27FC236}">
                <a16:creationId xmlns:a16="http://schemas.microsoft.com/office/drawing/2014/main" id="{9BB5E98F-870F-7459-0F24-CA513D6FE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7420" y="2177538"/>
            <a:ext cx="878935" cy="834214"/>
          </a:xfrm>
          <a:prstGeom prst="rect">
            <a:avLst/>
          </a:prstGeom>
          <a:noFill/>
        </p:spPr>
      </p:pic>
      <p:sp>
        <p:nvSpPr>
          <p:cNvPr id="9" name="Text Box 54">
            <a:extLst>
              <a:ext uri="{FF2B5EF4-FFF2-40B4-BE49-F238E27FC236}">
                <a16:creationId xmlns:a16="http://schemas.microsoft.com/office/drawing/2014/main" id="{F98F927C-E49D-7039-9D82-4A465EE5A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68" y="2319927"/>
            <a:ext cx="101502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Business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Analyst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2" name="Picture 11" descr="C:\Program Files (x86)\Microsoft Office\MEDIA\CAGCAT10\j0292020.wmf">
            <a:extLst>
              <a:ext uri="{FF2B5EF4-FFF2-40B4-BE49-F238E27FC236}">
                <a16:creationId xmlns:a16="http://schemas.microsoft.com/office/drawing/2014/main" id="{ABF6372D-0BB6-323E-143B-677104BED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7935337" y="2178038"/>
            <a:ext cx="878935" cy="834214"/>
          </a:xfrm>
          <a:prstGeom prst="rect">
            <a:avLst/>
          </a:prstGeom>
          <a:noFill/>
        </p:spPr>
      </p:pic>
      <p:sp>
        <p:nvSpPr>
          <p:cNvPr id="13" name="Text Box 54">
            <a:extLst>
              <a:ext uri="{FF2B5EF4-FFF2-40B4-BE49-F238E27FC236}">
                <a16:creationId xmlns:a16="http://schemas.microsoft.com/office/drawing/2014/main" id="{EF0EC8F8-61A3-F789-E6B0-1639728B153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935770" y="2192927"/>
            <a:ext cx="86754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Subject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Matter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Expert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77A25B-C483-F080-7F16-04A8E659B35E}"/>
              </a:ext>
            </a:extLst>
          </p:cNvPr>
          <p:cNvCxnSpPr>
            <a:cxnSpLocks/>
          </p:cNvCxnSpPr>
          <p:nvPr/>
        </p:nvCxnSpPr>
        <p:spPr>
          <a:xfrm flipV="1">
            <a:off x="4112420" y="1514828"/>
            <a:ext cx="1055557" cy="65355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E58CD8-6906-637E-53FE-39E5F2374CB6}"/>
              </a:ext>
            </a:extLst>
          </p:cNvPr>
          <p:cNvCxnSpPr>
            <a:cxnSpLocks/>
          </p:cNvCxnSpPr>
          <p:nvPr/>
        </p:nvCxnSpPr>
        <p:spPr>
          <a:xfrm flipH="1" flipV="1">
            <a:off x="7112032" y="1514828"/>
            <a:ext cx="1055557" cy="65355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48">
            <a:extLst>
              <a:ext uri="{FF2B5EF4-FFF2-40B4-BE49-F238E27FC236}">
                <a16:creationId xmlns:a16="http://schemas.microsoft.com/office/drawing/2014/main" id="{D7BDE4CE-776E-B2C0-F5F0-DBC4FDF23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392" y="1855735"/>
            <a:ext cx="8451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  <a:latin typeface="Arial" charset="0"/>
              </a:rPr>
              <a:t>defines</a:t>
            </a:r>
            <a:endParaRPr lang="en-US" sz="16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CDD838-BE61-9B2F-F0C3-EC4ED9D1925D}"/>
              </a:ext>
            </a:extLst>
          </p:cNvPr>
          <p:cNvSpPr/>
          <p:nvPr/>
        </p:nvSpPr>
        <p:spPr>
          <a:xfrm>
            <a:off x="215165" y="267580"/>
            <a:ext cx="1138518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11" name="Text Box 48">
            <a:extLst>
              <a:ext uri="{FF2B5EF4-FFF2-40B4-BE49-F238E27FC236}">
                <a16:creationId xmlns:a16="http://schemas.microsoft.com/office/drawing/2014/main" id="{9D43D704-B2D7-32D0-5F3C-FA2280927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6911" y="1855735"/>
            <a:ext cx="8451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  <a:latin typeface="Arial" charset="0"/>
              </a:rPr>
              <a:t>defines</a:t>
            </a:r>
            <a:endParaRPr lang="en-US" sz="1600" i="1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2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CDD838-BE61-9B2F-F0C3-EC4ED9D1925D}"/>
              </a:ext>
            </a:extLst>
          </p:cNvPr>
          <p:cNvSpPr/>
          <p:nvPr/>
        </p:nvSpPr>
        <p:spPr>
          <a:xfrm>
            <a:off x="215165" y="267580"/>
            <a:ext cx="1138518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593" name="Arrow: Right 592">
            <a:extLst>
              <a:ext uri="{FF2B5EF4-FFF2-40B4-BE49-F238E27FC236}">
                <a16:creationId xmlns:a16="http://schemas.microsoft.com/office/drawing/2014/main" id="{D5F1A56B-E30B-9BF0-BC22-B64821607554}"/>
              </a:ext>
            </a:extLst>
          </p:cNvPr>
          <p:cNvSpPr/>
          <p:nvPr/>
        </p:nvSpPr>
        <p:spPr>
          <a:xfrm>
            <a:off x="3653166" y="1973912"/>
            <a:ext cx="3531636" cy="288354"/>
          </a:xfrm>
          <a:prstGeom prst="rightArrow">
            <a:avLst>
              <a:gd name="adj1" fmla="val 50000"/>
              <a:gd name="adj2" fmla="val 54354"/>
            </a:avLst>
          </a:prstGeom>
          <a:solidFill>
            <a:srgbClr val="F2F2F2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AutoShape 38">
            <a:extLst>
              <a:ext uri="{FF2B5EF4-FFF2-40B4-BE49-F238E27FC236}">
                <a16:creationId xmlns:a16="http://schemas.microsoft.com/office/drawing/2014/main" id="{A658719C-383A-B9F9-AB47-0714BD808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243" y="4642644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6" name="AutoShape 38">
            <a:extLst>
              <a:ext uri="{FF2B5EF4-FFF2-40B4-BE49-F238E27FC236}">
                <a16:creationId xmlns:a16="http://schemas.microsoft.com/office/drawing/2014/main" id="{2F651DD0-E896-E0D4-76B7-8DAFB1CEB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479" y="4702932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7" name="AutoShape 38">
            <a:extLst>
              <a:ext uri="{FF2B5EF4-FFF2-40B4-BE49-F238E27FC236}">
                <a16:creationId xmlns:a16="http://schemas.microsoft.com/office/drawing/2014/main" id="{1D9B87BD-BCD2-04CB-0093-365F7FDDC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751" y="4645308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8" name="AutoShape 34">
            <a:extLst>
              <a:ext uri="{FF2B5EF4-FFF2-40B4-BE49-F238E27FC236}">
                <a16:creationId xmlns:a16="http://schemas.microsoft.com/office/drawing/2014/main" id="{6C50F194-E217-89D5-5DFD-ACF17B811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595" y="4761448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9" name="AutoShape 46">
            <a:extLst>
              <a:ext uri="{FF2B5EF4-FFF2-40B4-BE49-F238E27FC236}">
                <a16:creationId xmlns:a16="http://schemas.microsoft.com/office/drawing/2014/main" id="{B6DBFE6E-2EBE-F8F4-881D-7DC1F5A6A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375" y="3573413"/>
            <a:ext cx="648288" cy="570256"/>
          </a:xfrm>
          <a:prstGeom prst="roundRect">
            <a:avLst>
              <a:gd name="adj" fmla="val 16667"/>
            </a:avLst>
          </a:prstGeom>
          <a:solidFill>
            <a:srgbClr val="C2A3FF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Message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>
                <a:solidFill>
                  <a:srgbClr val="000000"/>
                </a:solidFill>
                <a:latin typeface="Arial" charset="0"/>
              </a:rPr>
              <a:t>format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1" name="Text Box 48">
            <a:extLst>
              <a:ext uri="{FF2B5EF4-FFF2-40B4-BE49-F238E27FC236}">
                <a16:creationId xmlns:a16="http://schemas.microsoft.com/office/drawing/2014/main" id="{3DD87DF9-BD98-4CED-FF63-06355D5EA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4953" y="4231392"/>
            <a:ext cx="437928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specifies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32" name="Object 45">
            <a:extLst>
              <a:ext uri="{FF2B5EF4-FFF2-40B4-BE49-F238E27FC236}">
                <a16:creationId xmlns:a16="http://schemas.microsoft.com/office/drawing/2014/main" id="{02975B26-8D9D-1300-2E2A-7A0E4BFCBA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43746"/>
              </p:ext>
            </p:extLst>
          </p:nvPr>
        </p:nvGraphicFramePr>
        <p:xfrm>
          <a:off x="6959492" y="4024866"/>
          <a:ext cx="437592" cy="544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944280" imgH="1180440" progId="MS_ClipArt_Gallery.2">
                  <p:embed/>
                </p:oleObj>
              </mc:Choice>
              <mc:Fallback>
                <p:oleObj name="Clip" r:id="rId2" imgW="944280" imgH="1180440" progId="MS_ClipArt_Gallery.2">
                  <p:embed/>
                  <p:pic>
                    <p:nvPicPr>
                      <p:cNvPr id="32" name="Object 45">
                        <a:extLst>
                          <a:ext uri="{FF2B5EF4-FFF2-40B4-BE49-F238E27FC236}">
                            <a16:creationId xmlns:a16="http://schemas.microsoft.com/office/drawing/2014/main" id="{02975B26-8D9D-1300-2E2A-7A0E4BFCBA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492" y="4024866"/>
                        <a:ext cx="437592" cy="544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43">
            <a:extLst>
              <a:ext uri="{FF2B5EF4-FFF2-40B4-BE49-F238E27FC236}">
                <a16:creationId xmlns:a16="http://schemas.microsoft.com/office/drawing/2014/main" id="{5350836A-7752-1A1C-29A9-A5F7E150D3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249122"/>
              </p:ext>
            </p:extLst>
          </p:nvPr>
        </p:nvGraphicFramePr>
        <p:xfrm>
          <a:off x="3565674" y="4024866"/>
          <a:ext cx="437592" cy="544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944280" imgH="1180440" progId="MS_ClipArt_Gallery.2">
                  <p:embed/>
                </p:oleObj>
              </mc:Choice>
              <mc:Fallback>
                <p:oleObj name="Clip" r:id="rId4" imgW="944280" imgH="1180440" progId="MS_ClipArt_Gallery.2">
                  <p:embed/>
                  <p:pic>
                    <p:nvPicPr>
                      <p:cNvPr id="33" name="Object 43">
                        <a:extLst>
                          <a:ext uri="{FF2B5EF4-FFF2-40B4-BE49-F238E27FC236}">
                            <a16:creationId xmlns:a16="http://schemas.microsoft.com/office/drawing/2014/main" id="{5350836A-7752-1A1C-29A9-A5F7E150D3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674" y="4024866"/>
                        <a:ext cx="437592" cy="544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3D18774D-8531-9CE1-794F-4F158A6B564F}"/>
              </a:ext>
            </a:extLst>
          </p:cNvPr>
          <p:cNvSpPr txBox="1"/>
          <p:nvPr/>
        </p:nvSpPr>
        <p:spPr>
          <a:xfrm rot="20890384">
            <a:off x="4171476" y="3789554"/>
            <a:ext cx="527533" cy="1581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000" i="1" dirty="0">
                <a:solidFill>
                  <a:prstClr val="black"/>
                </a:solidFill>
                <a:latin typeface="Arial"/>
              </a:rPr>
              <a:t>understand</a:t>
            </a:r>
          </a:p>
        </p:txBody>
      </p:sp>
      <p:sp>
        <p:nvSpPr>
          <p:cNvPr id="35" name="Text Box 54">
            <a:extLst>
              <a:ext uri="{FF2B5EF4-FFF2-40B4-BE49-F238E27FC236}">
                <a16:creationId xmlns:a16="http://schemas.microsoft.com/office/drawing/2014/main" id="{C96AAFD7-1169-D6F3-4449-F65C0987B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2657" y="3714619"/>
            <a:ext cx="533712" cy="25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Developers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6" name="AutoShape 38">
            <a:extLst>
              <a:ext uri="{FF2B5EF4-FFF2-40B4-BE49-F238E27FC236}">
                <a16:creationId xmlns:a16="http://schemas.microsoft.com/office/drawing/2014/main" id="{7DBFF72B-9C35-1BB9-80C5-286B6712A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5588" y="4705597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37" name="AutoShape 37">
            <a:extLst>
              <a:ext uri="{FF2B5EF4-FFF2-40B4-BE49-F238E27FC236}">
                <a16:creationId xmlns:a16="http://schemas.microsoft.com/office/drawing/2014/main" id="{1511D3E1-9D7A-C16C-D0BA-38FBDD7B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4442" y="4904012"/>
            <a:ext cx="2490071" cy="237607"/>
          </a:xfrm>
          <a:prstGeom prst="rightArrow">
            <a:avLst>
              <a:gd name="adj1" fmla="val 57287"/>
              <a:gd name="adj2" fmla="val 122250"/>
            </a:avLst>
          </a:prstGeom>
          <a:solidFill>
            <a:srgbClr val="F6F256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8" name="AutoShape 38">
            <a:extLst>
              <a:ext uri="{FF2B5EF4-FFF2-40B4-BE49-F238E27FC236}">
                <a16:creationId xmlns:a16="http://schemas.microsoft.com/office/drawing/2014/main" id="{1C22D8BE-9607-C1F5-D975-B536F6B1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6777" y="4761448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39" name="Freeform 40">
            <a:extLst>
              <a:ext uri="{FF2B5EF4-FFF2-40B4-BE49-F238E27FC236}">
                <a16:creationId xmlns:a16="http://schemas.microsoft.com/office/drawing/2014/main" id="{EF28E049-8FDB-7C89-CE5F-2E027E6EF133}"/>
              </a:ext>
            </a:extLst>
          </p:cNvPr>
          <p:cNvSpPr>
            <a:spLocks/>
          </p:cNvSpPr>
          <p:nvPr/>
        </p:nvSpPr>
        <p:spPr bwMode="auto">
          <a:xfrm>
            <a:off x="5174037" y="4618884"/>
            <a:ext cx="588698" cy="760342"/>
          </a:xfrm>
          <a:custGeom>
            <a:avLst/>
            <a:gdLst>
              <a:gd name="T0" fmla="*/ 0 w 864"/>
              <a:gd name="T1" fmla="*/ 2147483647 h 960"/>
              <a:gd name="T2" fmla="*/ 2147483647 w 864"/>
              <a:gd name="T3" fmla="*/ 0 h 960"/>
              <a:gd name="T4" fmla="*/ 2147483647 w 864"/>
              <a:gd name="T5" fmla="*/ 0 h 960"/>
              <a:gd name="T6" fmla="*/ 2147483647 w 864"/>
              <a:gd name="T7" fmla="*/ 2147483647 h 960"/>
              <a:gd name="T8" fmla="*/ 0 w 864"/>
              <a:gd name="T9" fmla="*/ 2147483647 h 960"/>
              <a:gd name="T10" fmla="*/ 0 w 864"/>
              <a:gd name="T11" fmla="*/ 2147483647 h 9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64"/>
              <a:gd name="T19" fmla="*/ 0 h 960"/>
              <a:gd name="T20" fmla="*/ 864 w 864"/>
              <a:gd name="T21" fmla="*/ 960 h 9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4" h="960">
                <a:moveTo>
                  <a:pt x="0" y="240"/>
                </a:moveTo>
                <a:lnTo>
                  <a:pt x="240" y="0"/>
                </a:lnTo>
                <a:lnTo>
                  <a:pt x="864" y="0"/>
                </a:lnTo>
                <a:lnTo>
                  <a:pt x="864" y="960"/>
                </a:lnTo>
                <a:lnTo>
                  <a:pt x="0" y="960"/>
                </a:lnTo>
                <a:lnTo>
                  <a:pt x="0" y="240"/>
                </a:lnTo>
                <a:close/>
              </a:path>
            </a:pathLst>
          </a:custGeom>
          <a:solidFill>
            <a:srgbClr val="F6F256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0" name="Text Box 41">
            <a:extLst>
              <a:ext uri="{FF2B5EF4-FFF2-40B4-BE49-F238E27FC236}">
                <a16:creationId xmlns:a16="http://schemas.microsoft.com/office/drawing/2014/main" id="{D2BEB5C3-7C67-DB33-B652-23F774042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080" y="4719683"/>
            <a:ext cx="707518" cy="602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(XML,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JSON, </a:t>
            </a:r>
            <a:br>
              <a:rPr lang="en-US" sz="900">
                <a:solidFill>
                  <a:srgbClr val="000000"/>
                </a:solidFill>
                <a:latin typeface="Arial" charset="0"/>
              </a:rPr>
            </a:br>
            <a:r>
              <a:rPr lang="en-US" sz="900">
                <a:solidFill>
                  <a:srgbClr val="000000"/>
                </a:solidFill>
                <a:latin typeface="Arial" charset="0"/>
              </a:rPr>
              <a:t>etc.)</a:t>
            </a:r>
            <a:endParaRPr lang="en-US" sz="9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" name="Rounded Rectangle 26">
            <a:extLst>
              <a:ext uri="{FF2B5EF4-FFF2-40B4-BE49-F238E27FC236}">
                <a16:creationId xmlns:a16="http://schemas.microsoft.com/office/drawing/2014/main" id="{73274375-2F6E-64DE-50EE-AB7A2CE32339}"/>
              </a:ext>
            </a:extLst>
          </p:cNvPr>
          <p:cNvSpPr/>
          <p:nvPr/>
        </p:nvSpPr>
        <p:spPr bwMode="auto">
          <a:xfrm>
            <a:off x="4161914" y="4885695"/>
            <a:ext cx="142748" cy="279684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DAA03"/>
              </a:buClr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2" name="Rounded Rectangle 32">
            <a:extLst>
              <a:ext uri="{FF2B5EF4-FFF2-40B4-BE49-F238E27FC236}">
                <a16:creationId xmlns:a16="http://schemas.microsoft.com/office/drawing/2014/main" id="{5BA9824C-7BDB-4890-BCDD-FCA3A3758552}"/>
              </a:ext>
            </a:extLst>
          </p:cNvPr>
          <p:cNvSpPr/>
          <p:nvPr/>
        </p:nvSpPr>
        <p:spPr bwMode="auto">
          <a:xfrm>
            <a:off x="6684499" y="4894358"/>
            <a:ext cx="142748" cy="279684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DAA03"/>
              </a:buClr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AAECF9-2CBF-A9DD-C5E9-15D50462E6A7}"/>
              </a:ext>
            </a:extLst>
          </p:cNvPr>
          <p:cNvSpPr txBox="1"/>
          <p:nvPr/>
        </p:nvSpPr>
        <p:spPr>
          <a:xfrm>
            <a:off x="4442590" y="4653526"/>
            <a:ext cx="432778" cy="158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solidFill>
                  <a:prstClr val="black"/>
                </a:solidFill>
                <a:latin typeface="Arial"/>
                <a:ea typeface="Verdana" pitchFamily="34" charset="0"/>
                <a:cs typeface="Verdana" pitchFamily="34" charset="0"/>
              </a:rPr>
              <a:t>interface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80CF76C-BF66-E382-8B68-4B5B3CF285AD}"/>
              </a:ext>
            </a:extLst>
          </p:cNvPr>
          <p:cNvCxnSpPr>
            <a:cxnSpLocks/>
          </p:cNvCxnSpPr>
          <p:nvPr/>
        </p:nvCxnSpPr>
        <p:spPr>
          <a:xfrm flipH="1">
            <a:off x="4233288" y="4822562"/>
            <a:ext cx="288180" cy="164042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ysDot"/>
          </a:ln>
          <a:effectLst/>
        </p:spPr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ADB482AE-033F-D6BD-E2D1-A3A2E439AE29}"/>
              </a:ext>
            </a:extLst>
          </p:cNvPr>
          <p:cNvSpPr/>
          <p:nvPr/>
        </p:nvSpPr>
        <p:spPr bwMode="auto">
          <a:xfrm flipH="1">
            <a:off x="3111748" y="3885904"/>
            <a:ext cx="4262074" cy="2358035"/>
          </a:xfrm>
          <a:prstGeom prst="arc">
            <a:avLst>
              <a:gd name="adj1" fmla="val 16432070"/>
              <a:gd name="adj2" fmla="val 19330906"/>
            </a:avLst>
          </a:prstGeom>
          <a:noFill/>
          <a:ln w="635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A4085B2A-61B4-229D-2834-14366213881A}"/>
              </a:ext>
            </a:extLst>
          </p:cNvPr>
          <p:cNvSpPr/>
          <p:nvPr/>
        </p:nvSpPr>
        <p:spPr bwMode="auto">
          <a:xfrm>
            <a:off x="3781058" y="3903156"/>
            <a:ext cx="4262074" cy="2358035"/>
          </a:xfrm>
          <a:prstGeom prst="arc">
            <a:avLst>
              <a:gd name="adj1" fmla="val 15868985"/>
              <a:gd name="adj2" fmla="val 18983182"/>
            </a:avLst>
          </a:prstGeom>
          <a:noFill/>
          <a:ln w="635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0" name="Text Box 54">
            <a:extLst>
              <a:ext uri="{FF2B5EF4-FFF2-40B4-BE49-F238E27FC236}">
                <a16:creationId xmlns:a16="http://schemas.microsoft.com/office/drawing/2014/main" id="{9AD99063-08DF-7554-6885-EDA013018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8940" y="3641129"/>
            <a:ext cx="533712" cy="25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Developers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8604123-D466-C140-40BA-81C9FA850642}"/>
              </a:ext>
            </a:extLst>
          </p:cNvPr>
          <p:cNvCxnSpPr>
            <a:stCxn id="29" idx="2"/>
          </p:cNvCxnSpPr>
          <p:nvPr/>
        </p:nvCxnSpPr>
        <p:spPr>
          <a:xfrm flipH="1">
            <a:off x="5467518" y="4143670"/>
            <a:ext cx="1" cy="475214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54">
            <a:extLst>
              <a:ext uri="{FF2B5EF4-FFF2-40B4-BE49-F238E27FC236}">
                <a16:creationId xmlns:a16="http://schemas.microsoft.com/office/drawing/2014/main" id="{03121BF0-5EA3-1704-B8D1-18757DDFC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453" y="2830027"/>
            <a:ext cx="451316" cy="25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Designer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7" name="Text Box 48">
            <a:extLst>
              <a:ext uri="{FF2B5EF4-FFF2-40B4-BE49-F238E27FC236}">
                <a16:creationId xmlns:a16="http://schemas.microsoft.com/office/drawing/2014/main" id="{5DDAB3ED-F70E-BCC8-B3DF-EE4EE124F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764" y="3262366"/>
            <a:ext cx="387461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creates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53AFDB76-4DEB-C9C3-FE14-6C067EEF5010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467519" y="2161169"/>
            <a:ext cx="791" cy="1412245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1C420DAD-A791-9D9A-1DBD-436C28B55DBB}"/>
              </a:ext>
            </a:extLst>
          </p:cNvPr>
          <p:cNvGrpSpPr/>
          <p:nvPr/>
        </p:nvGrpSpPr>
        <p:grpSpPr>
          <a:xfrm>
            <a:off x="4098860" y="1866716"/>
            <a:ext cx="2811654" cy="502746"/>
            <a:chOff x="3911012" y="859479"/>
            <a:chExt cx="4376097" cy="782481"/>
          </a:xfrm>
        </p:grpSpPr>
        <p:sp>
          <p:nvSpPr>
            <p:cNvPr id="554" name="Oval 5">
              <a:extLst>
                <a:ext uri="{FF2B5EF4-FFF2-40B4-BE49-F238E27FC236}">
                  <a16:creationId xmlns:a16="http://schemas.microsoft.com/office/drawing/2014/main" id="{08818DEE-9AF3-8F5F-94AF-153112F149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82125" y="1353778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5" name="Oval 6">
              <a:extLst>
                <a:ext uri="{FF2B5EF4-FFF2-40B4-BE49-F238E27FC236}">
                  <a16:creationId xmlns:a16="http://schemas.microsoft.com/office/drawing/2014/main" id="{14DF6376-B221-835F-DC4C-05966CFC41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45736" y="1424392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6" name="Oval 7">
              <a:extLst>
                <a:ext uri="{FF2B5EF4-FFF2-40B4-BE49-F238E27FC236}">
                  <a16:creationId xmlns:a16="http://schemas.microsoft.com/office/drawing/2014/main" id="{46E752ED-7D88-5B04-A2E5-527DCF950E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11012" y="1095178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7" name="Oval 8">
              <a:extLst>
                <a:ext uri="{FF2B5EF4-FFF2-40B4-BE49-F238E27FC236}">
                  <a16:creationId xmlns:a16="http://schemas.microsoft.com/office/drawing/2014/main" id="{3BB03354-BD2E-C300-9AA6-08F9F37EC5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80001" y="907191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8" name="Oval 9">
              <a:extLst>
                <a:ext uri="{FF2B5EF4-FFF2-40B4-BE49-F238E27FC236}">
                  <a16:creationId xmlns:a16="http://schemas.microsoft.com/office/drawing/2014/main" id="{6F392685-54E3-47F8-C920-E0A8393CC0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01737" y="954904"/>
              <a:ext cx="581450" cy="27768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9" name="Oval 10">
              <a:extLst>
                <a:ext uri="{FF2B5EF4-FFF2-40B4-BE49-F238E27FC236}">
                  <a16:creationId xmlns:a16="http://schemas.microsoft.com/office/drawing/2014/main" id="{5F03E95F-281C-EF5A-1C9A-1A959E7BA3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14265" y="1001662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0" name="Oval 11">
              <a:extLst>
                <a:ext uri="{FF2B5EF4-FFF2-40B4-BE49-F238E27FC236}">
                  <a16:creationId xmlns:a16="http://schemas.microsoft.com/office/drawing/2014/main" id="{E748A402-73FB-76DA-FE8E-6087F6A863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62973" y="1165792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1" name="Oval 12">
              <a:extLst>
                <a:ext uri="{FF2B5EF4-FFF2-40B4-BE49-F238E27FC236}">
                  <a16:creationId xmlns:a16="http://schemas.microsoft.com/office/drawing/2014/main" id="{F414A1E2-526F-7DF2-299D-E4EC51C8C4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24602" y="1235452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2" name="Oval 13">
              <a:extLst>
                <a:ext uri="{FF2B5EF4-FFF2-40B4-BE49-F238E27FC236}">
                  <a16:creationId xmlns:a16="http://schemas.microsoft.com/office/drawing/2014/main" id="{55AF64FC-265C-4E63-8B22-705DFD0565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40108" y="859479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3" name="Oval 14">
              <a:extLst>
                <a:ext uri="{FF2B5EF4-FFF2-40B4-BE49-F238E27FC236}">
                  <a16:creationId xmlns:a16="http://schemas.microsoft.com/office/drawing/2014/main" id="{61AE4163-E277-18A9-B913-71D907DB84F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8198" y="1283164"/>
              <a:ext cx="532742" cy="254783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4" name="Oval 15">
              <a:extLst>
                <a:ext uri="{FF2B5EF4-FFF2-40B4-BE49-F238E27FC236}">
                  <a16:creationId xmlns:a16="http://schemas.microsoft.com/office/drawing/2014/main" id="{6BC3FD71-1876-6C2B-8571-D3997ECD8C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54551" y="1401490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5" name="Freeform 16">
              <a:extLst>
                <a:ext uri="{FF2B5EF4-FFF2-40B4-BE49-F238E27FC236}">
                  <a16:creationId xmlns:a16="http://schemas.microsoft.com/office/drawing/2014/main" id="{C4A4FF81-7D5F-54F0-2A3C-B8F9B9F073C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034304" y="979714"/>
              <a:ext cx="1885908" cy="556325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6" name="Oval 17">
              <a:extLst>
                <a:ext uri="{FF2B5EF4-FFF2-40B4-BE49-F238E27FC236}">
                  <a16:creationId xmlns:a16="http://schemas.microsoft.com/office/drawing/2014/main" id="{E2B3231C-AC61-9DFC-9E7B-A631AB670F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6087" y="1360458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7" name="Oval 18">
              <a:extLst>
                <a:ext uri="{FF2B5EF4-FFF2-40B4-BE49-F238E27FC236}">
                  <a16:creationId xmlns:a16="http://schemas.microsoft.com/office/drawing/2014/main" id="{D068FF42-D679-CF5E-E004-B89A8AFF40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09699" y="1431072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8" name="Oval 19">
              <a:extLst>
                <a:ext uri="{FF2B5EF4-FFF2-40B4-BE49-F238E27FC236}">
                  <a16:creationId xmlns:a16="http://schemas.microsoft.com/office/drawing/2014/main" id="{C5D6B19A-D030-7649-643A-AFEA5C9BB4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43963" y="913871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9" name="Oval 20">
              <a:extLst>
                <a:ext uri="{FF2B5EF4-FFF2-40B4-BE49-F238E27FC236}">
                  <a16:creationId xmlns:a16="http://schemas.microsoft.com/office/drawing/2014/main" id="{E2D02963-1B71-543C-7507-54BB0DDEC2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78227" y="1008341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0" name="Oval 21">
              <a:extLst>
                <a:ext uri="{FF2B5EF4-FFF2-40B4-BE49-F238E27FC236}">
                  <a16:creationId xmlns:a16="http://schemas.microsoft.com/office/drawing/2014/main" id="{F8069E8F-16F3-A822-6050-D81C26FE37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26935" y="1172471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1" name="Oval 22">
              <a:extLst>
                <a:ext uri="{FF2B5EF4-FFF2-40B4-BE49-F238E27FC236}">
                  <a16:creationId xmlns:a16="http://schemas.microsoft.com/office/drawing/2014/main" id="{A23AFB08-6559-EA73-0BF8-5D8D541C21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88565" y="1242131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2" name="Oval 23">
              <a:extLst>
                <a:ext uri="{FF2B5EF4-FFF2-40B4-BE49-F238E27FC236}">
                  <a16:creationId xmlns:a16="http://schemas.microsoft.com/office/drawing/2014/main" id="{8C6315BA-EF44-8D40-5CB6-1F61D9A280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04070" y="866159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3" name="Oval 24">
              <a:extLst>
                <a:ext uri="{FF2B5EF4-FFF2-40B4-BE49-F238E27FC236}">
                  <a16:creationId xmlns:a16="http://schemas.microsoft.com/office/drawing/2014/main" id="{B172F1F1-5ADE-9F76-2E74-2EB37E602B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18514" y="1408170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5" name="Oval 26">
              <a:extLst>
                <a:ext uri="{FF2B5EF4-FFF2-40B4-BE49-F238E27FC236}">
                  <a16:creationId xmlns:a16="http://schemas.microsoft.com/office/drawing/2014/main" id="{78BE6665-B66A-FB3C-156C-F3CCAF8931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72457" y="1363320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6" name="Oval 27">
              <a:extLst>
                <a:ext uri="{FF2B5EF4-FFF2-40B4-BE49-F238E27FC236}">
                  <a16:creationId xmlns:a16="http://schemas.microsoft.com/office/drawing/2014/main" id="{EA71FE2D-21CA-4A17-3E72-73EC988B7B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36068" y="1433935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7" name="Oval 28">
              <a:extLst>
                <a:ext uri="{FF2B5EF4-FFF2-40B4-BE49-F238E27FC236}">
                  <a16:creationId xmlns:a16="http://schemas.microsoft.com/office/drawing/2014/main" id="{5B5F8B14-803C-D1B2-3916-485EAF35E2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70332" y="916734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8" name="Oval 29">
              <a:extLst>
                <a:ext uri="{FF2B5EF4-FFF2-40B4-BE49-F238E27FC236}">
                  <a16:creationId xmlns:a16="http://schemas.microsoft.com/office/drawing/2014/main" id="{9C903AF9-7731-2442-2BFC-16483F3109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04597" y="1011204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9" name="Oval 30">
              <a:extLst>
                <a:ext uri="{FF2B5EF4-FFF2-40B4-BE49-F238E27FC236}">
                  <a16:creationId xmlns:a16="http://schemas.microsoft.com/office/drawing/2014/main" id="{112F7F45-B969-2ACD-EB5C-37FB105848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53305" y="1175334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0" name="Oval 31">
              <a:extLst>
                <a:ext uri="{FF2B5EF4-FFF2-40B4-BE49-F238E27FC236}">
                  <a16:creationId xmlns:a16="http://schemas.microsoft.com/office/drawing/2014/main" id="{384F4A5B-EF00-8DC2-D827-D4FDEA1B81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14934" y="1244994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1" name="Oval 32">
              <a:extLst>
                <a:ext uri="{FF2B5EF4-FFF2-40B4-BE49-F238E27FC236}">
                  <a16:creationId xmlns:a16="http://schemas.microsoft.com/office/drawing/2014/main" id="{365D7526-853D-433D-EB91-EEB8C17221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30439" y="869021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2" name="Oval 33">
              <a:extLst>
                <a:ext uri="{FF2B5EF4-FFF2-40B4-BE49-F238E27FC236}">
                  <a16:creationId xmlns:a16="http://schemas.microsoft.com/office/drawing/2014/main" id="{DF6EA7F4-1514-F7E1-0074-BF40AA9689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44883" y="1411033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3" name="Freeform 34">
              <a:extLst>
                <a:ext uri="{FF2B5EF4-FFF2-40B4-BE49-F238E27FC236}">
                  <a16:creationId xmlns:a16="http://schemas.microsoft.com/office/drawing/2014/main" id="{3818E90B-724A-53E7-E43E-CF9743BDEFF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224635" y="1003570"/>
              <a:ext cx="1885908" cy="537240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4" name="Freeform 25">
              <a:extLst>
                <a:ext uri="{FF2B5EF4-FFF2-40B4-BE49-F238E27FC236}">
                  <a16:creationId xmlns:a16="http://schemas.microsoft.com/office/drawing/2014/main" id="{BE826785-0654-D959-70C4-24AF875BF2C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98266" y="1006433"/>
              <a:ext cx="1885908" cy="542011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324" name="Rectangle 35">
            <a:extLst>
              <a:ext uri="{FF2B5EF4-FFF2-40B4-BE49-F238E27FC236}">
                <a16:creationId xmlns:a16="http://schemas.microsoft.com/office/drawing/2014/main" id="{7678D4BB-83BD-41E7-7FF5-EE8059D866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67168" y="1929347"/>
            <a:ext cx="1207288" cy="25707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Information requirement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000" b="0" i="1" kern="0">
                <a:solidFill>
                  <a:srgbClr val="000000"/>
                </a:solidFill>
                <a:latin typeface="+mn-lt"/>
              </a:rPr>
              <a:t>(the facts that must be conveyed</a:t>
            </a:r>
            <a:endParaRPr kumimoji="0" lang="en-US" altLang="en-US" sz="10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88" name="Arc 587">
            <a:extLst>
              <a:ext uri="{FF2B5EF4-FFF2-40B4-BE49-F238E27FC236}">
                <a16:creationId xmlns:a16="http://schemas.microsoft.com/office/drawing/2014/main" id="{72A4E245-8DEB-970F-A949-22F49B2DCF84}"/>
              </a:ext>
            </a:extLst>
          </p:cNvPr>
          <p:cNvSpPr/>
          <p:nvPr/>
        </p:nvSpPr>
        <p:spPr>
          <a:xfrm>
            <a:off x="6700303" y="4258878"/>
            <a:ext cx="789869" cy="1081772"/>
          </a:xfrm>
          <a:prstGeom prst="arc">
            <a:avLst>
              <a:gd name="adj1" fmla="val 10244385"/>
              <a:gd name="adj2" fmla="val 15214760"/>
            </a:avLst>
          </a:prstGeom>
          <a:ln w="6350">
            <a:solidFill>
              <a:schemeClr val="tx1"/>
            </a:solidFill>
            <a:prstDash val="dash"/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89" name="Text Box 48">
            <a:extLst>
              <a:ext uri="{FF2B5EF4-FFF2-40B4-BE49-F238E27FC236}">
                <a16:creationId xmlns:a16="http://schemas.microsoft.com/office/drawing/2014/main" id="{EF5798CC-B9CE-1259-5298-11033C5A4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0732" y="4364535"/>
            <a:ext cx="497664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implement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0" name="AutoShape 38">
            <a:extLst>
              <a:ext uri="{FF2B5EF4-FFF2-40B4-BE49-F238E27FC236}">
                <a16:creationId xmlns:a16="http://schemas.microsoft.com/office/drawing/2014/main" id="{279D2EDB-ADD0-6CE8-2056-DAD6D86F0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803" y="1856721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ysClr val="windowText" lastClr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abstract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producer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92" name="AutoShape 38">
            <a:extLst>
              <a:ext uri="{FF2B5EF4-FFF2-40B4-BE49-F238E27FC236}">
                <a16:creationId xmlns:a16="http://schemas.microsoft.com/office/drawing/2014/main" id="{18DC830C-E0EF-9D3E-8DBF-096F958D9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8288" y="1856721"/>
            <a:ext cx="855385" cy="522735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ysClr val="windowText" lastClr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abstract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consumer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94" name="Text Box 54">
            <a:extLst>
              <a:ext uri="{FF2B5EF4-FFF2-40B4-BE49-F238E27FC236}">
                <a16:creationId xmlns:a16="http://schemas.microsoft.com/office/drawing/2014/main" id="{5C6587B3-E86F-FD72-F0FD-0334F7C9E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4801" y="5301434"/>
            <a:ext cx="492513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Producers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5" name="Text Box 54">
            <a:extLst>
              <a:ext uri="{FF2B5EF4-FFF2-40B4-BE49-F238E27FC236}">
                <a16:creationId xmlns:a16="http://schemas.microsoft.com/office/drawing/2014/main" id="{81A1AA96-3C62-6895-A897-5A733660E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5434" y="5278041"/>
            <a:ext cx="538861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Consumers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CEBF7695-0A4F-46A6-3FAE-E102DF9D8504}"/>
              </a:ext>
            </a:extLst>
          </p:cNvPr>
          <p:cNvSpPr/>
          <p:nvPr/>
        </p:nvSpPr>
        <p:spPr>
          <a:xfrm flipH="1">
            <a:off x="3452843" y="4258878"/>
            <a:ext cx="789869" cy="1081772"/>
          </a:xfrm>
          <a:prstGeom prst="arc">
            <a:avLst>
              <a:gd name="adj1" fmla="val 10244385"/>
              <a:gd name="adj2" fmla="val 15214760"/>
            </a:avLst>
          </a:prstGeom>
          <a:ln w="6350">
            <a:solidFill>
              <a:schemeClr val="tx1"/>
            </a:solidFill>
            <a:prstDash val="dash"/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156BB0-3E21-2B18-E27C-CBE51BBCB14F}"/>
              </a:ext>
            </a:extLst>
          </p:cNvPr>
          <p:cNvSpPr/>
          <p:nvPr/>
        </p:nvSpPr>
        <p:spPr>
          <a:xfrm>
            <a:off x="5263738" y="2702922"/>
            <a:ext cx="437592" cy="565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aphicFrame>
        <p:nvGraphicFramePr>
          <p:cNvPr id="53" name="Object 45">
            <a:extLst>
              <a:ext uri="{FF2B5EF4-FFF2-40B4-BE49-F238E27FC236}">
                <a16:creationId xmlns:a16="http://schemas.microsoft.com/office/drawing/2014/main" id="{4845EE93-B957-AC0F-DD4A-ADB84DA137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444933"/>
              </p:ext>
            </p:extLst>
          </p:nvPr>
        </p:nvGraphicFramePr>
        <p:xfrm>
          <a:off x="5257928" y="2726141"/>
          <a:ext cx="437592" cy="544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944280" imgH="1180440" progId="MS_ClipArt_Gallery.2">
                  <p:embed/>
                </p:oleObj>
              </mc:Choice>
              <mc:Fallback>
                <p:oleObj name="Clip" r:id="rId2" imgW="944280" imgH="1180440" progId="MS_ClipArt_Gallery.2">
                  <p:embed/>
                  <p:pic>
                    <p:nvPicPr>
                      <p:cNvPr id="53" name="Object 45">
                        <a:extLst>
                          <a:ext uri="{FF2B5EF4-FFF2-40B4-BE49-F238E27FC236}">
                            <a16:creationId xmlns:a16="http://schemas.microsoft.com/office/drawing/2014/main" id="{4845EE93-B957-AC0F-DD4A-ADB84DA137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928" y="2726141"/>
                        <a:ext cx="437592" cy="544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CCCDA23-04FE-2142-5778-31DA92173BB2}"/>
              </a:ext>
            </a:extLst>
          </p:cNvPr>
          <p:cNvSpPr txBox="1"/>
          <p:nvPr/>
        </p:nvSpPr>
        <p:spPr>
          <a:xfrm rot="478190">
            <a:off x="6224444" y="3755137"/>
            <a:ext cx="527533" cy="1581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000" i="1" dirty="0">
                <a:solidFill>
                  <a:prstClr val="black"/>
                </a:solidFill>
                <a:latin typeface="Arial"/>
              </a:rPr>
              <a:t>understand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64AEC8-1038-C829-BDD8-0D8E986814E0}"/>
              </a:ext>
            </a:extLst>
          </p:cNvPr>
          <p:cNvSpPr/>
          <p:nvPr/>
        </p:nvSpPr>
        <p:spPr>
          <a:xfrm>
            <a:off x="4093282" y="2052366"/>
            <a:ext cx="109243" cy="1306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ABD4DD-5294-FB2B-4480-07988541CD07}"/>
              </a:ext>
            </a:extLst>
          </p:cNvPr>
          <p:cNvSpPr/>
          <p:nvPr/>
        </p:nvSpPr>
        <p:spPr>
          <a:xfrm>
            <a:off x="6712480" y="2052366"/>
            <a:ext cx="224651" cy="1306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5" name="Picture 4" descr="C:\Program Files (x86)\Microsoft Office\MEDIA\CAGCAT10\j0292020.wmf">
            <a:extLst>
              <a:ext uri="{FF2B5EF4-FFF2-40B4-BE49-F238E27FC236}">
                <a16:creationId xmlns:a16="http://schemas.microsoft.com/office/drawing/2014/main" id="{9BB5E98F-870F-7459-0F24-CA513D6FE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88151" y="2713572"/>
            <a:ext cx="564718" cy="535984"/>
          </a:xfrm>
          <a:prstGeom prst="rect">
            <a:avLst/>
          </a:prstGeom>
          <a:noFill/>
        </p:spPr>
      </p:pic>
      <p:sp>
        <p:nvSpPr>
          <p:cNvPr id="9" name="Text Box 54">
            <a:extLst>
              <a:ext uri="{FF2B5EF4-FFF2-40B4-BE49-F238E27FC236}">
                <a16:creationId xmlns:a16="http://schemas.microsoft.com/office/drawing/2014/main" id="{F98F927C-E49D-7039-9D82-4A465EE5A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750" y="2805057"/>
            <a:ext cx="451317" cy="25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Business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Analyst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2" name="Picture 11" descr="C:\Program Files (x86)\Microsoft Office\MEDIA\CAGCAT10\j0292020.wmf">
            <a:extLst>
              <a:ext uri="{FF2B5EF4-FFF2-40B4-BE49-F238E27FC236}">
                <a16:creationId xmlns:a16="http://schemas.microsoft.com/office/drawing/2014/main" id="{ABF6372D-0BB6-323E-143B-677104BED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684499" y="2713894"/>
            <a:ext cx="564718" cy="535984"/>
          </a:xfrm>
          <a:prstGeom prst="rect">
            <a:avLst/>
          </a:prstGeom>
          <a:noFill/>
        </p:spPr>
      </p:pic>
      <p:sp>
        <p:nvSpPr>
          <p:cNvPr id="13" name="Text Box 54">
            <a:extLst>
              <a:ext uri="{FF2B5EF4-FFF2-40B4-BE49-F238E27FC236}">
                <a16:creationId xmlns:a16="http://schemas.microsoft.com/office/drawing/2014/main" id="{EF0EC8F8-61A3-F789-E6B0-1639728B153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410190" y="2723460"/>
            <a:ext cx="391580" cy="35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Subject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Matter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Expert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77A25B-C483-F080-7F16-04A8E659B35E}"/>
              </a:ext>
            </a:extLst>
          </p:cNvPr>
          <p:cNvCxnSpPr>
            <a:cxnSpLocks/>
          </p:cNvCxnSpPr>
          <p:nvPr/>
        </p:nvCxnSpPr>
        <p:spPr>
          <a:xfrm flipV="1">
            <a:off x="4228265" y="2376536"/>
            <a:ext cx="666171" cy="359076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E58CD8-6906-637E-53FE-39E5F2374CB6}"/>
              </a:ext>
            </a:extLst>
          </p:cNvPr>
          <p:cNvCxnSpPr>
            <a:cxnSpLocks/>
          </p:cNvCxnSpPr>
          <p:nvPr/>
        </p:nvCxnSpPr>
        <p:spPr>
          <a:xfrm flipH="1" flipV="1">
            <a:off x="6155524" y="2357579"/>
            <a:ext cx="678198" cy="41991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48">
            <a:extLst>
              <a:ext uri="{FF2B5EF4-FFF2-40B4-BE49-F238E27FC236}">
                <a16:creationId xmlns:a16="http://schemas.microsoft.com/office/drawing/2014/main" id="{D7BDE4CE-776E-B2C0-F5F0-DBC4FDF23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1558" y="2506812"/>
            <a:ext cx="382312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defines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ext Box 48">
            <a:extLst>
              <a:ext uri="{FF2B5EF4-FFF2-40B4-BE49-F238E27FC236}">
                <a16:creationId xmlns:a16="http://schemas.microsoft.com/office/drawing/2014/main" id="{9D43D704-B2D7-32D0-5F3C-FA2280927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5163" y="2506812"/>
            <a:ext cx="382312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defines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24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140DDC0-F992-739C-7668-6116B9DB8E07}"/>
              </a:ext>
            </a:extLst>
          </p:cNvPr>
          <p:cNvSpPr/>
          <p:nvPr/>
        </p:nvSpPr>
        <p:spPr>
          <a:xfrm rot="20368241">
            <a:off x="2590248" y="3598986"/>
            <a:ext cx="3021687" cy="1340581"/>
          </a:xfrm>
          <a:custGeom>
            <a:avLst/>
            <a:gdLst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2997642 w 3029447"/>
              <a:gd name="connsiteY3" fmla="*/ 532738 h 1335819"/>
              <a:gd name="connsiteX4" fmla="*/ 3029447 w 3029447"/>
              <a:gd name="connsiteY4" fmla="*/ 731520 h 1335819"/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3026217 w 3029447"/>
              <a:gd name="connsiteY3" fmla="*/ 513688 h 1335819"/>
              <a:gd name="connsiteX4" fmla="*/ 3029447 w 3029447"/>
              <a:gd name="connsiteY4" fmla="*/ 731520 h 1335819"/>
              <a:gd name="connsiteX0" fmla="*/ 3021687 w 3021687"/>
              <a:gd name="connsiteY0" fmla="*/ 731520 h 1340581"/>
              <a:gd name="connsiteX1" fmla="*/ 20815 w 3021687"/>
              <a:gd name="connsiteY1" fmla="*/ 1340581 h 1340581"/>
              <a:gd name="connsiteX2" fmla="*/ 191 w 3021687"/>
              <a:gd name="connsiteY2" fmla="*/ 0 h 1340581"/>
              <a:gd name="connsiteX3" fmla="*/ 3018457 w 3021687"/>
              <a:gd name="connsiteY3" fmla="*/ 513688 h 1340581"/>
              <a:gd name="connsiteX4" fmla="*/ 3021687 w 3021687"/>
              <a:gd name="connsiteY4" fmla="*/ 731520 h 134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1687" h="1340581">
                <a:moveTo>
                  <a:pt x="3021687" y="731520"/>
                </a:moveTo>
                <a:lnTo>
                  <a:pt x="20815" y="1340581"/>
                </a:lnTo>
                <a:cubicBezTo>
                  <a:pt x="23465" y="895308"/>
                  <a:pt x="-2459" y="445273"/>
                  <a:pt x="191" y="0"/>
                </a:cubicBezTo>
                <a:lnTo>
                  <a:pt x="3018457" y="513688"/>
                </a:lnTo>
                <a:cubicBezTo>
                  <a:pt x="3019534" y="586299"/>
                  <a:pt x="3020610" y="658909"/>
                  <a:pt x="3021687" y="73152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F45B6EC-B350-38E7-4E31-15038B09B710}"/>
              </a:ext>
            </a:extLst>
          </p:cNvPr>
          <p:cNvSpPr/>
          <p:nvPr/>
        </p:nvSpPr>
        <p:spPr>
          <a:xfrm rot="1287726">
            <a:off x="2558433" y="2107254"/>
            <a:ext cx="3021687" cy="1340581"/>
          </a:xfrm>
          <a:custGeom>
            <a:avLst/>
            <a:gdLst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2997642 w 3029447"/>
              <a:gd name="connsiteY3" fmla="*/ 532738 h 1335819"/>
              <a:gd name="connsiteX4" fmla="*/ 3029447 w 3029447"/>
              <a:gd name="connsiteY4" fmla="*/ 731520 h 1335819"/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3026217 w 3029447"/>
              <a:gd name="connsiteY3" fmla="*/ 513688 h 1335819"/>
              <a:gd name="connsiteX4" fmla="*/ 3029447 w 3029447"/>
              <a:gd name="connsiteY4" fmla="*/ 731520 h 1335819"/>
              <a:gd name="connsiteX0" fmla="*/ 3021687 w 3021687"/>
              <a:gd name="connsiteY0" fmla="*/ 731520 h 1340581"/>
              <a:gd name="connsiteX1" fmla="*/ 20815 w 3021687"/>
              <a:gd name="connsiteY1" fmla="*/ 1340581 h 1340581"/>
              <a:gd name="connsiteX2" fmla="*/ 191 w 3021687"/>
              <a:gd name="connsiteY2" fmla="*/ 0 h 1340581"/>
              <a:gd name="connsiteX3" fmla="*/ 3018457 w 3021687"/>
              <a:gd name="connsiteY3" fmla="*/ 513688 h 1340581"/>
              <a:gd name="connsiteX4" fmla="*/ 3021687 w 3021687"/>
              <a:gd name="connsiteY4" fmla="*/ 731520 h 134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1687" h="1340581">
                <a:moveTo>
                  <a:pt x="3021687" y="731520"/>
                </a:moveTo>
                <a:lnTo>
                  <a:pt x="20815" y="1340581"/>
                </a:lnTo>
                <a:cubicBezTo>
                  <a:pt x="23465" y="895308"/>
                  <a:pt x="-2459" y="445273"/>
                  <a:pt x="191" y="0"/>
                </a:cubicBezTo>
                <a:lnTo>
                  <a:pt x="3018457" y="513688"/>
                </a:lnTo>
                <a:cubicBezTo>
                  <a:pt x="3019534" y="586299"/>
                  <a:pt x="3020610" y="658909"/>
                  <a:pt x="3021687" y="73152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3568BD6-2887-FD9E-216B-D34A6C5DADC5}"/>
              </a:ext>
            </a:extLst>
          </p:cNvPr>
          <p:cNvSpPr/>
          <p:nvPr/>
        </p:nvSpPr>
        <p:spPr>
          <a:xfrm>
            <a:off x="2432908" y="2854518"/>
            <a:ext cx="3021687" cy="1340581"/>
          </a:xfrm>
          <a:custGeom>
            <a:avLst/>
            <a:gdLst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2997642 w 3029447"/>
              <a:gd name="connsiteY3" fmla="*/ 532738 h 1335819"/>
              <a:gd name="connsiteX4" fmla="*/ 3029447 w 3029447"/>
              <a:gd name="connsiteY4" fmla="*/ 731520 h 1335819"/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3026217 w 3029447"/>
              <a:gd name="connsiteY3" fmla="*/ 513688 h 1335819"/>
              <a:gd name="connsiteX4" fmla="*/ 3029447 w 3029447"/>
              <a:gd name="connsiteY4" fmla="*/ 731520 h 1335819"/>
              <a:gd name="connsiteX0" fmla="*/ 3021687 w 3021687"/>
              <a:gd name="connsiteY0" fmla="*/ 731520 h 1340581"/>
              <a:gd name="connsiteX1" fmla="*/ 20815 w 3021687"/>
              <a:gd name="connsiteY1" fmla="*/ 1340581 h 1340581"/>
              <a:gd name="connsiteX2" fmla="*/ 191 w 3021687"/>
              <a:gd name="connsiteY2" fmla="*/ 0 h 1340581"/>
              <a:gd name="connsiteX3" fmla="*/ 3018457 w 3021687"/>
              <a:gd name="connsiteY3" fmla="*/ 513688 h 1340581"/>
              <a:gd name="connsiteX4" fmla="*/ 3021687 w 3021687"/>
              <a:gd name="connsiteY4" fmla="*/ 731520 h 134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1687" h="1340581">
                <a:moveTo>
                  <a:pt x="3021687" y="731520"/>
                </a:moveTo>
                <a:lnTo>
                  <a:pt x="20815" y="1340581"/>
                </a:lnTo>
                <a:cubicBezTo>
                  <a:pt x="23465" y="895308"/>
                  <a:pt x="-2459" y="445273"/>
                  <a:pt x="191" y="0"/>
                </a:cubicBezTo>
                <a:lnTo>
                  <a:pt x="3018457" y="513688"/>
                </a:lnTo>
                <a:cubicBezTo>
                  <a:pt x="3019534" y="586299"/>
                  <a:pt x="3020610" y="658909"/>
                  <a:pt x="3021687" y="73152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picture containing diagram&#10;&#10;Description automatically generated">
            <a:extLst>
              <a:ext uri="{FF2B5EF4-FFF2-40B4-BE49-F238E27FC236}">
                <a16:creationId xmlns:a16="http://schemas.microsoft.com/office/drawing/2014/main" id="{D1695C65-0BA0-546C-FF71-5B0E6D0F7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15" b="17172"/>
          <a:stretch/>
        </p:blipFill>
        <p:spPr>
          <a:xfrm>
            <a:off x="3627257" y="1051560"/>
            <a:ext cx="4937486" cy="4754880"/>
          </a:xfrm>
          <a:prstGeom prst="rect">
            <a:avLst/>
          </a:prstGeom>
        </p:spPr>
      </p:pic>
      <p:graphicFrame>
        <p:nvGraphicFramePr>
          <p:cNvPr id="12" name="Object 43">
            <a:extLst>
              <a:ext uri="{FF2B5EF4-FFF2-40B4-BE49-F238E27FC236}">
                <a16:creationId xmlns:a16="http://schemas.microsoft.com/office/drawing/2014/main" id="{FF353249-9A24-E9CC-0DD0-6F0FAB189A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559412"/>
              </p:ext>
            </p:extLst>
          </p:nvPr>
        </p:nvGraphicFramePr>
        <p:xfrm>
          <a:off x="2873989" y="4211356"/>
          <a:ext cx="366764" cy="456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944280" imgH="1180440" progId="MS_ClipArt_Gallery.2">
                  <p:embed/>
                </p:oleObj>
              </mc:Choice>
              <mc:Fallback>
                <p:oleObj name="Clip" r:id="rId3" imgW="944280" imgH="1180440" progId="MS_ClipArt_Gallery.2">
                  <p:embed/>
                  <p:pic>
                    <p:nvPicPr>
                      <p:cNvPr id="33" name="Object 43">
                        <a:extLst>
                          <a:ext uri="{FF2B5EF4-FFF2-40B4-BE49-F238E27FC236}">
                            <a16:creationId xmlns:a16="http://schemas.microsoft.com/office/drawing/2014/main" id="{5350836A-7752-1A1C-29A9-A5F7E150D3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989" y="4211356"/>
                        <a:ext cx="366764" cy="4563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 descr="C:\Program Files (x86)\Microsoft Office\MEDIA\CAGCAT10\j0292020.wmf">
            <a:extLst>
              <a:ext uri="{FF2B5EF4-FFF2-40B4-BE49-F238E27FC236}">
                <a16:creationId xmlns:a16="http://schemas.microsoft.com/office/drawing/2014/main" id="{F7266051-F5E1-4BB7-B271-9A3072AA1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1406" y="4393674"/>
            <a:ext cx="474811" cy="450652"/>
          </a:xfrm>
          <a:prstGeom prst="rect">
            <a:avLst/>
          </a:prstGeom>
          <a:noFill/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4B397D1-D6BD-86B8-68F0-9AD2CBF2B3A9}"/>
              </a:ext>
            </a:extLst>
          </p:cNvPr>
          <p:cNvGrpSpPr/>
          <p:nvPr/>
        </p:nvGrpSpPr>
        <p:grpSpPr>
          <a:xfrm>
            <a:off x="3031793" y="2141800"/>
            <a:ext cx="856538" cy="847633"/>
            <a:chOff x="2879393" y="1989400"/>
            <a:chExt cx="856538" cy="847633"/>
          </a:xfrm>
        </p:grpSpPr>
        <p:graphicFrame>
          <p:nvGraphicFramePr>
            <p:cNvPr id="17" name="Object 43">
              <a:extLst>
                <a:ext uri="{FF2B5EF4-FFF2-40B4-BE49-F238E27FC236}">
                  <a16:creationId xmlns:a16="http://schemas.microsoft.com/office/drawing/2014/main" id="{B6335436-26B1-A817-F751-FA547618D34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6639583"/>
                </p:ext>
              </p:extLst>
            </p:nvPr>
          </p:nvGraphicFramePr>
          <p:xfrm>
            <a:off x="3369167" y="2380652"/>
            <a:ext cx="366764" cy="456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944280" imgH="1180440" progId="MS_ClipArt_Gallery.2">
                    <p:embed/>
                  </p:oleObj>
                </mc:Choice>
                <mc:Fallback>
                  <p:oleObj name="Clip" r:id="rId3" imgW="944280" imgH="1180440" progId="MS_ClipArt_Gallery.2">
                    <p:embed/>
                    <p:pic>
                      <p:nvPicPr>
                        <p:cNvPr id="12" name="Object 43">
                          <a:extLst>
                            <a:ext uri="{FF2B5EF4-FFF2-40B4-BE49-F238E27FC236}">
                              <a16:creationId xmlns:a16="http://schemas.microsoft.com/office/drawing/2014/main" id="{FF353249-9A24-E9CC-0DD0-6F0FAB189A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9167" y="2380652"/>
                          <a:ext cx="366764" cy="45638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8" name="Picture 17" descr="C:\Program Files (x86)\Microsoft Office\MEDIA\CAGCAT10\j0292020.wmf">
              <a:extLst>
                <a:ext uri="{FF2B5EF4-FFF2-40B4-BE49-F238E27FC236}">
                  <a16:creationId xmlns:a16="http://schemas.microsoft.com/office/drawing/2014/main" id="{110A93AD-3FC9-1BAC-EA79-97FCC1E196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879393" y="1989400"/>
              <a:ext cx="474811" cy="450652"/>
            </a:xfrm>
            <a:prstGeom prst="rect">
              <a:avLst/>
            </a:prstGeom>
            <a:noFill/>
          </p:spPr>
        </p:pic>
      </p:grpSp>
      <p:pic>
        <p:nvPicPr>
          <p:cNvPr id="19" name="Picture 18" descr="C:\Program Files (x86)\Microsoft Office\MEDIA\CAGCAT10\j0292020.wmf">
            <a:extLst>
              <a:ext uri="{FF2B5EF4-FFF2-40B4-BE49-F238E27FC236}">
                <a16:creationId xmlns:a16="http://schemas.microsoft.com/office/drawing/2014/main" id="{555E2135-425E-BA98-D3E3-365AD6E60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51025" y="3299482"/>
            <a:ext cx="474811" cy="450652"/>
          </a:xfrm>
          <a:prstGeom prst="rect">
            <a:avLst/>
          </a:prstGeom>
          <a:noFill/>
        </p:spPr>
      </p:pic>
      <p:graphicFrame>
        <p:nvGraphicFramePr>
          <p:cNvPr id="20" name="Object 43">
            <a:extLst>
              <a:ext uri="{FF2B5EF4-FFF2-40B4-BE49-F238E27FC236}">
                <a16:creationId xmlns:a16="http://schemas.microsoft.com/office/drawing/2014/main" id="{59F7674A-2B8E-407F-53ED-2C73333695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360113"/>
              </p:ext>
            </p:extLst>
          </p:nvPr>
        </p:nvGraphicFramePr>
        <p:xfrm>
          <a:off x="3321136" y="3290705"/>
          <a:ext cx="366764" cy="456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944280" imgH="1180440" progId="MS_ClipArt_Gallery.2">
                  <p:embed/>
                </p:oleObj>
              </mc:Choice>
              <mc:Fallback>
                <p:oleObj name="Clip" r:id="rId3" imgW="944280" imgH="1180440" progId="MS_ClipArt_Gallery.2">
                  <p:embed/>
                  <p:pic>
                    <p:nvPicPr>
                      <p:cNvPr id="12" name="Object 43">
                        <a:extLst>
                          <a:ext uri="{FF2B5EF4-FFF2-40B4-BE49-F238E27FC236}">
                            <a16:creationId xmlns:a16="http://schemas.microsoft.com/office/drawing/2014/main" id="{FF353249-9A24-E9CC-0DD0-6F0FAB189A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136" y="3290705"/>
                        <a:ext cx="366764" cy="4563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25BF172-E2A7-CE1B-CC10-722CBC8D768F}"/>
              </a:ext>
            </a:extLst>
          </p:cNvPr>
          <p:cNvSpPr txBox="1"/>
          <p:nvPr/>
        </p:nvSpPr>
        <p:spPr>
          <a:xfrm>
            <a:off x="4896139" y="5715416"/>
            <a:ext cx="2399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NIEM data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661C05-388F-2267-1A2D-34C4A57E8D78}"/>
              </a:ext>
            </a:extLst>
          </p:cNvPr>
          <p:cNvSpPr txBox="1"/>
          <p:nvPr/>
        </p:nvSpPr>
        <p:spPr>
          <a:xfrm>
            <a:off x="2929429" y="1290823"/>
            <a:ext cx="1730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Domain models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413334-0D1C-99A5-FCB4-546E1A94F7CE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794783" y="1629377"/>
            <a:ext cx="548076" cy="102656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79CCF18C-0B75-242D-39F8-B53FDCCC4603}"/>
              </a:ext>
            </a:extLst>
          </p:cNvPr>
          <p:cNvSpPr/>
          <p:nvPr/>
        </p:nvSpPr>
        <p:spPr bwMode="auto">
          <a:xfrm flipH="1" flipV="1">
            <a:off x="1581690" y="3709659"/>
            <a:ext cx="5285273" cy="2748257"/>
          </a:xfrm>
          <a:prstGeom prst="arc">
            <a:avLst>
              <a:gd name="adj1" fmla="val 12741877"/>
              <a:gd name="adj2" fmla="val 19718863"/>
            </a:avLst>
          </a:prstGeom>
          <a:noFill/>
          <a:ln w="1270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A8695A-F306-74FF-C326-9D4CC9D98A14}"/>
              </a:ext>
            </a:extLst>
          </p:cNvPr>
          <p:cNvSpPr txBox="1"/>
          <p:nvPr/>
        </p:nvSpPr>
        <p:spPr>
          <a:xfrm>
            <a:off x="1930318" y="5420240"/>
            <a:ext cx="262087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Domain communities: analysts, SMEs, developers with shared subject interests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043B9276-5905-FD27-AB16-95AC9ADB18E6}"/>
              </a:ext>
            </a:extLst>
          </p:cNvPr>
          <p:cNvSpPr/>
          <p:nvPr/>
        </p:nvSpPr>
        <p:spPr bwMode="auto">
          <a:xfrm flipV="1">
            <a:off x="5364801" y="3709660"/>
            <a:ext cx="5285273" cy="2748257"/>
          </a:xfrm>
          <a:prstGeom prst="arc">
            <a:avLst>
              <a:gd name="adj1" fmla="val 12741877"/>
              <a:gd name="adj2" fmla="val 19718863"/>
            </a:avLst>
          </a:prstGeom>
          <a:noFill/>
          <a:ln w="1270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6B86B4-5461-47DC-E9BE-546CCEAA320C}"/>
              </a:ext>
            </a:extLst>
          </p:cNvPr>
          <p:cNvSpPr txBox="1"/>
          <p:nvPr/>
        </p:nvSpPr>
        <p:spPr>
          <a:xfrm>
            <a:off x="7836628" y="5390941"/>
            <a:ext cx="360701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Business architecture committee (NBAC): representatives from all communities, creating a common core</a:t>
            </a:r>
          </a:p>
        </p:txBody>
      </p:sp>
      <p:sp>
        <p:nvSpPr>
          <p:cNvPr id="8" name="Text Box 48">
            <a:extLst>
              <a:ext uri="{FF2B5EF4-FFF2-40B4-BE49-F238E27FC236}">
                <a16:creationId xmlns:a16="http://schemas.microsoft.com/office/drawing/2014/main" id="{064E6E4C-5BA9-79DF-7C65-C73CFDB5C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783" y="6448876"/>
            <a:ext cx="7873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  <a:latin typeface="Arial" charset="0"/>
              </a:rPr>
              <a:t>design</a:t>
            </a:r>
            <a:endParaRPr lang="en-US" sz="16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83B15E9C-DF3B-F580-F515-831154A51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9824" y="6448876"/>
            <a:ext cx="7873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  <a:latin typeface="Arial" charset="0"/>
              </a:rPr>
              <a:t>design</a:t>
            </a:r>
            <a:endParaRPr lang="en-US" sz="16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E740FC-5524-5BD4-298F-D7CEF36E8D54}"/>
              </a:ext>
            </a:extLst>
          </p:cNvPr>
          <p:cNvSpPr/>
          <p:nvPr/>
        </p:nvSpPr>
        <p:spPr>
          <a:xfrm>
            <a:off x="215164" y="267580"/>
            <a:ext cx="1366525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community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DEBE891-E809-92AD-2882-10232649C0D0}"/>
              </a:ext>
            </a:extLst>
          </p:cNvPr>
          <p:cNvSpPr/>
          <p:nvPr/>
        </p:nvSpPr>
        <p:spPr>
          <a:xfrm>
            <a:off x="6078682" y="2092673"/>
            <a:ext cx="3510148" cy="2691316"/>
          </a:xfrm>
          <a:custGeom>
            <a:avLst/>
            <a:gdLst>
              <a:gd name="connsiteX0" fmla="*/ 3501736 w 3553691"/>
              <a:gd name="connsiteY0" fmla="*/ 0 h 2722418"/>
              <a:gd name="connsiteX1" fmla="*/ 0 w 3553691"/>
              <a:gd name="connsiteY1" fmla="*/ 727364 h 2722418"/>
              <a:gd name="connsiteX2" fmla="*/ 10391 w 3553691"/>
              <a:gd name="connsiteY2" fmla="*/ 2067791 h 2722418"/>
              <a:gd name="connsiteX3" fmla="*/ 3553691 w 3553691"/>
              <a:gd name="connsiteY3" fmla="*/ 2722418 h 2722418"/>
              <a:gd name="connsiteX4" fmla="*/ 3501736 w 3553691"/>
              <a:gd name="connsiteY4" fmla="*/ 0 h 2722418"/>
              <a:gd name="connsiteX0" fmla="*/ 3501736 w 3553691"/>
              <a:gd name="connsiteY0" fmla="*/ 0 h 2722418"/>
              <a:gd name="connsiteX1" fmla="*/ 0 w 3553691"/>
              <a:gd name="connsiteY1" fmla="*/ 733585 h 2722418"/>
              <a:gd name="connsiteX2" fmla="*/ 10391 w 3553691"/>
              <a:gd name="connsiteY2" fmla="*/ 2067791 h 2722418"/>
              <a:gd name="connsiteX3" fmla="*/ 3553691 w 3553691"/>
              <a:gd name="connsiteY3" fmla="*/ 2722418 h 2722418"/>
              <a:gd name="connsiteX4" fmla="*/ 3501736 w 3553691"/>
              <a:gd name="connsiteY4" fmla="*/ 0 h 2722418"/>
              <a:gd name="connsiteX0" fmla="*/ 3501736 w 3510148"/>
              <a:gd name="connsiteY0" fmla="*/ 0 h 2734859"/>
              <a:gd name="connsiteX1" fmla="*/ 0 w 3510148"/>
              <a:gd name="connsiteY1" fmla="*/ 733585 h 2734859"/>
              <a:gd name="connsiteX2" fmla="*/ 10391 w 3510148"/>
              <a:gd name="connsiteY2" fmla="*/ 2067791 h 2734859"/>
              <a:gd name="connsiteX3" fmla="*/ 3510148 w 3510148"/>
              <a:gd name="connsiteY3" fmla="*/ 2734859 h 2734859"/>
              <a:gd name="connsiteX4" fmla="*/ 3501736 w 3510148"/>
              <a:gd name="connsiteY4" fmla="*/ 0 h 2734859"/>
              <a:gd name="connsiteX0" fmla="*/ 3501736 w 3510148"/>
              <a:gd name="connsiteY0" fmla="*/ 0 h 2716198"/>
              <a:gd name="connsiteX1" fmla="*/ 0 w 3510148"/>
              <a:gd name="connsiteY1" fmla="*/ 733585 h 2716198"/>
              <a:gd name="connsiteX2" fmla="*/ 10391 w 3510148"/>
              <a:gd name="connsiteY2" fmla="*/ 2067791 h 2716198"/>
              <a:gd name="connsiteX3" fmla="*/ 3510148 w 3510148"/>
              <a:gd name="connsiteY3" fmla="*/ 2716198 h 2716198"/>
              <a:gd name="connsiteX4" fmla="*/ 3501736 w 3510148"/>
              <a:gd name="connsiteY4" fmla="*/ 0 h 2716198"/>
              <a:gd name="connsiteX0" fmla="*/ 3501736 w 3510148"/>
              <a:gd name="connsiteY0" fmla="*/ 0 h 2691316"/>
              <a:gd name="connsiteX1" fmla="*/ 0 w 3510148"/>
              <a:gd name="connsiteY1" fmla="*/ 708703 h 2691316"/>
              <a:gd name="connsiteX2" fmla="*/ 10391 w 3510148"/>
              <a:gd name="connsiteY2" fmla="*/ 2042909 h 2691316"/>
              <a:gd name="connsiteX3" fmla="*/ 3510148 w 3510148"/>
              <a:gd name="connsiteY3" fmla="*/ 2691316 h 2691316"/>
              <a:gd name="connsiteX4" fmla="*/ 3501736 w 3510148"/>
              <a:gd name="connsiteY4" fmla="*/ 0 h 269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10148" h="2691316">
                <a:moveTo>
                  <a:pt x="3501736" y="0"/>
                </a:moveTo>
                <a:lnTo>
                  <a:pt x="0" y="708703"/>
                </a:lnTo>
                <a:cubicBezTo>
                  <a:pt x="3464" y="1155512"/>
                  <a:pt x="6927" y="1596100"/>
                  <a:pt x="10391" y="2042909"/>
                </a:cubicBezTo>
                <a:lnTo>
                  <a:pt x="3510148" y="2691316"/>
                </a:lnTo>
                <a:lnTo>
                  <a:pt x="3501736" y="0"/>
                </a:lnTo>
                <a:close/>
              </a:path>
            </a:pathLst>
          </a:custGeom>
          <a:solidFill>
            <a:srgbClr val="B4C7E7">
              <a:alpha val="50196"/>
            </a:srgb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1AFDB87-54A4-6955-4737-33572FD74BFB}"/>
              </a:ext>
            </a:extLst>
          </p:cNvPr>
          <p:cNvSpPr/>
          <p:nvPr/>
        </p:nvSpPr>
        <p:spPr>
          <a:xfrm>
            <a:off x="5408589" y="2800274"/>
            <a:ext cx="1374822" cy="134058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NIEM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Core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22D482E-3BA5-90BD-D4A4-E252CFCB7839}"/>
              </a:ext>
            </a:extLst>
          </p:cNvPr>
          <p:cNvGrpSpPr/>
          <p:nvPr/>
        </p:nvGrpSpPr>
        <p:grpSpPr>
          <a:xfrm>
            <a:off x="8596548" y="2082019"/>
            <a:ext cx="2087171" cy="2693962"/>
            <a:chOff x="8596548" y="2082019"/>
            <a:chExt cx="2087171" cy="269396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89F6CE7-4B27-9509-2424-AD9CB87DCA0E}"/>
                </a:ext>
              </a:extLst>
            </p:cNvPr>
            <p:cNvSpPr/>
            <p:nvPr/>
          </p:nvSpPr>
          <p:spPr>
            <a:xfrm>
              <a:off x="8596548" y="2082019"/>
              <a:ext cx="2087171" cy="26939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pic>
          <p:nvPicPr>
            <p:cNvPr id="35" name="Picture 34" descr="C:\Program Files (x86)\Microsoft Office\MEDIA\CAGCAT10\j0292020.wmf">
              <a:extLst>
                <a:ext uri="{FF2B5EF4-FFF2-40B4-BE49-F238E27FC236}">
                  <a16:creationId xmlns:a16="http://schemas.microsoft.com/office/drawing/2014/main" id="{A23DC8CC-2EA4-B8FF-6FA7-ACE2FA1062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842143" y="3818624"/>
              <a:ext cx="474811" cy="450652"/>
            </a:xfrm>
            <a:prstGeom prst="rect">
              <a:avLst/>
            </a:prstGeom>
            <a:noFill/>
          </p:spPr>
        </p:pic>
        <p:graphicFrame>
          <p:nvGraphicFramePr>
            <p:cNvPr id="37" name="Object 43">
              <a:extLst>
                <a:ext uri="{FF2B5EF4-FFF2-40B4-BE49-F238E27FC236}">
                  <a16:creationId xmlns:a16="http://schemas.microsoft.com/office/drawing/2014/main" id="{19B6FB3B-9E07-B706-F334-87EE48109B3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2183099"/>
                </p:ext>
              </p:extLst>
            </p:nvPr>
          </p:nvGraphicFramePr>
          <p:xfrm>
            <a:off x="9764418" y="2630338"/>
            <a:ext cx="366764" cy="456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944280" imgH="1180440" progId="MS_ClipArt_Gallery.2">
                    <p:embed/>
                  </p:oleObj>
                </mc:Choice>
                <mc:Fallback>
                  <p:oleObj name="Clip" r:id="rId3" imgW="944280" imgH="1180440" progId="MS_ClipArt_Gallery.2">
                    <p:embed/>
                    <p:pic>
                      <p:nvPicPr>
                        <p:cNvPr id="20" name="Object 43">
                          <a:extLst>
                            <a:ext uri="{FF2B5EF4-FFF2-40B4-BE49-F238E27FC236}">
                              <a16:creationId xmlns:a16="http://schemas.microsoft.com/office/drawing/2014/main" id="{59F7674A-2B8E-407F-53ED-2C73333695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64418" y="2630338"/>
                          <a:ext cx="366764" cy="45638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6" name="Picture 35" descr="C:\Program Files (x86)\Microsoft Office\MEDIA\CAGCAT10\j0292020.wmf">
              <a:extLst>
                <a:ext uri="{FF2B5EF4-FFF2-40B4-BE49-F238E27FC236}">
                  <a16:creationId xmlns:a16="http://schemas.microsoft.com/office/drawing/2014/main" id="{30544E43-D915-B278-C7AF-06D7F274D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902346" y="2870200"/>
              <a:ext cx="474811" cy="450652"/>
            </a:xfrm>
            <a:prstGeom prst="rect">
              <a:avLst/>
            </a:prstGeom>
            <a:noFill/>
          </p:spPr>
        </p:pic>
        <p:graphicFrame>
          <p:nvGraphicFramePr>
            <p:cNvPr id="34" name="Object 43">
              <a:extLst>
                <a:ext uri="{FF2B5EF4-FFF2-40B4-BE49-F238E27FC236}">
                  <a16:creationId xmlns:a16="http://schemas.microsoft.com/office/drawing/2014/main" id="{77AEB8F7-0808-32CC-0380-351059E043D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0776745"/>
                </p:ext>
              </p:extLst>
            </p:nvPr>
          </p:nvGraphicFramePr>
          <p:xfrm>
            <a:off x="9273369" y="3687935"/>
            <a:ext cx="366764" cy="456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944280" imgH="1180440" progId="MS_ClipArt_Gallery.2">
                    <p:embed/>
                  </p:oleObj>
                </mc:Choice>
                <mc:Fallback>
                  <p:oleObj name="Clip" r:id="rId3" imgW="944280" imgH="1180440" progId="MS_ClipArt_Gallery.2">
                    <p:embed/>
                    <p:pic>
                      <p:nvPicPr>
                        <p:cNvPr id="12" name="Object 43">
                          <a:extLst>
                            <a:ext uri="{FF2B5EF4-FFF2-40B4-BE49-F238E27FC236}">
                              <a16:creationId xmlns:a16="http://schemas.microsoft.com/office/drawing/2014/main" id="{FF353249-9A24-E9CC-0DD0-6F0FAB189A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73369" y="3687935"/>
                          <a:ext cx="366764" cy="45638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2891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140DDC0-F992-739C-7668-6116B9DB8E07}"/>
              </a:ext>
            </a:extLst>
          </p:cNvPr>
          <p:cNvSpPr/>
          <p:nvPr/>
        </p:nvSpPr>
        <p:spPr>
          <a:xfrm rot="20368241">
            <a:off x="3987039" y="3853665"/>
            <a:ext cx="1835524" cy="814336"/>
          </a:xfrm>
          <a:custGeom>
            <a:avLst/>
            <a:gdLst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2997642 w 3029447"/>
              <a:gd name="connsiteY3" fmla="*/ 532738 h 1335819"/>
              <a:gd name="connsiteX4" fmla="*/ 3029447 w 3029447"/>
              <a:gd name="connsiteY4" fmla="*/ 731520 h 1335819"/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3026217 w 3029447"/>
              <a:gd name="connsiteY3" fmla="*/ 513688 h 1335819"/>
              <a:gd name="connsiteX4" fmla="*/ 3029447 w 3029447"/>
              <a:gd name="connsiteY4" fmla="*/ 731520 h 1335819"/>
              <a:gd name="connsiteX0" fmla="*/ 3021687 w 3021687"/>
              <a:gd name="connsiteY0" fmla="*/ 731520 h 1340581"/>
              <a:gd name="connsiteX1" fmla="*/ 20815 w 3021687"/>
              <a:gd name="connsiteY1" fmla="*/ 1340581 h 1340581"/>
              <a:gd name="connsiteX2" fmla="*/ 191 w 3021687"/>
              <a:gd name="connsiteY2" fmla="*/ 0 h 1340581"/>
              <a:gd name="connsiteX3" fmla="*/ 3018457 w 3021687"/>
              <a:gd name="connsiteY3" fmla="*/ 513688 h 1340581"/>
              <a:gd name="connsiteX4" fmla="*/ 3021687 w 3021687"/>
              <a:gd name="connsiteY4" fmla="*/ 731520 h 134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1687" h="1340581">
                <a:moveTo>
                  <a:pt x="3021687" y="731520"/>
                </a:moveTo>
                <a:lnTo>
                  <a:pt x="20815" y="1340581"/>
                </a:lnTo>
                <a:cubicBezTo>
                  <a:pt x="23465" y="895308"/>
                  <a:pt x="-2459" y="445273"/>
                  <a:pt x="191" y="0"/>
                </a:cubicBezTo>
                <a:lnTo>
                  <a:pt x="3018457" y="513688"/>
                </a:lnTo>
                <a:cubicBezTo>
                  <a:pt x="3019534" y="586299"/>
                  <a:pt x="3020610" y="658909"/>
                  <a:pt x="3021687" y="73152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F45B6EC-B350-38E7-4E31-15038B09B710}"/>
              </a:ext>
            </a:extLst>
          </p:cNvPr>
          <p:cNvSpPr/>
          <p:nvPr/>
        </p:nvSpPr>
        <p:spPr>
          <a:xfrm rot="1287726">
            <a:off x="3967713" y="2947512"/>
            <a:ext cx="1835524" cy="814336"/>
          </a:xfrm>
          <a:custGeom>
            <a:avLst/>
            <a:gdLst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2997642 w 3029447"/>
              <a:gd name="connsiteY3" fmla="*/ 532738 h 1335819"/>
              <a:gd name="connsiteX4" fmla="*/ 3029447 w 3029447"/>
              <a:gd name="connsiteY4" fmla="*/ 731520 h 1335819"/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3026217 w 3029447"/>
              <a:gd name="connsiteY3" fmla="*/ 513688 h 1335819"/>
              <a:gd name="connsiteX4" fmla="*/ 3029447 w 3029447"/>
              <a:gd name="connsiteY4" fmla="*/ 731520 h 1335819"/>
              <a:gd name="connsiteX0" fmla="*/ 3021687 w 3021687"/>
              <a:gd name="connsiteY0" fmla="*/ 731520 h 1340581"/>
              <a:gd name="connsiteX1" fmla="*/ 20815 w 3021687"/>
              <a:gd name="connsiteY1" fmla="*/ 1340581 h 1340581"/>
              <a:gd name="connsiteX2" fmla="*/ 191 w 3021687"/>
              <a:gd name="connsiteY2" fmla="*/ 0 h 1340581"/>
              <a:gd name="connsiteX3" fmla="*/ 3018457 w 3021687"/>
              <a:gd name="connsiteY3" fmla="*/ 513688 h 1340581"/>
              <a:gd name="connsiteX4" fmla="*/ 3021687 w 3021687"/>
              <a:gd name="connsiteY4" fmla="*/ 731520 h 134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1687" h="1340581">
                <a:moveTo>
                  <a:pt x="3021687" y="731520"/>
                </a:moveTo>
                <a:lnTo>
                  <a:pt x="20815" y="1340581"/>
                </a:lnTo>
                <a:cubicBezTo>
                  <a:pt x="23465" y="895308"/>
                  <a:pt x="-2459" y="445273"/>
                  <a:pt x="191" y="0"/>
                </a:cubicBezTo>
                <a:lnTo>
                  <a:pt x="3018457" y="513688"/>
                </a:lnTo>
                <a:cubicBezTo>
                  <a:pt x="3019534" y="586299"/>
                  <a:pt x="3020610" y="658909"/>
                  <a:pt x="3021687" y="73152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3568BD6-2887-FD9E-216B-D34A6C5DADC5}"/>
              </a:ext>
            </a:extLst>
          </p:cNvPr>
          <p:cNvSpPr/>
          <p:nvPr/>
        </p:nvSpPr>
        <p:spPr>
          <a:xfrm>
            <a:off x="3891463" y="3401437"/>
            <a:ext cx="1835524" cy="814336"/>
          </a:xfrm>
          <a:custGeom>
            <a:avLst/>
            <a:gdLst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2997642 w 3029447"/>
              <a:gd name="connsiteY3" fmla="*/ 532738 h 1335819"/>
              <a:gd name="connsiteX4" fmla="*/ 3029447 w 3029447"/>
              <a:gd name="connsiteY4" fmla="*/ 731520 h 1335819"/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3026217 w 3029447"/>
              <a:gd name="connsiteY3" fmla="*/ 513688 h 1335819"/>
              <a:gd name="connsiteX4" fmla="*/ 3029447 w 3029447"/>
              <a:gd name="connsiteY4" fmla="*/ 731520 h 1335819"/>
              <a:gd name="connsiteX0" fmla="*/ 3021687 w 3021687"/>
              <a:gd name="connsiteY0" fmla="*/ 731520 h 1340581"/>
              <a:gd name="connsiteX1" fmla="*/ 20815 w 3021687"/>
              <a:gd name="connsiteY1" fmla="*/ 1340581 h 1340581"/>
              <a:gd name="connsiteX2" fmla="*/ 191 w 3021687"/>
              <a:gd name="connsiteY2" fmla="*/ 0 h 1340581"/>
              <a:gd name="connsiteX3" fmla="*/ 3018457 w 3021687"/>
              <a:gd name="connsiteY3" fmla="*/ 513688 h 1340581"/>
              <a:gd name="connsiteX4" fmla="*/ 3021687 w 3021687"/>
              <a:gd name="connsiteY4" fmla="*/ 731520 h 134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1687" h="1340581">
                <a:moveTo>
                  <a:pt x="3021687" y="731520"/>
                </a:moveTo>
                <a:lnTo>
                  <a:pt x="20815" y="1340581"/>
                </a:lnTo>
                <a:cubicBezTo>
                  <a:pt x="23465" y="895308"/>
                  <a:pt x="-2459" y="445273"/>
                  <a:pt x="191" y="0"/>
                </a:cubicBezTo>
                <a:lnTo>
                  <a:pt x="3018457" y="513688"/>
                </a:lnTo>
                <a:cubicBezTo>
                  <a:pt x="3019534" y="586299"/>
                  <a:pt x="3020610" y="658909"/>
                  <a:pt x="3021687" y="73152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2" name="Picture 1" descr="A picture containing diagram&#10;&#10;Description automatically generated">
            <a:extLst>
              <a:ext uri="{FF2B5EF4-FFF2-40B4-BE49-F238E27FC236}">
                <a16:creationId xmlns:a16="http://schemas.microsoft.com/office/drawing/2014/main" id="{D1695C65-0BA0-546C-FF71-5B0E6D0F7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15" b="17172"/>
          <a:stretch/>
        </p:blipFill>
        <p:spPr>
          <a:xfrm>
            <a:off x="4616969" y="2306230"/>
            <a:ext cx="2999277" cy="2888353"/>
          </a:xfrm>
          <a:prstGeom prst="rect">
            <a:avLst/>
          </a:prstGeom>
        </p:spPr>
      </p:pic>
      <p:graphicFrame>
        <p:nvGraphicFramePr>
          <p:cNvPr id="12" name="Object 43">
            <a:extLst>
              <a:ext uri="{FF2B5EF4-FFF2-40B4-BE49-F238E27FC236}">
                <a16:creationId xmlns:a16="http://schemas.microsoft.com/office/drawing/2014/main" id="{FF353249-9A24-E9CC-0DD0-6F0FAB189A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289117"/>
              </p:ext>
            </p:extLst>
          </p:nvPr>
        </p:nvGraphicFramePr>
        <p:xfrm>
          <a:off x="4159397" y="4225649"/>
          <a:ext cx="222791" cy="277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944280" imgH="1180440" progId="MS_ClipArt_Gallery.2">
                  <p:embed/>
                </p:oleObj>
              </mc:Choice>
              <mc:Fallback>
                <p:oleObj name="Clip" r:id="rId3" imgW="944280" imgH="1180440" progId="MS_ClipArt_Gallery.2">
                  <p:embed/>
                  <p:pic>
                    <p:nvPicPr>
                      <p:cNvPr id="12" name="Object 43">
                        <a:extLst>
                          <a:ext uri="{FF2B5EF4-FFF2-40B4-BE49-F238E27FC236}">
                            <a16:creationId xmlns:a16="http://schemas.microsoft.com/office/drawing/2014/main" id="{FF353249-9A24-E9CC-0DD0-6F0FAB189A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397" y="4225649"/>
                        <a:ext cx="222791" cy="2772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 descr="C:\Program Files (x86)\Microsoft Office\MEDIA\CAGCAT10\j0292020.wmf">
            <a:extLst>
              <a:ext uri="{FF2B5EF4-FFF2-40B4-BE49-F238E27FC236}">
                <a16:creationId xmlns:a16="http://schemas.microsoft.com/office/drawing/2014/main" id="{F7266051-F5E1-4BB7-B271-9A3072AA1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55479" y="4336399"/>
            <a:ext cx="288424" cy="273749"/>
          </a:xfrm>
          <a:prstGeom prst="rect">
            <a:avLst/>
          </a:prstGeom>
          <a:noFill/>
        </p:spPr>
      </p:pic>
      <p:graphicFrame>
        <p:nvGraphicFramePr>
          <p:cNvPr id="17" name="Object 43">
            <a:extLst>
              <a:ext uri="{FF2B5EF4-FFF2-40B4-BE49-F238E27FC236}">
                <a16:creationId xmlns:a16="http://schemas.microsoft.com/office/drawing/2014/main" id="{B6335436-26B1-A817-F751-FA547618D3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52768" y="3206162"/>
          <a:ext cx="222791" cy="277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944280" imgH="1180440" progId="MS_ClipArt_Gallery.2">
                  <p:embed/>
                </p:oleObj>
              </mc:Choice>
              <mc:Fallback>
                <p:oleObj name="Clip" r:id="rId3" imgW="944280" imgH="1180440" progId="MS_ClipArt_Gallery.2">
                  <p:embed/>
                  <p:pic>
                    <p:nvPicPr>
                      <p:cNvPr id="17" name="Object 43">
                        <a:extLst>
                          <a:ext uri="{FF2B5EF4-FFF2-40B4-BE49-F238E27FC236}">
                            <a16:creationId xmlns:a16="http://schemas.microsoft.com/office/drawing/2014/main" id="{B6335436-26B1-A817-F751-FA547618D3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768" y="3206162"/>
                        <a:ext cx="222791" cy="2772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 descr="C:\Program Files (x86)\Microsoft Office\MEDIA\CAGCAT10\j0292020.wmf">
            <a:extLst>
              <a:ext uri="{FF2B5EF4-FFF2-40B4-BE49-F238E27FC236}">
                <a16:creationId xmlns:a16="http://schemas.microsoft.com/office/drawing/2014/main" id="{110A93AD-3FC9-1BAC-EA79-97FCC1E19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55255" y="2968496"/>
            <a:ext cx="288424" cy="273749"/>
          </a:xfrm>
          <a:prstGeom prst="rect">
            <a:avLst/>
          </a:prstGeom>
          <a:noFill/>
        </p:spPr>
      </p:pic>
      <p:pic>
        <p:nvPicPr>
          <p:cNvPr id="19" name="Picture 18" descr="C:\Program Files (x86)\Microsoft Office\MEDIA\CAGCAT10\j0292020.wmf">
            <a:extLst>
              <a:ext uri="{FF2B5EF4-FFF2-40B4-BE49-F238E27FC236}">
                <a16:creationId xmlns:a16="http://schemas.microsoft.com/office/drawing/2014/main" id="{555E2135-425E-BA98-D3E3-365AD6E60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23958" y="3671731"/>
            <a:ext cx="288424" cy="273749"/>
          </a:xfrm>
          <a:prstGeom prst="rect">
            <a:avLst/>
          </a:prstGeom>
          <a:noFill/>
        </p:spPr>
      </p:pic>
      <p:graphicFrame>
        <p:nvGraphicFramePr>
          <p:cNvPr id="20" name="Object 43">
            <a:extLst>
              <a:ext uri="{FF2B5EF4-FFF2-40B4-BE49-F238E27FC236}">
                <a16:creationId xmlns:a16="http://schemas.microsoft.com/office/drawing/2014/main" id="{59F7674A-2B8E-407F-53ED-2C73333695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759745"/>
              </p:ext>
            </p:extLst>
          </p:nvPr>
        </p:nvGraphicFramePr>
        <p:xfrm>
          <a:off x="4431017" y="3666400"/>
          <a:ext cx="222791" cy="277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944280" imgH="1180440" progId="MS_ClipArt_Gallery.2">
                  <p:embed/>
                </p:oleObj>
              </mc:Choice>
              <mc:Fallback>
                <p:oleObj name="Clip" r:id="rId3" imgW="944280" imgH="1180440" progId="MS_ClipArt_Gallery.2">
                  <p:embed/>
                  <p:pic>
                    <p:nvPicPr>
                      <p:cNvPr id="20" name="Object 43">
                        <a:extLst>
                          <a:ext uri="{FF2B5EF4-FFF2-40B4-BE49-F238E27FC236}">
                            <a16:creationId xmlns:a16="http://schemas.microsoft.com/office/drawing/2014/main" id="{59F7674A-2B8E-407F-53ED-2C73333695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1017" y="3666400"/>
                        <a:ext cx="222791" cy="2772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25BF172-E2A7-CE1B-CC10-722CBC8D768F}"/>
              </a:ext>
            </a:extLst>
          </p:cNvPr>
          <p:cNvSpPr txBox="1"/>
          <p:nvPr/>
        </p:nvSpPr>
        <p:spPr>
          <a:xfrm>
            <a:off x="5387753" y="5139291"/>
            <a:ext cx="1457712" cy="202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NIEM data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661C05-388F-2267-1A2D-34C4A57E8D78}"/>
              </a:ext>
            </a:extLst>
          </p:cNvPr>
          <p:cNvSpPr txBox="1"/>
          <p:nvPr/>
        </p:nvSpPr>
        <p:spPr>
          <a:xfrm>
            <a:off x="4382188" y="2484182"/>
            <a:ext cx="1051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Domain models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413334-0D1C-99A5-FCB4-546E1A94F7CE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4907848" y="2730403"/>
            <a:ext cx="199107" cy="65197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79CCF18C-0B75-242D-39F8-B53FDCCC4603}"/>
              </a:ext>
            </a:extLst>
          </p:cNvPr>
          <p:cNvSpPr/>
          <p:nvPr/>
        </p:nvSpPr>
        <p:spPr bwMode="auto">
          <a:xfrm flipH="1" flipV="1">
            <a:off x="3374390" y="3920894"/>
            <a:ext cx="3210540" cy="1669430"/>
          </a:xfrm>
          <a:prstGeom prst="arc">
            <a:avLst>
              <a:gd name="adj1" fmla="val 12741877"/>
              <a:gd name="adj2" fmla="val 19718863"/>
            </a:avLst>
          </a:prstGeom>
          <a:noFill/>
          <a:ln w="1270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A8695A-F306-74FF-C326-9D4CC9D98A14}"/>
              </a:ext>
            </a:extLst>
          </p:cNvPr>
          <p:cNvSpPr txBox="1"/>
          <p:nvPr/>
        </p:nvSpPr>
        <p:spPr>
          <a:xfrm>
            <a:off x="3560358" y="4931849"/>
            <a:ext cx="168947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Domain communities: </a:t>
            </a:r>
            <a:br>
              <a:rPr lang="en-US" sz="1000"/>
            </a:br>
            <a:r>
              <a:rPr lang="en-US" sz="1000"/>
              <a:t>analysts, SMEs, developers with shared subject interests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043B9276-5905-FD27-AB16-95AC9ADB18E6}"/>
              </a:ext>
            </a:extLst>
          </p:cNvPr>
          <p:cNvSpPr/>
          <p:nvPr/>
        </p:nvSpPr>
        <p:spPr bwMode="auto">
          <a:xfrm flipV="1">
            <a:off x="5672442" y="3920894"/>
            <a:ext cx="3210541" cy="1669430"/>
          </a:xfrm>
          <a:prstGeom prst="arc">
            <a:avLst>
              <a:gd name="adj1" fmla="val 12741877"/>
              <a:gd name="adj2" fmla="val 19718863"/>
            </a:avLst>
          </a:prstGeom>
          <a:noFill/>
          <a:ln w="1270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6B86B4-5461-47DC-E9BE-546CCEAA320C}"/>
              </a:ext>
            </a:extLst>
          </p:cNvPr>
          <p:cNvSpPr txBox="1"/>
          <p:nvPr/>
        </p:nvSpPr>
        <p:spPr>
          <a:xfrm>
            <a:off x="7066925" y="4931849"/>
            <a:ext cx="2405137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Business architecture committee (NBAC): representatives from all communities, </a:t>
            </a:r>
            <a:br>
              <a:rPr lang="en-US" sz="1000"/>
            </a:br>
            <a:r>
              <a:rPr lang="en-US" sz="1000"/>
              <a:t>creating a common core</a:t>
            </a:r>
          </a:p>
        </p:txBody>
      </p:sp>
      <p:sp>
        <p:nvSpPr>
          <p:cNvPr id="8" name="Text Box 48">
            <a:extLst>
              <a:ext uri="{FF2B5EF4-FFF2-40B4-BE49-F238E27FC236}">
                <a16:creationId xmlns:a16="http://schemas.microsoft.com/office/drawing/2014/main" id="{064E6E4C-5BA9-79DF-7C65-C73CFDB5C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734" y="5584831"/>
            <a:ext cx="340031" cy="14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design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83B15E9C-DF3B-F580-F515-831154A51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6185" y="5584824"/>
            <a:ext cx="340031" cy="14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design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E740FC-5524-5BD4-298F-D7CEF36E8D54}"/>
              </a:ext>
            </a:extLst>
          </p:cNvPr>
          <p:cNvSpPr/>
          <p:nvPr/>
        </p:nvSpPr>
        <p:spPr>
          <a:xfrm>
            <a:off x="215164" y="267580"/>
            <a:ext cx="1366525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community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8CAB8F6-89A1-31A0-B0D7-85AE7952F138}"/>
              </a:ext>
            </a:extLst>
          </p:cNvPr>
          <p:cNvSpPr/>
          <p:nvPr/>
        </p:nvSpPr>
        <p:spPr>
          <a:xfrm>
            <a:off x="6115050" y="2933700"/>
            <a:ext cx="2160270" cy="1634490"/>
          </a:xfrm>
          <a:custGeom>
            <a:avLst/>
            <a:gdLst>
              <a:gd name="connsiteX0" fmla="*/ 2160270 w 2171700"/>
              <a:gd name="connsiteY0" fmla="*/ 0 h 1634490"/>
              <a:gd name="connsiteX1" fmla="*/ 0 w 2171700"/>
              <a:gd name="connsiteY1" fmla="*/ 419100 h 1634490"/>
              <a:gd name="connsiteX2" fmla="*/ 3810 w 2171700"/>
              <a:gd name="connsiteY2" fmla="*/ 1257300 h 1634490"/>
              <a:gd name="connsiteX3" fmla="*/ 2171700 w 2171700"/>
              <a:gd name="connsiteY3" fmla="*/ 1634490 h 1634490"/>
              <a:gd name="connsiteX4" fmla="*/ 2160270 w 2171700"/>
              <a:gd name="connsiteY4" fmla="*/ 0 h 1634490"/>
              <a:gd name="connsiteX0" fmla="*/ 2160270 w 2160270"/>
              <a:gd name="connsiteY0" fmla="*/ 0 h 1634490"/>
              <a:gd name="connsiteX1" fmla="*/ 0 w 2160270"/>
              <a:gd name="connsiteY1" fmla="*/ 419100 h 1634490"/>
              <a:gd name="connsiteX2" fmla="*/ 3810 w 2160270"/>
              <a:gd name="connsiteY2" fmla="*/ 1257300 h 1634490"/>
              <a:gd name="connsiteX3" fmla="*/ 2160270 w 2160270"/>
              <a:gd name="connsiteY3" fmla="*/ 1634490 h 1634490"/>
              <a:gd name="connsiteX4" fmla="*/ 2160270 w 2160270"/>
              <a:gd name="connsiteY4" fmla="*/ 0 h 1634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270" h="1634490">
                <a:moveTo>
                  <a:pt x="2160270" y="0"/>
                </a:moveTo>
                <a:lnTo>
                  <a:pt x="0" y="419100"/>
                </a:lnTo>
                <a:lnTo>
                  <a:pt x="3810" y="1257300"/>
                </a:lnTo>
                <a:lnTo>
                  <a:pt x="2160270" y="1634490"/>
                </a:lnTo>
                <a:lnTo>
                  <a:pt x="2160270" y="0"/>
                </a:lnTo>
                <a:close/>
              </a:path>
            </a:pathLst>
          </a:custGeom>
          <a:solidFill>
            <a:srgbClr val="B4C7E7">
              <a:alpha val="50196"/>
            </a:srgb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1AFDB87-54A4-6955-4737-33572FD74BFB}"/>
              </a:ext>
            </a:extLst>
          </p:cNvPr>
          <p:cNvSpPr/>
          <p:nvPr/>
        </p:nvSpPr>
        <p:spPr>
          <a:xfrm>
            <a:off x="5695593" y="3348051"/>
            <a:ext cx="842031" cy="84203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NIEM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Core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085BBB5-44EC-F9CB-9F31-86B51769DEC9}"/>
              </a:ext>
            </a:extLst>
          </p:cNvPr>
          <p:cNvGrpSpPr/>
          <p:nvPr/>
        </p:nvGrpSpPr>
        <p:grpSpPr>
          <a:xfrm>
            <a:off x="7635567" y="2932183"/>
            <a:ext cx="1267852" cy="1636448"/>
            <a:chOff x="7635567" y="2932183"/>
            <a:chExt cx="1267852" cy="163644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89F6CE7-4B27-9509-2424-AD9CB87DCA0E}"/>
                </a:ext>
              </a:extLst>
            </p:cNvPr>
            <p:cNvSpPr/>
            <p:nvPr/>
          </p:nvSpPr>
          <p:spPr>
            <a:xfrm>
              <a:off x="7635567" y="2932183"/>
              <a:ext cx="1267852" cy="16364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>
                <a:solidFill>
                  <a:schemeClr val="tx1"/>
                </a:solidFill>
              </a:endParaRPr>
            </a:p>
          </p:txBody>
        </p:sp>
        <p:pic>
          <p:nvPicPr>
            <p:cNvPr id="35" name="Picture 34" descr="C:\Program Files (x86)\Microsoft Office\MEDIA\CAGCAT10\j0292020.wmf">
              <a:extLst>
                <a:ext uri="{FF2B5EF4-FFF2-40B4-BE49-F238E27FC236}">
                  <a16:creationId xmlns:a16="http://schemas.microsoft.com/office/drawing/2014/main" id="{A23DC8CC-2EA4-B8FF-6FA7-ACE2FA1062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392204" y="3987084"/>
              <a:ext cx="288424" cy="273749"/>
            </a:xfrm>
            <a:prstGeom prst="rect">
              <a:avLst/>
            </a:prstGeom>
            <a:noFill/>
          </p:spPr>
        </p:pic>
        <p:graphicFrame>
          <p:nvGraphicFramePr>
            <p:cNvPr id="37" name="Object 43">
              <a:extLst>
                <a:ext uri="{FF2B5EF4-FFF2-40B4-BE49-F238E27FC236}">
                  <a16:creationId xmlns:a16="http://schemas.microsoft.com/office/drawing/2014/main" id="{19B6FB3B-9E07-B706-F334-87EE48109B3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5905249"/>
                </p:ext>
              </p:extLst>
            </p:nvPr>
          </p:nvGraphicFramePr>
          <p:xfrm>
            <a:off x="8344990" y="3265260"/>
            <a:ext cx="222791" cy="277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944280" imgH="1180440" progId="MS_ClipArt_Gallery.2">
                    <p:embed/>
                  </p:oleObj>
                </mc:Choice>
                <mc:Fallback>
                  <p:oleObj name="Clip" r:id="rId3" imgW="944280" imgH="1180440" progId="MS_ClipArt_Gallery.2">
                    <p:embed/>
                    <p:pic>
                      <p:nvPicPr>
                        <p:cNvPr id="37" name="Object 43">
                          <a:extLst>
                            <a:ext uri="{FF2B5EF4-FFF2-40B4-BE49-F238E27FC236}">
                              <a16:creationId xmlns:a16="http://schemas.microsoft.com/office/drawing/2014/main" id="{19B6FB3B-9E07-B706-F334-87EE48109B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44990" y="3265260"/>
                          <a:ext cx="222791" cy="27722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6" name="Picture 35" descr="C:\Program Files (x86)\Microsoft Office\MEDIA\CAGCAT10\j0292020.wmf">
              <a:extLst>
                <a:ext uri="{FF2B5EF4-FFF2-40B4-BE49-F238E27FC236}">
                  <a16:creationId xmlns:a16="http://schemas.microsoft.com/office/drawing/2014/main" id="{30544E43-D915-B278-C7AF-06D7F274D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821324" y="3410964"/>
              <a:ext cx="288424" cy="273749"/>
            </a:xfrm>
            <a:prstGeom prst="rect">
              <a:avLst/>
            </a:prstGeom>
            <a:noFill/>
          </p:spPr>
        </p:pic>
        <p:graphicFrame>
          <p:nvGraphicFramePr>
            <p:cNvPr id="34" name="Object 43">
              <a:extLst>
                <a:ext uri="{FF2B5EF4-FFF2-40B4-BE49-F238E27FC236}">
                  <a16:creationId xmlns:a16="http://schemas.microsoft.com/office/drawing/2014/main" id="{77AEB8F7-0808-32CC-0380-351059E043D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5090433"/>
                </p:ext>
              </p:extLst>
            </p:nvPr>
          </p:nvGraphicFramePr>
          <p:xfrm>
            <a:off x="8046703" y="3907697"/>
            <a:ext cx="222791" cy="277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944280" imgH="1180440" progId="MS_ClipArt_Gallery.2">
                    <p:embed/>
                  </p:oleObj>
                </mc:Choice>
                <mc:Fallback>
                  <p:oleObj name="Clip" r:id="rId3" imgW="944280" imgH="1180440" progId="MS_ClipArt_Gallery.2">
                    <p:embed/>
                    <p:pic>
                      <p:nvPicPr>
                        <p:cNvPr id="34" name="Object 43">
                          <a:extLst>
                            <a:ext uri="{FF2B5EF4-FFF2-40B4-BE49-F238E27FC236}">
                              <a16:creationId xmlns:a16="http://schemas.microsoft.com/office/drawing/2014/main" id="{77AEB8F7-0808-32CC-0380-351059E043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46703" y="3907697"/>
                          <a:ext cx="222791" cy="27722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0390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9E5CC10-F56E-BC6A-006C-AA05D351C7F8}"/>
              </a:ext>
            </a:extLst>
          </p:cNvPr>
          <p:cNvSpPr/>
          <p:nvPr/>
        </p:nvSpPr>
        <p:spPr>
          <a:xfrm>
            <a:off x="2799523" y="1971182"/>
            <a:ext cx="3753678" cy="3667618"/>
          </a:xfrm>
          <a:prstGeom prst="rect">
            <a:avLst/>
          </a:prstGeom>
          <a:solidFill>
            <a:srgbClr val="F7F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i="1">
                <a:solidFill>
                  <a:schemeClr val="tx1"/>
                </a:solidFill>
              </a:rPr>
              <a:t>message specification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DE58FB-EF2E-4F89-0154-EB913D8ADED1}"/>
              </a:ext>
            </a:extLst>
          </p:cNvPr>
          <p:cNvGrpSpPr/>
          <p:nvPr/>
        </p:nvGrpSpPr>
        <p:grpSpPr>
          <a:xfrm>
            <a:off x="2965884" y="2377906"/>
            <a:ext cx="901121" cy="670094"/>
            <a:chOff x="7251697" y="4481259"/>
            <a:chExt cx="901121" cy="67009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54B093-8C0C-6010-A226-DA2143708971}"/>
                </a:ext>
              </a:extLst>
            </p:cNvPr>
            <p:cNvSpPr/>
            <p:nvPr/>
          </p:nvSpPr>
          <p:spPr>
            <a:xfrm>
              <a:off x="7251697" y="4481259"/>
              <a:ext cx="901121" cy="670094"/>
            </a:xfrm>
            <a:prstGeom prst="rect">
              <a:avLst/>
            </a:prstGeom>
            <a:solidFill>
              <a:srgbClr val="D0B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i="1">
                  <a:solidFill>
                    <a:schemeClr val="tx1"/>
                  </a:solidFill>
                </a:rPr>
                <a:t>message type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937F9F-375E-589D-C404-D806B7B65120}"/>
                </a:ext>
              </a:extLst>
            </p:cNvPr>
            <p:cNvSpPr txBox="1"/>
            <p:nvPr/>
          </p:nvSpPr>
          <p:spPr>
            <a:xfrm>
              <a:off x="7357259" y="4719687"/>
              <a:ext cx="6899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Request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50D07BD-7750-58AC-51AC-F5536C704E9E}"/>
              </a:ext>
            </a:extLst>
          </p:cNvPr>
          <p:cNvGrpSpPr/>
          <p:nvPr/>
        </p:nvGrpSpPr>
        <p:grpSpPr>
          <a:xfrm>
            <a:off x="4725503" y="2377906"/>
            <a:ext cx="1238543" cy="670094"/>
            <a:chOff x="4725503" y="2352312"/>
            <a:chExt cx="1238543" cy="670094"/>
          </a:xfrm>
        </p:grpSpPr>
        <p:sp>
          <p:nvSpPr>
            <p:cNvPr id="5" name="AutoShape 46">
              <a:extLst>
                <a:ext uri="{FF2B5EF4-FFF2-40B4-BE49-F238E27FC236}">
                  <a16:creationId xmlns:a16="http://schemas.microsoft.com/office/drawing/2014/main" id="{7F9943AC-1C8A-5B98-AEF4-422FD7348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503" y="2352312"/>
              <a:ext cx="1238543" cy="670094"/>
            </a:xfrm>
            <a:prstGeom prst="roundRect">
              <a:avLst>
                <a:gd name="adj" fmla="val 16667"/>
              </a:avLst>
            </a:prstGeom>
            <a:solidFill>
              <a:srgbClr val="C2A3FF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t" anchorCtr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i="1" kern="0">
                  <a:solidFill>
                    <a:srgbClr val="000000"/>
                  </a:solidFill>
                </a:rPr>
                <a:t>message format</a:t>
              </a:r>
              <a:endPara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686787-D329-EAA5-0114-2447C313F2BF}"/>
                </a:ext>
              </a:extLst>
            </p:cNvPr>
            <p:cNvSpPr txBox="1"/>
            <p:nvPr/>
          </p:nvSpPr>
          <p:spPr>
            <a:xfrm>
              <a:off x="4789649" y="2590740"/>
              <a:ext cx="10041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Request.XML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71AFC2D-4086-46CA-2BDE-B314CAEA5890}"/>
              </a:ext>
            </a:extLst>
          </p:cNvPr>
          <p:cNvGrpSpPr/>
          <p:nvPr/>
        </p:nvGrpSpPr>
        <p:grpSpPr>
          <a:xfrm>
            <a:off x="4724400" y="3139906"/>
            <a:ext cx="1238543" cy="670094"/>
            <a:chOff x="4724400" y="3139906"/>
            <a:chExt cx="1238543" cy="670094"/>
          </a:xfrm>
        </p:grpSpPr>
        <p:sp>
          <p:nvSpPr>
            <p:cNvPr id="17" name="AutoShape 46">
              <a:extLst>
                <a:ext uri="{FF2B5EF4-FFF2-40B4-BE49-F238E27FC236}">
                  <a16:creationId xmlns:a16="http://schemas.microsoft.com/office/drawing/2014/main" id="{115AB108-D0C1-C675-6E4E-499AEA809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3139906"/>
              <a:ext cx="1238543" cy="670094"/>
            </a:xfrm>
            <a:prstGeom prst="roundRect">
              <a:avLst>
                <a:gd name="adj" fmla="val 16667"/>
              </a:avLst>
            </a:prstGeom>
            <a:solidFill>
              <a:srgbClr val="C2A3FF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t" anchorCtr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i="1" kern="0">
                  <a:solidFill>
                    <a:srgbClr val="000000"/>
                  </a:solidFill>
                </a:rPr>
                <a:t>message format</a:t>
              </a:r>
              <a:endPara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DB87FE-5188-63AC-4EB5-3ABC3E64D336}"/>
                </a:ext>
              </a:extLst>
            </p:cNvPr>
            <p:cNvSpPr txBox="1"/>
            <p:nvPr/>
          </p:nvSpPr>
          <p:spPr>
            <a:xfrm>
              <a:off x="4788546" y="3378334"/>
              <a:ext cx="10520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Request.JSON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02955B9-3ECB-684C-4BA7-58D602BF4B8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867005" y="2712953"/>
            <a:ext cx="844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1A03B83-F7EA-3B4B-7A19-06CE76EF69C3}"/>
              </a:ext>
            </a:extLst>
          </p:cNvPr>
          <p:cNvCxnSpPr>
            <a:cxnSpLocks/>
          </p:cNvCxnSpPr>
          <p:nvPr/>
        </p:nvCxnSpPr>
        <p:spPr>
          <a:xfrm>
            <a:off x="4289504" y="3474953"/>
            <a:ext cx="441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BAC6314-908F-1F68-150B-897985EC2F39}"/>
              </a:ext>
            </a:extLst>
          </p:cNvPr>
          <p:cNvCxnSpPr>
            <a:cxnSpLocks/>
          </p:cNvCxnSpPr>
          <p:nvPr/>
        </p:nvCxnSpPr>
        <p:spPr>
          <a:xfrm flipV="1">
            <a:off x="4289504" y="2712953"/>
            <a:ext cx="0" cy="7620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87B3E1E-6709-767C-07FE-8A0A0BDBF92F}"/>
              </a:ext>
            </a:extLst>
          </p:cNvPr>
          <p:cNvSpPr txBox="1"/>
          <p:nvPr/>
        </p:nvSpPr>
        <p:spPr>
          <a:xfrm>
            <a:off x="4035742" y="2472425"/>
            <a:ext cx="504478" cy="478849"/>
          </a:xfrm>
          <a:prstGeom prst="rect">
            <a:avLst/>
          </a:prstGeom>
          <a:solidFill>
            <a:srgbClr val="F7F3FF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defines content of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99776D1-424F-9A7A-8FA8-F1E31ACF0781}"/>
              </a:ext>
            </a:extLst>
          </p:cNvPr>
          <p:cNvGrpSpPr/>
          <p:nvPr/>
        </p:nvGrpSpPr>
        <p:grpSpPr>
          <a:xfrm>
            <a:off x="7356057" y="2381350"/>
            <a:ext cx="2402092" cy="790414"/>
            <a:chOff x="7356057" y="2381350"/>
            <a:chExt cx="2402092" cy="79041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620BA95-EB90-DBF0-9C74-A53431218783}"/>
                </a:ext>
              </a:extLst>
            </p:cNvPr>
            <p:cNvSpPr/>
            <p:nvPr/>
          </p:nvSpPr>
          <p:spPr>
            <a:xfrm>
              <a:off x="7395433" y="2381350"/>
              <a:ext cx="2193414" cy="670094"/>
            </a:xfrm>
            <a:prstGeom prst="rect">
              <a:avLst/>
            </a:prstGeom>
            <a:solidFill>
              <a:srgbClr val="F6F25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5B95263-1E5E-D9A3-2B79-52B196561B9D}"/>
                </a:ext>
              </a:extLst>
            </p:cNvPr>
            <p:cNvSpPr txBox="1"/>
            <p:nvPr/>
          </p:nvSpPr>
          <p:spPr>
            <a:xfrm>
              <a:off x="7356057" y="2386934"/>
              <a:ext cx="2390398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&lt;my:Request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xmlns:my="http://example.com/M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xmlns:nc="https://docs.oasis-op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&lt;my:Parameter&gt;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&lt;my:SomethingOrOther&gt;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4D09E7A-CBAD-33F1-5F9F-FAB26EE90770}"/>
                </a:ext>
              </a:extLst>
            </p:cNvPr>
            <p:cNvSpPr/>
            <p:nvPr/>
          </p:nvSpPr>
          <p:spPr>
            <a:xfrm>
              <a:off x="7395433" y="3056208"/>
              <a:ext cx="2193414" cy="89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FBD82C6-ED25-982D-A375-6732EAB813B2}"/>
                </a:ext>
              </a:extLst>
            </p:cNvPr>
            <p:cNvSpPr/>
            <p:nvPr/>
          </p:nvSpPr>
          <p:spPr>
            <a:xfrm>
              <a:off x="9600541" y="2381350"/>
              <a:ext cx="157608" cy="727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260EB40-2ACB-8CD1-BD61-927DD78821A1}"/>
              </a:ext>
            </a:extLst>
          </p:cNvPr>
          <p:cNvCxnSpPr>
            <a:cxnSpLocks/>
          </p:cNvCxnSpPr>
          <p:nvPr/>
        </p:nvCxnSpPr>
        <p:spPr>
          <a:xfrm flipV="1">
            <a:off x="5961781" y="2711543"/>
            <a:ext cx="1429619" cy="2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4334DD3-4E3B-A464-C7A7-2DDD62528107}"/>
              </a:ext>
            </a:extLst>
          </p:cNvPr>
          <p:cNvSpPr txBox="1"/>
          <p:nvPr/>
        </p:nvSpPr>
        <p:spPr>
          <a:xfrm>
            <a:off x="8184085" y="1957399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/>
              <a:t>messages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94C9112-61BB-4549-4B15-407CCA1DC84A}"/>
              </a:ext>
            </a:extLst>
          </p:cNvPr>
          <p:cNvCxnSpPr>
            <a:cxnSpLocks/>
          </p:cNvCxnSpPr>
          <p:nvPr/>
        </p:nvCxnSpPr>
        <p:spPr>
          <a:xfrm flipV="1">
            <a:off x="5959504" y="3473543"/>
            <a:ext cx="1429619" cy="2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1659B21-FFC2-C349-A230-047572783AF8}"/>
              </a:ext>
            </a:extLst>
          </p:cNvPr>
          <p:cNvSpPr/>
          <p:nvPr/>
        </p:nvSpPr>
        <p:spPr>
          <a:xfrm>
            <a:off x="215164" y="267580"/>
            <a:ext cx="1613636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messageSpec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0D08BF8-8F0E-F84D-5FFA-94E32E4EADC0}"/>
              </a:ext>
            </a:extLst>
          </p:cNvPr>
          <p:cNvSpPr/>
          <p:nvPr/>
        </p:nvSpPr>
        <p:spPr>
          <a:xfrm>
            <a:off x="2971800" y="3901906"/>
            <a:ext cx="901121" cy="670094"/>
          </a:xfrm>
          <a:prstGeom prst="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i="1">
                <a:solidFill>
                  <a:schemeClr val="tx1"/>
                </a:solidFill>
              </a:rPr>
              <a:t>message type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59A27E2-D411-EEB1-9E97-E9FB2F891794}"/>
              </a:ext>
            </a:extLst>
          </p:cNvPr>
          <p:cNvSpPr txBox="1"/>
          <p:nvPr/>
        </p:nvSpPr>
        <p:spPr>
          <a:xfrm>
            <a:off x="3030811" y="4140334"/>
            <a:ext cx="783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Response</a:t>
            </a:r>
          </a:p>
        </p:txBody>
      </p:sp>
      <p:sp>
        <p:nvSpPr>
          <p:cNvPr id="108" name="AutoShape 46">
            <a:extLst>
              <a:ext uri="{FF2B5EF4-FFF2-40B4-BE49-F238E27FC236}">
                <a16:creationId xmlns:a16="http://schemas.microsoft.com/office/drawing/2014/main" id="{37FFE584-765B-8AD3-8BE5-74BD64DB4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1419" y="3901906"/>
            <a:ext cx="1238543" cy="670094"/>
          </a:xfrm>
          <a:prstGeom prst="roundRect">
            <a:avLst>
              <a:gd name="adj" fmla="val 16667"/>
            </a:avLst>
          </a:prstGeom>
          <a:solidFill>
            <a:srgbClr val="C2A3FF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kern="0">
                <a:solidFill>
                  <a:srgbClr val="000000"/>
                </a:solidFill>
              </a:rPr>
              <a:t>message format</a:t>
            </a:r>
            <a:endParaRPr kumimoji="0" lang="en-US" sz="100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1E3DBA4-9062-38F6-5A11-CD83081F0705}"/>
              </a:ext>
            </a:extLst>
          </p:cNvPr>
          <p:cNvSpPr txBox="1"/>
          <p:nvPr/>
        </p:nvSpPr>
        <p:spPr>
          <a:xfrm>
            <a:off x="4802046" y="4140334"/>
            <a:ext cx="1097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Response.XML</a:t>
            </a:r>
          </a:p>
        </p:txBody>
      </p:sp>
      <p:sp>
        <p:nvSpPr>
          <p:cNvPr id="111" name="AutoShape 46">
            <a:extLst>
              <a:ext uri="{FF2B5EF4-FFF2-40B4-BE49-F238E27FC236}">
                <a16:creationId xmlns:a16="http://schemas.microsoft.com/office/drawing/2014/main" id="{5843D2B0-D890-DB0B-0361-F900A3E7A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316" y="4663906"/>
            <a:ext cx="1238543" cy="670094"/>
          </a:xfrm>
          <a:prstGeom prst="roundRect">
            <a:avLst>
              <a:gd name="adj" fmla="val 16667"/>
            </a:avLst>
          </a:prstGeom>
          <a:solidFill>
            <a:srgbClr val="C2A3FF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kern="0">
                <a:solidFill>
                  <a:srgbClr val="000000"/>
                </a:solidFill>
              </a:rPr>
              <a:t>message format</a:t>
            </a:r>
            <a:endParaRPr kumimoji="0" lang="en-US" sz="100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DBF9809-8410-6638-57D8-A64CEFCAAD02}"/>
              </a:ext>
            </a:extLst>
          </p:cNvPr>
          <p:cNvSpPr txBox="1"/>
          <p:nvPr/>
        </p:nvSpPr>
        <p:spPr>
          <a:xfrm>
            <a:off x="4776995" y="4902334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Response.JSON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AFC30A1-A8E6-CA2F-F60D-6A571F418CAF}"/>
              </a:ext>
            </a:extLst>
          </p:cNvPr>
          <p:cNvCxnSpPr>
            <a:cxnSpLocks/>
            <a:stCxn id="105" idx="3"/>
          </p:cNvCxnSpPr>
          <p:nvPr/>
        </p:nvCxnSpPr>
        <p:spPr>
          <a:xfrm>
            <a:off x="3872921" y="4236953"/>
            <a:ext cx="844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35C7466-DC33-042F-E030-BC68D46DB6D0}"/>
              </a:ext>
            </a:extLst>
          </p:cNvPr>
          <p:cNvCxnSpPr>
            <a:cxnSpLocks/>
          </p:cNvCxnSpPr>
          <p:nvPr/>
        </p:nvCxnSpPr>
        <p:spPr>
          <a:xfrm>
            <a:off x="4295420" y="4998953"/>
            <a:ext cx="441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2E5248C-F618-DCCA-8A49-BE49161C31D4}"/>
              </a:ext>
            </a:extLst>
          </p:cNvPr>
          <p:cNvCxnSpPr>
            <a:cxnSpLocks/>
          </p:cNvCxnSpPr>
          <p:nvPr/>
        </p:nvCxnSpPr>
        <p:spPr>
          <a:xfrm flipV="1">
            <a:off x="4295420" y="4236953"/>
            <a:ext cx="0" cy="7620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EFF3597-1AD2-036E-3A40-3D4445B7B00F}"/>
              </a:ext>
            </a:extLst>
          </p:cNvPr>
          <p:cNvCxnSpPr>
            <a:cxnSpLocks/>
          </p:cNvCxnSpPr>
          <p:nvPr/>
        </p:nvCxnSpPr>
        <p:spPr>
          <a:xfrm flipV="1">
            <a:off x="5967697" y="4235543"/>
            <a:ext cx="1429619" cy="2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FBA0FAC-A870-BCE5-8A6F-1DB142342B7D}"/>
              </a:ext>
            </a:extLst>
          </p:cNvPr>
          <p:cNvCxnSpPr>
            <a:cxnSpLocks/>
          </p:cNvCxnSpPr>
          <p:nvPr/>
        </p:nvCxnSpPr>
        <p:spPr>
          <a:xfrm flipV="1">
            <a:off x="5965420" y="4997543"/>
            <a:ext cx="1429619" cy="2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B43F867-70E4-4826-4FAD-AC90392C8341}"/>
              </a:ext>
            </a:extLst>
          </p:cNvPr>
          <p:cNvGrpSpPr/>
          <p:nvPr/>
        </p:nvGrpSpPr>
        <p:grpSpPr>
          <a:xfrm>
            <a:off x="7356057" y="3124200"/>
            <a:ext cx="2402092" cy="790414"/>
            <a:chOff x="7356057" y="3124200"/>
            <a:chExt cx="2402092" cy="790414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C77F5FD-4406-E3C6-C24C-0B8696CA1B92}"/>
                </a:ext>
              </a:extLst>
            </p:cNvPr>
            <p:cNvSpPr/>
            <p:nvPr/>
          </p:nvSpPr>
          <p:spPr>
            <a:xfrm>
              <a:off x="7395433" y="3124200"/>
              <a:ext cx="2193414" cy="670094"/>
            </a:xfrm>
            <a:prstGeom prst="rect">
              <a:avLst/>
            </a:prstGeom>
            <a:solidFill>
              <a:srgbClr val="F6F25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D4A99B3-5B2C-FB17-FB73-4A9CC74D8310}"/>
                </a:ext>
              </a:extLst>
            </p:cNvPr>
            <p:cNvSpPr txBox="1"/>
            <p:nvPr/>
          </p:nvSpPr>
          <p:spPr>
            <a:xfrm>
              <a:off x="7356057" y="3129784"/>
              <a:ext cx="2390398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"@context": "http://example.com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"my:Request": {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"my:Parameter": {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 "my:SomethingOrOther": {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8F3A112-988D-C795-3B18-FA7F37660A5E}"/>
                </a:ext>
              </a:extLst>
            </p:cNvPr>
            <p:cNvSpPr/>
            <p:nvPr/>
          </p:nvSpPr>
          <p:spPr>
            <a:xfrm>
              <a:off x="7395433" y="3799058"/>
              <a:ext cx="2193414" cy="89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1A4CDB4E-4A6E-C085-C144-7ED97641F3AF}"/>
                </a:ext>
              </a:extLst>
            </p:cNvPr>
            <p:cNvSpPr/>
            <p:nvPr/>
          </p:nvSpPr>
          <p:spPr>
            <a:xfrm>
              <a:off x="9600541" y="3124200"/>
              <a:ext cx="157608" cy="727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55849CEC-DE6D-628F-03F9-FCA1A2AF4ED4}"/>
              </a:ext>
            </a:extLst>
          </p:cNvPr>
          <p:cNvGrpSpPr/>
          <p:nvPr/>
        </p:nvGrpSpPr>
        <p:grpSpPr>
          <a:xfrm>
            <a:off x="7356057" y="3886200"/>
            <a:ext cx="2402092" cy="790414"/>
            <a:chOff x="7356057" y="3886200"/>
            <a:chExt cx="2402092" cy="790414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2CAC85F-CE0C-4704-292F-262F115AA7BC}"/>
                </a:ext>
              </a:extLst>
            </p:cNvPr>
            <p:cNvSpPr/>
            <p:nvPr/>
          </p:nvSpPr>
          <p:spPr>
            <a:xfrm>
              <a:off x="7395433" y="3886200"/>
              <a:ext cx="2193414" cy="670094"/>
            </a:xfrm>
            <a:prstGeom prst="rect">
              <a:avLst/>
            </a:prstGeom>
            <a:solidFill>
              <a:srgbClr val="F6F25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5A6035C-F916-3571-2D95-06103FE4BC63}"/>
                </a:ext>
              </a:extLst>
            </p:cNvPr>
            <p:cNvSpPr txBox="1"/>
            <p:nvPr/>
          </p:nvSpPr>
          <p:spPr>
            <a:xfrm>
              <a:off x="7356057" y="3891784"/>
              <a:ext cx="2390398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&lt;my:Response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xmlns:my="http://example.com/M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xmlns:nc="https://docs.oasis-op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&lt;my:Result&gt;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&lt;my:SomethingOrOther&gt;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E740AB5-E36D-876F-67F9-05CAC8DFFB79}"/>
                </a:ext>
              </a:extLst>
            </p:cNvPr>
            <p:cNvSpPr/>
            <p:nvPr/>
          </p:nvSpPr>
          <p:spPr>
            <a:xfrm>
              <a:off x="7395433" y="4561058"/>
              <a:ext cx="2193414" cy="89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319B56E-CB2C-D3E3-AC5D-12F1212347D2}"/>
                </a:ext>
              </a:extLst>
            </p:cNvPr>
            <p:cNvSpPr/>
            <p:nvPr/>
          </p:nvSpPr>
          <p:spPr>
            <a:xfrm>
              <a:off x="9600541" y="3886200"/>
              <a:ext cx="157608" cy="727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5774F47-4C91-9C45-5F16-60100A09EEF8}"/>
              </a:ext>
            </a:extLst>
          </p:cNvPr>
          <p:cNvGrpSpPr/>
          <p:nvPr/>
        </p:nvGrpSpPr>
        <p:grpSpPr>
          <a:xfrm>
            <a:off x="7356057" y="4648200"/>
            <a:ext cx="2402092" cy="790414"/>
            <a:chOff x="7356057" y="4648200"/>
            <a:chExt cx="2402092" cy="790414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4C89648-E6EF-F53B-1BFD-37AFC0340B66}"/>
                </a:ext>
              </a:extLst>
            </p:cNvPr>
            <p:cNvSpPr/>
            <p:nvPr/>
          </p:nvSpPr>
          <p:spPr>
            <a:xfrm>
              <a:off x="7395433" y="4648200"/>
              <a:ext cx="2193414" cy="670094"/>
            </a:xfrm>
            <a:prstGeom prst="rect">
              <a:avLst/>
            </a:prstGeom>
            <a:solidFill>
              <a:srgbClr val="F6F25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A34174-37AC-4DC5-5864-F60528EBEB80}"/>
                </a:ext>
              </a:extLst>
            </p:cNvPr>
            <p:cNvSpPr txBox="1"/>
            <p:nvPr/>
          </p:nvSpPr>
          <p:spPr>
            <a:xfrm>
              <a:off x="7356057" y="4653784"/>
              <a:ext cx="2390398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"@context": "http://example.com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"my:Response": {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"my:Result": {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 "my:SomethingOrOther": {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1A95A94-9A85-9904-873F-65A3195F258A}"/>
                </a:ext>
              </a:extLst>
            </p:cNvPr>
            <p:cNvSpPr/>
            <p:nvPr/>
          </p:nvSpPr>
          <p:spPr>
            <a:xfrm>
              <a:off x="7395433" y="5323058"/>
              <a:ext cx="2193414" cy="89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3722805-F17F-A592-6E45-BE06A3351D08}"/>
                </a:ext>
              </a:extLst>
            </p:cNvPr>
            <p:cNvSpPr/>
            <p:nvPr/>
          </p:nvSpPr>
          <p:spPr>
            <a:xfrm>
              <a:off x="9600541" y="4648200"/>
              <a:ext cx="157608" cy="727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141" name="Arc 140">
            <a:extLst>
              <a:ext uri="{FF2B5EF4-FFF2-40B4-BE49-F238E27FC236}">
                <a16:creationId xmlns:a16="http://schemas.microsoft.com/office/drawing/2014/main" id="{0344F312-2E21-80B6-CEFE-E88C97EF8EE1}"/>
              </a:ext>
            </a:extLst>
          </p:cNvPr>
          <p:cNvSpPr/>
          <p:nvPr/>
        </p:nvSpPr>
        <p:spPr>
          <a:xfrm>
            <a:off x="9195909" y="2714564"/>
            <a:ext cx="862491" cy="809290"/>
          </a:xfrm>
          <a:prstGeom prst="arc">
            <a:avLst>
              <a:gd name="adj1" fmla="val 16200000"/>
              <a:gd name="adj2" fmla="val 5483550"/>
            </a:avLst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C2667C0-02B1-62E3-96D6-7BCC69A972EC}"/>
              </a:ext>
            </a:extLst>
          </p:cNvPr>
          <p:cNvSpPr txBox="1"/>
          <p:nvPr/>
        </p:nvSpPr>
        <p:spPr>
          <a:xfrm>
            <a:off x="9929212" y="2918648"/>
            <a:ext cx="699788" cy="350609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same information</a:t>
            </a:r>
          </a:p>
        </p:txBody>
      </p:sp>
      <p:sp>
        <p:nvSpPr>
          <p:cNvPr id="143" name="Arc 142">
            <a:extLst>
              <a:ext uri="{FF2B5EF4-FFF2-40B4-BE49-F238E27FC236}">
                <a16:creationId xmlns:a16="http://schemas.microsoft.com/office/drawing/2014/main" id="{0AA61E48-C588-F32F-A19A-9DE71CE6E506}"/>
              </a:ext>
            </a:extLst>
          </p:cNvPr>
          <p:cNvSpPr/>
          <p:nvPr/>
        </p:nvSpPr>
        <p:spPr>
          <a:xfrm>
            <a:off x="9220200" y="4188164"/>
            <a:ext cx="862491" cy="809290"/>
          </a:xfrm>
          <a:prstGeom prst="arc">
            <a:avLst>
              <a:gd name="adj1" fmla="val 16200000"/>
              <a:gd name="adj2" fmla="val 5483550"/>
            </a:avLst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9382E69-7148-FFE9-FBB4-4864FF1CF0B7}"/>
              </a:ext>
            </a:extLst>
          </p:cNvPr>
          <p:cNvSpPr txBox="1"/>
          <p:nvPr/>
        </p:nvSpPr>
        <p:spPr>
          <a:xfrm>
            <a:off x="4039662" y="3998041"/>
            <a:ext cx="504478" cy="478849"/>
          </a:xfrm>
          <a:prstGeom prst="rect">
            <a:avLst/>
          </a:prstGeom>
          <a:solidFill>
            <a:srgbClr val="F7F3FF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defines content of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80DBA39-C698-228C-838D-8A20DAF837B5}"/>
              </a:ext>
            </a:extLst>
          </p:cNvPr>
          <p:cNvSpPr txBox="1"/>
          <p:nvPr/>
        </p:nvSpPr>
        <p:spPr>
          <a:xfrm>
            <a:off x="6691918" y="2472118"/>
            <a:ext cx="504478" cy="478849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defines syntax of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00E6FB6-6001-4A5B-01B1-D952CFDC0848}"/>
              </a:ext>
            </a:extLst>
          </p:cNvPr>
          <p:cNvSpPr txBox="1"/>
          <p:nvPr/>
        </p:nvSpPr>
        <p:spPr>
          <a:xfrm>
            <a:off x="6691918" y="3238667"/>
            <a:ext cx="504478" cy="478849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defines syntax of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26B6D8F-A741-0300-91A0-6A7841DCF491}"/>
              </a:ext>
            </a:extLst>
          </p:cNvPr>
          <p:cNvSpPr txBox="1"/>
          <p:nvPr/>
        </p:nvSpPr>
        <p:spPr>
          <a:xfrm>
            <a:off x="6691918" y="3996118"/>
            <a:ext cx="504478" cy="478849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defines syntax of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24D9097-E305-ACD5-BDF3-020FE26C33C9}"/>
              </a:ext>
            </a:extLst>
          </p:cNvPr>
          <p:cNvSpPr txBox="1"/>
          <p:nvPr/>
        </p:nvSpPr>
        <p:spPr>
          <a:xfrm>
            <a:off x="6691918" y="4762667"/>
            <a:ext cx="504478" cy="478849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defines syntax of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404AFC1-6599-5D48-9ACF-E02AFF3A7AFE}"/>
              </a:ext>
            </a:extLst>
          </p:cNvPr>
          <p:cNvSpPr txBox="1"/>
          <p:nvPr/>
        </p:nvSpPr>
        <p:spPr>
          <a:xfrm>
            <a:off x="9929212" y="4442761"/>
            <a:ext cx="699788" cy="350609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same information</a:t>
            </a:r>
          </a:p>
        </p:txBody>
      </p:sp>
    </p:spTree>
    <p:extLst>
      <p:ext uri="{BB962C8B-B14F-4D97-AF65-F5344CB8AC3E}">
        <p14:creationId xmlns:p14="http://schemas.microsoft.com/office/powerpoint/2010/main" val="256651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B7DD40-936E-75D9-470F-DFC9C59E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z="1000" smtClean="0"/>
              <a:t>6</a:t>
            </a:fld>
            <a:endParaRPr lang="en-US" sz="100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D6C9854-0469-8F68-FE40-E6BA9D1700AD}"/>
              </a:ext>
            </a:extLst>
          </p:cNvPr>
          <p:cNvSpPr/>
          <p:nvPr/>
        </p:nvSpPr>
        <p:spPr>
          <a:xfrm>
            <a:off x="4800600" y="1698173"/>
            <a:ext cx="1307011" cy="405676"/>
          </a:xfrm>
          <a:prstGeom prst="round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nc:PersonType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86BC6A-17D6-FFB7-02AE-8B2C663D8F15}"/>
              </a:ext>
            </a:extLst>
          </p:cNvPr>
          <p:cNvSpPr/>
          <p:nvPr/>
        </p:nvSpPr>
        <p:spPr>
          <a:xfrm>
            <a:off x="196655" y="209706"/>
            <a:ext cx="1284903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msg+meta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C5D739-272A-9B36-738D-1D78EAF228BA}"/>
              </a:ext>
            </a:extLst>
          </p:cNvPr>
          <p:cNvSpPr/>
          <p:nvPr/>
        </p:nvSpPr>
        <p:spPr>
          <a:xfrm>
            <a:off x="4800599" y="2345249"/>
            <a:ext cx="1307011" cy="405676"/>
          </a:xfrm>
          <a:prstGeom prst="round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nc:PersonName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109F3E-FF0A-B770-0135-1FC49C633A7A}"/>
              </a:ext>
            </a:extLst>
          </p:cNvPr>
          <p:cNvSpPr/>
          <p:nvPr/>
        </p:nvSpPr>
        <p:spPr>
          <a:xfrm>
            <a:off x="4800600" y="2983389"/>
            <a:ext cx="1307011" cy="405676"/>
          </a:xfrm>
          <a:prstGeom prst="round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nc:PersonNameType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EF6A896-1EDE-7C54-E376-8F70D98E327C}"/>
              </a:ext>
            </a:extLst>
          </p:cNvPr>
          <p:cNvSpPr/>
          <p:nvPr/>
        </p:nvSpPr>
        <p:spPr>
          <a:xfrm>
            <a:off x="4817088" y="3601906"/>
            <a:ext cx="1307011" cy="405676"/>
          </a:xfrm>
          <a:prstGeom prst="round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nc:PersonFullName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AA8156-AD85-BF68-02FF-CD420BF3D1AF}"/>
              </a:ext>
            </a:extLst>
          </p:cNvPr>
          <p:cNvSpPr/>
          <p:nvPr/>
        </p:nvSpPr>
        <p:spPr>
          <a:xfrm>
            <a:off x="4839863" y="4269846"/>
            <a:ext cx="1284236" cy="405676"/>
          </a:xfrm>
          <a:prstGeom prst="round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xs:string</a:t>
            </a: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A4249BB0-F6AB-7527-93E7-DB5A72E4A905}"/>
              </a:ext>
            </a:extLst>
          </p:cNvPr>
          <p:cNvSpPr/>
          <p:nvPr/>
        </p:nvSpPr>
        <p:spPr>
          <a:xfrm>
            <a:off x="5914692" y="1965389"/>
            <a:ext cx="389036" cy="502960"/>
          </a:xfrm>
          <a:prstGeom prst="arc">
            <a:avLst>
              <a:gd name="adj1" fmla="val 16200000"/>
              <a:gd name="adj2" fmla="val 50231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905939-C4A4-9EA5-2AB4-5630F6FE055F}"/>
              </a:ext>
            </a:extLst>
          </p:cNvPr>
          <p:cNvSpPr txBox="1"/>
          <p:nvPr/>
        </p:nvSpPr>
        <p:spPr>
          <a:xfrm>
            <a:off x="6107611" y="2133628"/>
            <a:ext cx="28533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has-a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0F8638-5193-EE5B-7233-0D98272C220D}"/>
              </a:ext>
            </a:extLst>
          </p:cNvPr>
          <p:cNvSpPr txBox="1"/>
          <p:nvPr/>
        </p:nvSpPr>
        <p:spPr>
          <a:xfrm>
            <a:off x="4959418" y="1154961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1C0054"/>
                </a:solidFill>
              </a:rPr>
              <a:t>NIEM Model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EA02F60-EC01-B390-3283-0DD186DB30C6}"/>
              </a:ext>
            </a:extLst>
          </p:cNvPr>
          <p:cNvCxnSpPr>
            <a:cxnSpLocks/>
          </p:cNvCxnSpPr>
          <p:nvPr/>
        </p:nvCxnSpPr>
        <p:spPr>
          <a:xfrm flipV="1">
            <a:off x="3806500" y="1918446"/>
            <a:ext cx="979215" cy="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23FE2339-4A73-03BC-DE9A-7C5991B6A466}"/>
              </a:ext>
            </a:extLst>
          </p:cNvPr>
          <p:cNvSpPr/>
          <p:nvPr/>
        </p:nvSpPr>
        <p:spPr>
          <a:xfrm>
            <a:off x="3191044" y="1716681"/>
            <a:ext cx="615456" cy="404603"/>
          </a:xfrm>
          <a:prstGeom prst="roundRect">
            <a:avLst/>
          </a:prstGeom>
          <a:solidFill>
            <a:srgbClr val="F6F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000"/>
              </a:lnSpc>
            </a:pPr>
            <a:r>
              <a:rPr lang="en-US" sz="1000" i="1">
                <a:solidFill>
                  <a:schemeClr val="tx1"/>
                </a:solidFill>
              </a:rPr>
              <a:t>person object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B8DD5E4-FF30-6F29-B7C3-A1E22EBA41BB}"/>
              </a:ext>
            </a:extLst>
          </p:cNvPr>
          <p:cNvCxnSpPr>
            <a:cxnSpLocks/>
          </p:cNvCxnSpPr>
          <p:nvPr/>
        </p:nvCxnSpPr>
        <p:spPr>
          <a:xfrm>
            <a:off x="3497308" y="2140790"/>
            <a:ext cx="2928" cy="818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98E4F4-C8A7-0661-DA55-307764A5C274}"/>
              </a:ext>
            </a:extLst>
          </p:cNvPr>
          <p:cNvCxnSpPr>
            <a:cxnSpLocks/>
          </p:cNvCxnSpPr>
          <p:nvPr/>
        </p:nvCxnSpPr>
        <p:spPr>
          <a:xfrm>
            <a:off x="3503159" y="3440261"/>
            <a:ext cx="0" cy="82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95E932E-DAC5-D16B-9C4D-B2ECF7379721}"/>
              </a:ext>
            </a:extLst>
          </p:cNvPr>
          <p:cNvSpPr/>
          <p:nvPr/>
        </p:nvSpPr>
        <p:spPr>
          <a:xfrm>
            <a:off x="3191044" y="2983926"/>
            <a:ext cx="615456" cy="404603"/>
          </a:xfrm>
          <a:prstGeom prst="roundRect">
            <a:avLst/>
          </a:prstGeom>
          <a:solidFill>
            <a:srgbClr val="F6F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000"/>
              </a:lnSpc>
            </a:pPr>
            <a:r>
              <a:rPr lang="en-US" sz="1000" i="1">
                <a:solidFill>
                  <a:schemeClr val="tx1"/>
                </a:solidFill>
              </a:rPr>
              <a:t>name object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E49EC0-D7EF-872D-A15C-233D28D367C3}"/>
              </a:ext>
            </a:extLst>
          </p:cNvPr>
          <p:cNvSpPr txBox="1"/>
          <p:nvPr/>
        </p:nvSpPr>
        <p:spPr>
          <a:xfrm>
            <a:off x="3022079" y="2471682"/>
            <a:ext cx="916918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>
                <a:latin typeface="Consolas" panose="020B0609020204030204" pitchFamily="49" charset="0"/>
              </a:rPr>
              <a:t>nc:PersonName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E74425D-4536-1C01-9D54-1E306BA9D8D5}"/>
              </a:ext>
            </a:extLst>
          </p:cNvPr>
          <p:cNvSpPr txBox="1"/>
          <p:nvPr/>
        </p:nvSpPr>
        <p:spPr>
          <a:xfrm>
            <a:off x="2897785" y="3750666"/>
            <a:ext cx="119904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>
                <a:latin typeface="Consolas" panose="020B0609020204030204" pitchFamily="49" charset="0"/>
              </a:rPr>
              <a:t>nc:PersonFullName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B1A0FA2-9A86-1541-9DC9-35536810962F}"/>
              </a:ext>
            </a:extLst>
          </p:cNvPr>
          <p:cNvCxnSpPr>
            <a:cxnSpLocks/>
          </p:cNvCxnSpPr>
          <p:nvPr/>
        </p:nvCxnSpPr>
        <p:spPr>
          <a:xfrm>
            <a:off x="3795115" y="3191805"/>
            <a:ext cx="990600" cy="7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AE40D053-829C-A5DB-8305-4111A66F280B}"/>
              </a:ext>
            </a:extLst>
          </p:cNvPr>
          <p:cNvSpPr/>
          <p:nvPr/>
        </p:nvSpPr>
        <p:spPr>
          <a:xfrm>
            <a:off x="3084735" y="4292568"/>
            <a:ext cx="889821" cy="389109"/>
          </a:xfrm>
          <a:prstGeom prst="rect">
            <a:avLst/>
          </a:prstGeom>
          <a:solidFill>
            <a:srgbClr val="F6F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>
                <a:solidFill>
                  <a:schemeClr val="tx1"/>
                </a:solidFill>
              </a:rPr>
              <a:t>literal</a:t>
            </a:r>
          </a:p>
          <a:p>
            <a:pPr algn="ctr"/>
            <a:r>
              <a:rPr lang="en-US" sz="1000">
                <a:solidFill>
                  <a:schemeClr val="tx1"/>
                </a:solidFill>
                <a:latin typeface="Consolas" panose="020B0609020204030204" pitchFamily="49" charset="0"/>
              </a:rPr>
              <a:t>Clark Kent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E376CC7-0887-EBC8-7DD6-DD23A83495EA}"/>
              </a:ext>
            </a:extLst>
          </p:cNvPr>
          <p:cNvCxnSpPr>
            <a:cxnSpLocks/>
          </p:cNvCxnSpPr>
          <p:nvPr/>
        </p:nvCxnSpPr>
        <p:spPr>
          <a:xfrm>
            <a:off x="3981125" y="4485624"/>
            <a:ext cx="843853" cy="4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0A342DA-A403-DBE8-6ED9-4BF99F86D3DE}"/>
              </a:ext>
            </a:extLst>
          </p:cNvPr>
          <p:cNvSpPr txBox="1"/>
          <p:nvPr/>
        </p:nvSpPr>
        <p:spPr>
          <a:xfrm>
            <a:off x="2642338" y="1154961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rgbClr val="5A5800"/>
                </a:solidFill>
              </a:rPr>
              <a:t>Message</a:t>
            </a:r>
            <a:br>
              <a:rPr lang="en-US" sz="1200" b="1">
                <a:solidFill>
                  <a:srgbClr val="5A5800"/>
                </a:solidFill>
              </a:rPr>
            </a:br>
            <a:r>
              <a:rPr lang="en-US" sz="1200" b="1">
                <a:solidFill>
                  <a:srgbClr val="5A5800"/>
                </a:solidFill>
              </a:rPr>
              <a:t>(</a:t>
            </a:r>
            <a:r>
              <a:rPr lang="en-US" sz="1200" b="1" i="1">
                <a:solidFill>
                  <a:srgbClr val="5A5800"/>
                </a:solidFill>
              </a:rPr>
              <a:t>runtime instance data)</a:t>
            </a:r>
            <a:endParaRPr lang="en-US" sz="1200" b="1">
              <a:solidFill>
                <a:srgbClr val="5A58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6029EF1-E021-3D43-2B58-6BD4236277D9}"/>
              </a:ext>
            </a:extLst>
          </p:cNvPr>
          <p:cNvSpPr txBox="1"/>
          <p:nvPr/>
        </p:nvSpPr>
        <p:spPr>
          <a:xfrm>
            <a:off x="4346018" y="1842038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30D315-3CB1-B592-F8BB-9C4F6FC2D10A}"/>
              </a:ext>
            </a:extLst>
          </p:cNvPr>
          <p:cNvSpPr txBox="1"/>
          <p:nvPr/>
        </p:nvSpPr>
        <p:spPr>
          <a:xfrm>
            <a:off x="4346018" y="3109283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EDA4D-DEC0-A1DD-051A-7FE7E61691E6}"/>
              </a:ext>
            </a:extLst>
          </p:cNvPr>
          <p:cNvSpPr txBox="1"/>
          <p:nvPr/>
        </p:nvSpPr>
        <p:spPr>
          <a:xfrm>
            <a:off x="4346018" y="4413175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42AEEE9-8F77-9C06-3001-620076D5C1B9}"/>
              </a:ext>
            </a:extLst>
          </p:cNvPr>
          <p:cNvSpPr/>
          <p:nvPr/>
        </p:nvSpPr>
        <p:spPr>
          <a:xfrm>
            <a:off x="5914692" y="2613381"/>
            <a:ext cx="389036" cy="502960"/>
          </a:xfrm>
          <a:prstGeom prst="arc">
            <a:avLst>
              <a:gd name="adj1" fmla="val 16200000"/>
              <a:gd name="adj2" fmla="val 49272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3BCFEF-FF5B-3DA6-6777-1B4903CAC14E}"/>
              </a:ext>
            </a:extLst>
          </p:cNvPr>
          <p:cNvSpPr txBox="1"/>
          <p:nvPr/>
        </p:nvSpPr>
        <p:spPr>
          <a:xfrm>
            <a:off x="6194587" y="2770159"/>
            <a:ext cx="18274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D6356877-59FD-936D-C0D0-1B6CB39CC8F0}"/>
              </a:ext>
            </a:extLst>
          </p:cNvPr>
          <p:cNvSpPr/>
          <p:nvPr/>
        </p:nvSpPr>
        <p:spPr>
          <a:xfrm>
            <a:off x="5914692" y="3273119"/>
            <a:ext cx="389036" cy="502960"/>
          </a:xfrm>
          <a:prstGeom prst="arc">
            <a:avLst>
              <a:gd name="adj1" fmla="val 16200000"/>
              <a:gd name="adj2" fmla="val 49272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7F4686-8032-88D2-A5ED-8CAFB8E13FA4}"/>
              </a:ext>
            </a:extLst>
          </p:cNvPr>
          <p:cNvSpPr txBox="1"/>
          <p:nvPr/>
        </p:nvSpPr>
        <p:spPr>
          <a:xfrm>
            <a:off x="6143290" y="3407688"/>
            <a:ext cx="28533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has-a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10156281-9E3F-E1D2-6500-37B251743893}"/>
              </a:ext>
            </a:extLst>
          </p:cNvPr>
          <p:cNvSpPr/>
          <p:nvPr/>
        </p:nvSpPr>
        <p:spPr>
          <a:xfrm>
            <a:off x="5914692" y="3928089"/>
            <a:ext cx="389036" cy="502960"/>
          </a:xfrm>
          <a:prstGeom prst="arc">
            <a:avLst>
              <a:gd name="adj1" fmla="val 16200000"/>
              <a:gd name="adj2" fmla="val 49272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0A7C2B-D010-A4F9-DCD2-E84A386E8CFD}"/>
              </a:ext>
            </a:extLst>
          </p:cNvPr>
          <p:cNvSpPr txBox="1"/>
          <p:nvPr/>
        </p:nvSpPr>
        <p:spPr>
          <a:xfrm>
            <a:off x="6201825" y="4075345"/>
            <a:ext cx="18274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9DC733-57A3-A017-3368-437096DF14F0}"/>
              </a:ext>
            </a:extLst>
          </p:cNvPr>
          <p:cNvCxnSpPr>
            <a:cxnSpLocks/>
          </p:cNvCxnSpPr>
          <p:nvPr/>
        </p:nvCxnSpPr>
        <p:spPr>
          <a:xfrm flipV="1">
            <a:off x="6101810" y="1900609"/>
            <a:ext cx="979215" cy="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F81947-370A-7C69-89E5-BA3FF99EFB3E}"/>
              </a:ext>
            </a:extLst>
          </p:cNvPr>
          <p:cNvSpPr txBox="1"/>
          <p:nvPr/>
        </p:nvSpPr>
        <p:spPr>
          <a:xfrm>
            <a:off x="6641328" y="1824067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2C7082B-13E2-A2CB-7793-AED49F8023B0}"/>
              </a:ext>
            </a:extLst>
          </p:cNvPr>
          <p:cNvSpPr/>
          <p:nvPr/>
        </p:nvSpPr>
        <p:spPr>
          <a:xfrm>
            <a:off x="7075225" y="1697047"/>
            <a:ext cx="770468" cy="4056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0ED9A51-DFC4-D882-4E97-1901A188008B}"/>
              </a:ext>
            </a:extLst>
          </p:cNvPr>
          <p:cNvSpPr/>
          <p:nvPr/>
        </p:nvSpPr>
        <p:spPr>
          <a:xfrm>
            <a:off x="7075225" y="2345249"/>
            <a:ext cx="770468" cy="4056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Object Property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1CDF81B-F4E4-85D5-BBF6-4816335C9982}"/>
              </a:ext>
            </a:extLst>
          </p:cNvPr>
          <p:cNvSpPr/>
          <p:nvPr/>
        </p:nvSpPr>
        <p:spPr>
          <a:xfrm>
            <a:off x="7075225" y="2983389"/>
            <a:ext cx="770468" cy="4056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DC80EF1-6754-EC81-DFB4-CA4D62F56BFF}"/>
              </a:ext>
            </a:extLst>
          </p:cNvPr>
          <p:cNvSpPr/>
          <p:nvPr/>
        </p:nvSpPr>
        <p:spPr>
          <a:xfrm>
            <a:off x="7075225" y="3601906"/>
            <a:ext cx="770468" cy="4056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Data Property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878C68-619F-B8BF-52A4-5EF8AD128BE8}"/>
              </a:ext>
            </a:extLst>
          </p:cNvPr>
          <p:cNvSpPr/>
          <p:nvPr/>
        </p:nvSpPr>
        <p:spPr>
          <a:xfrm>
            <a:off x="7075225" y="4282786"/>
            <a:ext cx="770468" cy="4056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Datatype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9BFAAB-A792-BA60-1894-E12602BB8573}"/>
              </a:ext>
            </a:extLst>
          </p:cNvPr>
          <p:cNvCxnSpPr>
            <a:cxnSpLocks/>
          </p:cNvCxnSpPr>
          <p:nvPr/>
        </p:nvCxnSpPr>
        <p:spPr>
          <a:xfrm flipV="1">
            <a:off x="6107630" y="2547685"/>
            <a:ext cx="979215" cy="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DF99A6B-3658-0338-2901-263558249934}"/>
              </a:ext>
            </a:extLst>
          </p:cNvPr>
          <p:cNvSpPr txBox="1"/>
          <p:nvPr/>
        </p:nvSpPr>
        <p:spPr>
          <a:xfrm>
            <a:off x="6647148" y="2471143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87DC171-CE92-5DA2-B1C5-17F8C47F221A}"/>
              </a:ext>
            </a:extLst>
          </p:cNvPr>
          <p:cNvCxnSpPr>
            <a:cxnSpLocks/>
          </p:cNvCxnSpPr>
          <p:nvPr/>
        </p:nvCxnSpPr>
        <p:spPr>
          <a:xfrm flipV="1">
            <a:off x="6113450" y="3185825"/>
            <a:ext cx="979215" cy="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4BD95BD-CC56-9E9D-C260-4C3C1D6A2BE2}"/>
              </a:ext>
            </a:extLst>
          </p:cNvPr>
          <p:cNvSpPr txBox="1"/>
          <p:nvPr/>
        </p:nvSpPr>
        <p:spPr>
          <a:xfrm>
            <a:off x="6652968" y="3109283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9C46AB-BFC8-190D-E7DB-F0E066815680}"/>
              </a:ext>
            </a:extLst>
          </p:cNvPr>
          <p:cNvCxnSpPr>
            <a:cxnSpLocks/>
          </p:cNvCxnSpPr>
          <p:nvPr/>
        </p:nvCxnSpPr>
        <p:spPr>
          <a:xfrm flipV="1">
            <a:off x="6119270" y="3804342"/>
            <a:ext cx="979215" cy="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4E16E3D-FA16-429E-45E6-5F77727BC84F}"/>
              </a:ext>
            </a:extLst>
          </p:cNvPr>
          <p:cNvSpPr txBox="1"/>
          <p:nvPr/>
        </p:nvSpPr>
        <p:spPr>
          <a:xfrm>
            <a:off x="6658788" y="3727800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3C2591-BEC5-8DF1-FC4A-99B543AC477B}"/>
              </a:ext>
            </a:extLst>
          </p:cNvPr>
          <p:cNvCxnSpPr>
            <a:cxnSpLocks/>
          </p:cNvCxnSpPr>
          <p:nvPr/>
        </p:nvCxnSpPr>
        <p:spPr>
          <a:xfrm flipV="1">
            <a:off x="6125090" y="4485222"/>
            <a:ext cx="979215" cy="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39C65D8-A332-F37F-8A26-821061296F9C}"/>
              </a:ext>
            </a:extLst>
          </p:cNvPr>
          <p:cNvSpPr txBox="1"/>
          <p:nvPr/>
        </p:nvSpPr>
        <p:spPr>
          <a:xfrm>
            <a:off x="6664608" y="4408680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C70E15-056D-2CC0-3040-CF71DBE04AF9}"/>
              </a:ext>
            </a:extLst>
          </p:cNvPr>
          <p:cNvSpPr txBox="1"/>
          <p:nvPr/>
        </p:nvSpPr>
        <p:spPr>
          <a:xfrm>
            <a:off x="6995876" y="1162741"/>
            <a:ext cx="929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Metamodel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CF535D-0B01-9A4F-FDAB-EBFE80E07843}"/>
              </a:ext>
            </a:extLst>
          </p:cNvPr>
          <p:cNvSpPr txBox="1"/>
          <p:nvPr/>
        </p:nvSpPr>
        <p:spPr>
          <a:xfrm>
            <a:off x="3554534" y="2210572"/>
            <a:ext cx="28533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has-a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F44D20-F262-3390-F6BB-847854608B64}"/>
              </a:ext>
            </a:extLst>
          </p:cNvPr>
          <p:cNvSpPr txBox="1"/>
          <p:nvPr/>
        </p:nvSpPr>
        <p:spPr>
          <a:xfrm>
            <a:off x="3550720" y="3498008"/>
            <a:ext cx="28533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has-a</a:t>
            </a:r>
          </a:p>
        </p:txBody>
      </p:sp>
    </p:spTree>
    <p:extLst>
      <p:ext uri="{BB962C8B-B14F-4D97-AF65-F5344CB8AC3E}">
        <p14:creationId xmlns:p14="http://schemas.microsoft.com/office/powerpoint/2010/main" val="1191874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B7DD40-936E-75D9-470F-DFC9C59E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z="1000" smtClean="0"/>
              <a:t>7</a:t>
            </a:fld>
            <a:endParaRPr lang="en-US" sz="100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00C5F00-C6D5-96ED-062C-E4DF93C7C27B}"/>
              </a:ext>
            </a:extLst>
          </p:cNvPr>
          <p:cNvSpPr/>
          <p:nvPr/>
        </p:nvSpPr>
        <p:spPr>
          <a:xfrm>
            <a:off x="5298789" y="3733800"/>
            <a:ext cx="1329800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err="1">
                <a:solidFill>
                  <a:schemeClr val="tx1"/>
                </a:solidFill>
              </a:rPr>
              <a:t>nc:</a:t>
            </a:r>
            <a:r>
              <a:rPr lang="en-US" sz="1000">
                <a:solidFill>
                  <a:schemeClr val="tx1"/>
                </a:solidFill>
              </a:rPr>
              <a:t>PersonNameType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D6C9854-0469-8F68-FE40-E6BA9D1700AD}"/>
              </a:ext>
            </a:extLst>
          </p:cNvPr>
          <p:cNvSpPr/>
          <p:nvPr/>
        </p:nvSpPr>
        <p:spPr>
          <a:xfrm>
            <a:off x="3335211" y="3730260"/>
            <a:ext cx="1223862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err="1">
                <a:solidFill>
                  <a:schemeClr val="tx1"/>
                </a:solidFill>
              </a:rPr>
              <a:t>nc:</a:t>
            </a:r>
            <a:r>
              <a:rPr lang="en-US" sz="1000">
                <a:solidFill>
                  <a:schemeClr val="tx1"/>
                </a:solidFill>
              </a:rPr>
              <a:t>PersonType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52BA73-A68F-7081-6F42-AB02F01A7A09}"/>
              </a:ext>
            </a:extLst>
          </p:cNvPr>
          <p:cNvSpPr txBox="1"/>
          <p:nvPr/>
        </p:nvSpPr>
        <p:spPr>
          <a:xfrm>
            <a:off x="4451107" y="4800600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err="1"/>
              <a:t>nc:PersonName</a:t>
            </a:r>
            <a:endParaRPr lang="en-US" sz="1000" i="1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03B557E-6B45-9802-9750-2936D90AEAEB}"/>
              </a:ext>
            </a:extLst>
          </p:cNvPr>
          <p:cNvSpPr txBox="1"/>
          <p:nvPr/>
        </p:nvSpPr>
        <p:spPr>
          <a:xfrm>
            <a:off x="6328181" y="4800600"/>
            <a:ext cx="1181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err="1"/>
              <a:t>nc:PersonFullName</a:t>
            </a:r>
            <a:endParaRPr lang="en-US" sz="1000" i="1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B45DC37A-47D7-D8D9-6BD5-D8D093D21B37}"/>
              </a:ext>
            </a:extLst>
          </p:cNvPr>
          <p:cNvSpPr/>
          <p:nvPr/>
        </p:nvSpPr>
        <p:spPr>
          <a:xfrm>
            <a:off x="5655960" y="4845068"/>
            <a:ext cx="615456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_:n2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23FE2339-4A73-03BC-DE9A-7C5991B6A466}"/>
              </a:ext>
            </a:extLst>
          </p:cNvPr>
          <p:cNvSpPr/>
          <p:nvPr/>
        </p:nvSpPr>
        <p:spPr>
          <a:xfrm>
            <a:off x="3629789" y="4845068"/>
            <a:ext cx="615456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_:n1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FF80540-12C5-1513-380C-8E90ADE03BF0}"/>
              </a:ext>
            </a:extLst>
          </p:cNvPr>
          <p:cNvSpPr txBox="1"/>
          <p:nvPr/>
        </p:nvSpPr>
        <p:spPr>
          <a:xfrm>
            <a:off x="7577704" y="4935379"/>
            <a:ext cx="822661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/>
              <a:t>“Clark Kent”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348D63A-0951-462F-B3AC-C2DAC8C50872}"/>
              </a:ext>
            </a:extLst>
          </p:cNvPr>
          <p:cNvCxnSpPr>
            <a:cxnSpLocks/>
            <a:stCxn id="81" idx="0"/>
            <a:endCxn id="54" idx="2"/>
          </p:cNvCxnSpPr>
          <p:nvPr/>
        </p:nvCxnSpPr>
        <p:spPr>
          <a:xfrm flipV="1">
            <a:off x="3937517" y="4187460"/>
            <a:ext cx="9625" cy="657608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0C080F9-B549-66F0-9110-97278F140811}"/>
              </a:ext>
            </a:extLst>
          </p:cNvPr>
          <p:cNvCxnSpPr>
            <a:cxnSpLocks/>
          </p:cNvCxnSpPr>
          <p:nvPr/>
        </p:nvCxnSpPr>
        <p:spPr>
          <a:xfrm flipV="1">
            <a:off x="5963688" y="4191000"/>
            <a:ext cx="1" cy="654068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B8DD5E4-FF30-6F29-B7C3-A1E22EBA41BB}"/>
              </a:ext>
            </a:extLst>
          </p:cNvPr>
          <p:cNvCxnSpPr>
            <a:cxnSpLocks/>
          </p:cNvCxnSpPr>
          <p:nvPr/>
        </p:nvCxnSpPr>
        <p:spPr>
          <a:xfrm>
            <a:off x="4245245" y="5073668"/>
            <a:ext cx="14107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369BA33-B9A9-42B0-0B4B-6F6FDD3D8D62}"/>
              </a:ext>
            </a:extLst>
          </p:cNvPr>
          <p:cNvSpPr txBox="1"/>
          <p:nvPr/>
        </p:nvSpPr>
        <p:spPr>
          <a:xfrm>
            <a:off x="5924577" y="4394924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err="1"/>
              <a:t>rdf:type</a:t>
            </a:r>
            <a:endParaRPr lang="en-US" sz="1000" i="1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60475A3-1120-D842-A9E4-10531F2C2949}"/>
              </a:ext>
            </a:extLst>
          </p:cNvPr>
          <p:cNvSpPr txBox="1"/>
          <p:nvPr/>
        </p:nvSpPr>
        <p:spPr>
          <a:xfrm>
            <a:off x="3937517" y="4394924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err="1"/>
              <a:t>rdf:type</a:t>
            </a:r>
            <a:endParaRPr lang="en-US" sz="1000" i="1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9F2BCB-CBEB-5C18-2184-9ACF21846B31}"/>
              </a:ext>
            </a:extLst>
          </p:cNvPr>
          <p:cNvCxnSpPr>
            <a:cxnSpLocks/>
          </p:cNvCxnSpPr>
          <p:nvPr/>
        </p:nvCxnSpPr>
        <p:spPr>
          <a:xfrm flipV="1">
            <a:off x="6265904" y="5058490"/>
            <a:ext cx="1306288" cy="93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7937B6A-D5E2-A0FF-6C50-796A96993AD7}"/>
              </a:ext>
            </a:extLst>
          </p:cNvPr>
          <p:cNvSpPr txBox="1"/>
          <p:nvPr/>
        </p:nvSpPr>
        <p:spPr>
          <a:xfrm>
            <a:off x="2579663" y="4800600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err="1"/>
              <a:t>nc:</a:t>
            </a:r>
            <a:r>
              <a:rPr lang="en-US" sz="1000" i="1"/>
              <a:t>Person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4B64032-04DC-CC00-F27A-DE96AD4E53C4}"/>
              </a:ext>
            </a:extLst>
          </p:cNvPr>
          <p:cNvSpPr/>
          <p:nvPr/>
        </p:nvSpPr>
        <p:spPr>
          <a:xfrm>
            <a:off x="1602854" y="4845068"/>
            <a:ext cx="615456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_:n0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652DB6-2DC7-D1CE-4CE7-A43B119AE7E9}"/>
              </a:ext>
            </a:extLst>
          </p:cNvPr>
          <p:cNvCxnSpPr>
            <a:cxnSpLocks/>
          </p:cNvCxnSpPr>
          <p:nvPr/>
        </p:nvCxnSpPr>
        <p:spPr>
          <a:xfrm>
            <a:off x="2218310" y="5073668"/>
            <a:ext cx="14107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7C85375-E208-78FF-88ED-57C8D6B253F7}"/>
              </a:ext>
            </a:extLst>
          </p:cNvPr>
          <p:cNvSpPr/>
          <p:nvPr/>
        </p:nvSpPr>
        <p:spPr>
          <a:xfrm>
            <a:off x="196655" y="209706"/>
            <a:ext cx="1555945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xml-meaning</a:t>
            </a:r>
          </a:p>
        </p:txBody>
      </p:sp>
    </p:spTree>
    <p:extLst>
      <p:ext uri="{BB962C8B-B14F-4D97-AF65-F5344CB8AC3E}">
        <p14:creationId xmlns:p14="http://schemas.microsoft.com/office/powerpoint/2010/main" val="1809712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lIns="91440" tIns="91440" rIns="91440" bIns="91440" rtlCol="0" anchor="ctr"/>
      <a:lstStyle>
        <a:defPPr algn="ctr">
          <a:defRPr sz="1000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3141</TotalTime>
  <Words>492</Words>
  <Application>Microsoft Office PowerPoint</Application>
  <PresentationFormat>Widescreen</PresentationFormat>
  <Paragraphs>199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Courier New</vt:lpstr>
      <vt:lpstr>Office Theme</vt:lpstr>
      <vt:lpstr>Clip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Renner</dc:creator>
  <cp:lastModifiedBy>Dr. Scott A Renner</cp:lastModifiedBy>
  <cp:revision>36</cp:revision>
  <dcterms:created xsi:type="dcterms:W3CDTF">2023-01-23T16:02:18Z</dcterms:created>
  <dcterms:modified xsi:type="dcterms:W3CDTF">2024-07-22T18:37:47Z</dcterms:modified>
</cp:coreProperties>
</file>