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NIEM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Jan</a:t>
            </a:r>
            <a:r>
              <a:rPr/>
              <a:t> </a:t>
            </a:r>
            <a:r>
              <a:rPr/>
              <a:t>22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domain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 a domain data model, rather than just an IEPD</a:t>
            </a:r>
          </a:p>
          <a:p>
            <a:pPr lvl="1"/>
            <a:r>
              <a:rPr/>
              <a:t>publish</a:t>
            </a:r>
          </a:p>
          <a:p>
            <a:pPr lvl="2"/>
            <a:r>
              <a:rPr/>
              <a:t>data model</a:t>
            </a:r>
          </a:p>
          <a:p>
            <a:pPr lvl="2"/>
            <a:r>
              <a:rPr/>
              <a:t>domain update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component search API</a:t>
            </a:r>
          </a:p>
          <a:p>
            <a:pPr lvl="2"/>
            <a:r>
              <a:rPr/>
              <a:t>release repository</a:t>
            </a:r>
          </a:p>
          <a:p>
            <a:pPr lvl="2"/>
            <a:r>
              <a:rPr/>
              <a:t>enterprise model / eiem</a:t>
            </a:r>
          </a:p>
          <a:p>
            <a:pPr lvl="2"/>
            <a:r>
              <a:rPr/>
              <a:t>other iepd repository</a:t>
            </a:r>
          </a:p>
          <a:p>
            <a:pPr lvl="1"/>
            <a:r>
              <a:rPr/>
              <a:t>component browse API</a:t>
            </a:r>
          </a:p>
          <a:p>
            <a:pPr lvl="1"/>
            <a:r>
              <a:rPr/>
              <a:t>iepd registry</a:t>
            </a:r>
          </a:p>
          <a:p>
            <a:pPr lvl="1"/>
            <a:r>
              <a:rPr/>
              <a:t>iepd search API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distinguishing between</a:t>
            </a:r>
          </a:p>
          <a:p>
            <a:pPr lvl="2"/>
            <a:r>
              <a:rPr/>
              <a:t>new type</a:t>
            </a:r>
          </a:p>
          <a:p>
            <a:pPr lvl="2"/>
            <a:r>
              <a:rPr/>
              <a:t>role</a:t>
            </a:r>
          </a:p>
          <a:p>
            <a:pPr lvl="2"/>
            <a:r>
              <a:rPr/>
              <a:t>augmentation</a:t>
            </a:r>
          </a:p>
          <a:p>
            <a:pPr lvl="2"/>
            <a:r>
              <a:rPr/>
              <a:t>association</a:t>
            </a:r>
          </a:p>
          <a:p>
            <a:pPr lvl="2"/>
            <a:r>
              <a:rPr/>
              <a:t>abstract substitution</a:t>
            </a:r>
          </a:p>
          <a:p>
            <a:pPr lvl="2"/>
            <a:r>
              <a:rPr/>
              <a:t>representation</a:t>
            </a:r>
          </a:p>
          <a:p>
            <a:pPr lvl="2"/>
            <a:r>
              <a:rPr/>
              <a:t>container element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code list support</a:t>
            </a:r>
          </a:p>
          <a:p>
            <a:pPr lvl="2"/>
            <a:r>
              <a:rPr/>
              <a:t>code list specification</a:t>
            </a:r>
          </a:p>
          <a:p>
            <a:pPr lvl="1"/>
            <a:r>
              <a:rPr/>
              <a:t>metadata validation</a:t>
            </a:r>
          </a:p>
          <a:p>
            <a:pPr lvl="1"/>
            <a:r>
              <a:rPr/>
              <a:t>id/ref/uri validation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Current</a:t>
            </a:r>
            <a:r>
              <a:rPr/>
              <a:t> </a:t>
            </a: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Current tool gaps</a:t>
            </a:r>
          </a:p>
          <a:p>
            <a:pPr lvl="2"/>
            <a:r>
              <a:rPr/>
              <a:t>mapping data requirements to NIEM subset + extension</a:t>
            </a:r>
          </a:p>
          <a:p>
            <a:pPr lvl="2"/>
            <a:r>
              <a:rPr/>
              <a:t>defining &amp; generating extension schemas</a:t>
            </a:r>
          </a:p>
          <a:p>
            <a:pPr lvl="2"/>
            <a:r>
              <a:rPr/>
              <a:t>producing JSON Schema</a:t>
            </a:r>
          </a:p>
          <a:p>
            <a:pPr lvl="2"/>
            <a:r>
              <a:rPr/>
              <a:t>IEPD assembly</a:t>
            </a:r>
          </a:p>
          <a:p>
            <a:pPr lvl="2"/>
            <a:r>
              <a:rPr/>
              <a:t>validation of instances against an IEPD</a:t>
            </a:r>
          </a:p>
          <a:p>
            <a:pPr lvl="1"/>
            <a:r>
              <a:rPr/>
              <a:t>List</a:t>
            </a:r>
          </a:p>
          <a:p>
            <a:pPr lvl="2"/>
            <a:r>
              <a:rPr/>
              <a:t>SSGT</a:t>
            </a:r>
          </a:p>
          <a:p>
            <a:pPr lvl="3"/>
            <a:r>
              <a:rPr/>
              <a:t>search</a:t>
            </a:r>
          </a:p>
          <a:p>
            <a:pPr lvl="3"/>
            <a:r>
              <a:rPr/>
              <a:t>subset building</a:t>
            </a:r>
          </a:p>
          <a:p>
            <a:pPr lvl="3"/>
            <a:r>
              <a:rPr/>
              <a:t>browse</a:t>
            </a:r>
          </a:p>
          <a:p>
            <a:pPr lvl="2"/>
            <a:r>
              <a:rPr/>
              <a:t>Contesa</a:t>
            </a:r>
          </a:p>
          <a:p>
            <a:pPr lvl="3"/>
            <a:r>
              <a:rPr/>
              <a:t>parse IEPD</a:t>
            </a:r>
          </a:p>
          <a:p>
            <a:pPr lvl="3"/>
            <a:r>
              <a:rPr/>
              <a:t>validate IEPD vs specs</a:t>
            </a:r>
          </a:p>
          <a:p>
            <a:pPr lvl="2"/>
            <a:r>
              <a:rPr/>
              <a:t>Migration tool</a:t>
            </a:r>
          </a:p>
          <a:p>
            <a:pPr lvl="3"/>
            <a:r>
              <a:rPr/>
              <a:t>update wantlist to new version</a:t>
            </a:r>
          </a:p>
          <a:p>
            <a:pPr lvl="2"/>
            <a:r>
              <a:rPr/>
              <a:t>Code list tool</a:t>
            </a:r>
          </a:p>
          <a:p>
            <a:pPr lvl="3"/>
            <a:r>
              <a:rPr/>
              <a:t>produce schemas from spreadsheets</a:t>
            </a:r>
          </a:p>
          <a:p>
            <a:pPr lvl="2"/>
            <a:r>
              <a:rPr/>
              <a:t>Wayfarer</a:t>
            </a:r>
          </a:p>
          <a:p>
            <a:pPr lvl="3"/>
            <a:r>
              <a:rPr/>
              <a:t>search</a:t>
            </a:r>
          </a:p>
          <a:p>
            <a:pPr lvl="3"/>
            <a:r>
              <a:rPr/>
              <a:t>browse</a:t>
            </a:r>
          </a:p>
          <a:p>
            <a:pPr lvl="2"/>
            <a:r>
              <a:rPr/>
              <a:t>Movement</a:t>
            </a:r>
          </a:p>
          <a:p>
            <a:pPr lvl="3"/>
            <a:r>
              <a:rPr/>
              <a:t>search</a:t>
            </a:r>
          </a:p>
          <a:p>
            <a:pPr lvl="2"/>
            <a:r>
              <a:rPr/>
              <a:t>model viewer website</a:t>
            </a:r>
          </a:p>
          <a:p>
            <a:pPr lvl="3"/>
            <a:r>
              <a:rPr/>
              <a:t>browse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MVPs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capabilities</a:t>
            </a:r>
          </a:p>
          <a:p>
            <a:pPr lvl="2"/>
            <a:r>
              <a:rPr/>
              <a:t>Landing page</a:t>
            </a:r>
          </a:p>
          <a:p>
            <a:pPr lvl="2"/>
            <a:r>
              <a:rPr/>
              <a:t>Files interface for an IEPD</a:t>
            </a:r>
          </a:p>
          <a:p>
            <a:pPr lvl="3"/>
            <a:r>
              <a:rPr/>
              <a:t>empty IEPD</a:t>
            </a:r>
          </a:p>
          <a:p>
            <a:pPr lvl="3"/>
            <a:r>
              <a:rPr/>
              <a:t>download zip</a:t>
            </a:r>
          </a:p>
          <a:p>
            <a:pPr lvl="3"/>
            <a:r>
              <a:rPr/>
              <a:t>upload zip</a:t>
            </a:r>
          </a:p>
          <a:p>
            <a:pPr lvl="3"/>
            <a:r>
              <a:rPr/>
              <a:t>upload file</a:t>
            </a:r>
          </a:p>
          <a:p>
            <a:pPr lvl="3"/>
            <a:r>
              <a:rPr/>
              <a:t>Message Description Manifest creation &amp; editing</a:t>
            </a:r>
          </a:p>
          <a:p>
            <a:pPr lvl="4"/>
            <a:r>
              <a:rPr/>
              <a:t>user details</a:t>
            </a:r>
          </a:p>
          <a:p>
            <a:pPr lvl="4"/>
            <a:r>
              <a:rPr/>
              <a:t>iepd details</a:t>
            </a:r>
          </a:p>
          <a:p>
            <a:pPr lvl="4"/>
            <a:r>
              <a:rPr/>
              <a:t>content details</a:t>
            </a:r>
          </a:p>
          <a:p>
            <a:pPr lvl="5"/>
            <a:r>
              <a:rPr/>
              <a:t>schema assembly</a:t>
            </a:r>
          </a:p>
          <a:p>
            <a:pPr lvl="5"/>
            <a:r>
              <a:rPr/>
              <a:t>message formats</a:t>
            </a:r>
          </a:p>
          <a:p>
            <a:pPr lvl="3"/>
            <a:r>
              <a:rPr/>
              <a:t>Generate model from XML Schemas</a:t>
            </a:r>
          </a:p>
          <a:p>
            <a:pPr lvl="3"/>
            <a:r>
              <a:rPr/>
              <a:t>Generate model from spreadsheet</a:t>
            </a:r>
          </a:p>
          <a:p>
            <a:pPr lvl="3"/>
            <a:r>
              <a:rPr/>
              <a:t>Generate JSON schema from model</a:t>
            </a:r>
          </a:p>
          <a:p>
            <a:pPr lvl="3"/>
            <a:r>
              <a:rPr/>
              <a:t>Generate XSD from model</a:t>
            </a:r>
          </a:p>
          <a:p>
            <a:pPr lvl="3"/>
            <a:r>
              <a:rPr/>
              <a:t>Generate UML from model</a:t>
            </a:r>
          </a:p>
          <a:p>
            <a:pPr lvl="3"/>
            <a:r>
              <a:rPr/>
              <a:t>validation</a:t>
            </a:r>
          </a:p>
          <a:p>
            <a:pPr lvl="4"/>
            <a:r>
              <a:rPr/>
              <a:t>error handling</a:t>
            </a:r>
          </a:p>
          <a:p>
            <a:pPr lvl="4"/>
            <a:r>
              <a:rPr/>
              <a:t>report generation</a:t>
            </a:r>
          </a:p>
          <a:p>
            <a:pPr lvl="4"/>
            <a:r>
              <a:rPr/>
              <a:t>conformance assertion</a:t>
            </a:r>
          </a:p>
          <a:p>
            <a:pPr lvl="3"/>
            <a:r>
              <a:rPr/>
              <a:t>populate with a good template</a:t>
            </a:r>
          </a:p>
          <a:p>
            <a:pPr lvl="2"/>
            <a:r>
              <a:rPr/>
              <a:t>NIEM 5.0 targets</a:t>
            </a:r>
          </a:p>
          <a:p>
            <a:pPr lvl="3"/>
            <a:r>
              <a:rPr/>
              <a:t>production of NIEM 5 XSDs</a:t>
            </a:r>
          </a:p>
          <a:p>
            <a:pPr lvl="4"/>
            <a:r>
              <a:rPr/>
              <a:t>model-to-NIEM 5 XSDs</a:t>
            </a:r>
          </a:p>
          <a:p>
            <a:pPr lvl="3"/>
            <a:r>
              <a:rPr/>
              <a:t>SSGT</a:t>
            </a:r>
          </a:p>
          <a:p>
            <a:pPr lvl="4"/>
            <a:r>
              <a:rPr/>
              <a:t>add “model” schema generator</a:t>
            </a:r>
          </a:p>
          <a:p>
            <a:pPr lvl="3"/>
            <a:r>
              <a:rPr/>
              <a:t>NIEM release</a:t>
            </a:r>
          </a:p>
          <a:p>
            <a:pPr lvl="2"/>
            <a:r>
              <a:rPr/>
              <a:t>Generate JSON Schema from a schema set / zip</a:t>
            </a:r>
          </a:p>
          <a:p>
            <a:pPr lvl="3"/>
            <a:r>
              <a:rPr/>
              <a:t>as a UI / standalone webapp</a:t>
            </a:r>
          </a:p>
          <a:p>
            <a:pPr lvl="3"/>
            <a:r>
              <a:rPr/>
              <a:t>as a web service</a:t>
            </a:r>
          </a:p>
          <a:p>
            <a:pPr lvl="3"/>
            <a:r>
              <a:rPr/>
              <a:t>process:</a:t>
            </a:r>
          </a:p>
          <a:p>
            <a:pPr lvl="4"/>
            <a:r>
              <a:rPr/>
              <a:t>IEPD zip to XML Schema document set</a:t>
            </a:r>
          </a:p>
          <a:p>
            <a:pPr lvl="4"/>
            <a:r>
              <a:rPr/>
              <a:t>XML Schema set to model</a:t>
            </a:r>
          </a:p>
          <a:p>
            <a:pPr lvl="4"/>
            <a:r>
              <a:rPr/>
              <a:t>model to JSON Schema</a:t>
            </a:r>
          </a:p>
          <a:p>
            <a:pPr lvl="3"/>
            <a:r>
              <a:rPr/>
              <a:t>cons</a:t>
            </a:r>
          </a:p>
          <a:p>
            <a:pPr lvl="4"/>
            <a:r>
              <a:rPr/>
              <a:t>Requires JSON people to build XML Schemas</a:t>
            </a:r>
          </a:p>
          <a:p>
            <a:pPr lvl="2"/>
            <a:r>
              <a:rPr/>
              <a:t>Generate JSON Schema from a spreadsheet</a:t>
            </a:r>
          </a:p>
          <a:p>
            <a:pPr lvl="3"/>
            <a:r>
              <a:rPr/>
              <a:t>requires precise spreadsheet format</a:t>
            </a:r>
          </a:p>
          <a:p>
            <a:pPr lvl="1"/>
            <a:r>
              <a:rPr/>
              <a:t>list</a:t>
            </a:r>
          </a:p>
          <a:p>
            <a:pPr lvl="2"/>
            <a:r>
              <a:rPr/>
              <a:t>1st MVP</a:t>
            </a:r>
          </a:p>
          <a:p>
            <a:pPr lvl="3"/>
            <a:r>
              <a:rPr/>
              <a:t>features</a:t>
            </a:r>
          </a:p>
          <a:p>
            <a:pPr lvl="4"/>
            <a:r>
              <a:rPr/>
              <a:t>landing page</a:t>
            </a:r>
          </a:p>
          <a:p>
            <a:pPr lvl="4"/>
            <a:r>
              <a:rPr/>
              <a:t>session mgt</a:t>
            </a:r>
          </a:p>
          <a:p>
            <a:pPr lvl="4"/>
            <a:r>
              <a:rPr/>
              <a:t>file interface</a:t>
            </a:r>
          </a:p>
          <a:p>
            <a:pPr lvl="4"/>
            <a:r>
              <a:rPr/>
              <a:t>spreadsheet-to-model</a:t>
            </a:r>
          </a:p>
          <a:p>
            <a:pPr lvl="4"/>
            <a:r>
              <a:rPr/>
              <a:t>model-to-JSON Schema</a:t>
            </a:r>
          </a:p>
          <a:p>
            <a:pPr lvl="3"/>
            <a:r>
              <a:rPr/>
              <a:t>capabilities</a:t>
            </a:r>
          </a:p>
          <a:p>
            <a:pPr lvl="4"/>
            <a:r>
              <a:rPr/>
              <a:t>generate JSON Schema from a spreadsheet</a:t>
            </a:r>
          </a:p>
          <a:p>
            <a:pPr lvl="4"/>
            <a:r>
              <a:rPr/>
              <a:t>XML-free JSON capability</a:t>
            </a:r>
          </a:p>
          <a:p>
            <a:pPr lvl="2"/>
            <a:r>
              <a:rPr/>
              <a:t>Additional capabilities queue</a:t>
            </a:r>
          </a:p>
          <a:p>
            <a:pPr lvl="3"/>
            <a:r>
              <a:rPr/>
              <a:t>model to XML Schema</a:t>
            </a:r>
          </a:p>
          <a:p>
            <a:pPr lvl="3"/>
            <a:r>
              <a:rPr/>
              <a:t>XML Schema to model</a:t>
            </a:r>
          </a:p>
          <a:p>
            <a:pPr lvl="3"/>
            <a:r>
              <a:rPr/>
              <a:t>service API</a:t>
            </a:r>
          </a:p>
          <a:p>
            <a:pPr lvl="3"/>
            <a:r>
              <a:rPr/>
              <a:t>IEPD assembly</a:t>
            </a:r>
          </a:p>
          <a:p>
            <a:pPr lvl="4"/>
            <a:r>
              <a:rPr/>
              <a:t>upload artifacts</a:t>
            </a:r>
          </a:p>
          <a:p>
            <a:pPr lvl="4"/>
            <a:r>
              <a:rPr/>
              <a:t>result in IEPD package</a:t>
            </a:r>
          </a:p>
          <a:p>
            <a:pPr lvl="5"/>
            <a:r>
              <a:rPr/>
              <a:t>following conventions</a:t>
            </a:r>
          </a:p>
          <a:p>
            <a:pPr lvl="3"/>
            <a:r>
              <a:rPr/>
              <a:t>IEPD validation</a:t>
            </a:r>
          </a:p>
          <a:p>
            <a:pPr lvl="4"/>
            <a:r>
              <a:rPr/>
              <a:t>validate XML Schemas vs. NDR</a:t>
            </a:r>
          </a:p>
          <a:p>
            <a:pPr lvl="4"/>
            <a:r>
              <a:rPr/>
              <a:t>validate XML instance vs. IEPD</a:t>
            </a:r>
          </a:p>
          <a:p>
            <a:pPr lvl="4"/>
            <a:r>
              <a:rPr/>
              <a:t>validate full IEPD vs. IEPD spec</a:t>
            </a:r>
          </a:p>
          <a:p>
            <a:pPr lvl="5"/>
            <a:r>
              <a:rPr/>
              <a:t>check catalog for validity</a:t>
            </a:r>
          </a:p>
          <a:p>
            <a:pPr lvl="5"/>
            <a:r>
              <a:rPr/>
              <a:t>check for mandatory artifacts</a:t>
            </a:r>
          </a:p>
          <a:p>
            <a:pPr lvl="3"/>
            <a:r>
              <a:rPr/>
              <a:t>Map &amp; Model interface</a:t>
            </a:r>
          </a:p>
          <a:p>
            <a:pPr lvl="4"/>
            <a:r>
              <a:rPr/>
              <a:t>search for content</a:t>
            </a:r>
          </a:p>
          <a:p>
            <a:pPr lvl="4"/>
            <a:r>
              <a:rPr/>
              <a:t>add found content to a model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“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IEPD zip to XML Schema document set</a:t>
            </a:r>
          </a:p>
          <a:p>
            <a:pPr lvl="1"/>
            <a:r>
              <a:rPr/>
              <a:t>XML Schema set to model</a:t>
            </a:r>
          </a:p>
          <a:p>
            <a:pPr lvl="1"/>
            <a:r>
              <a:rPr/>
              <a:t>model to XML Schema document set</a:t>
            </a:r>
          </a:p>
          <a:p>
            <a:pPr lvl="2"/>
            <a:r>
              <a:rPr/>
              <a:t>stabilize order of things in schemas</a:t>
            </a:r>
          </a:p>
          <a:p>
            <a:pPr lvl="1"/>
            <a:r>
              <a:rPr/>
              <a:t>model to JSON Schema</a:t>
            </a:r>
          </a:p>
          <a:p>
            <a:pPr lvl="2"/>
            <a:r>
              <a:rPr/>
              <a:t>JSON Schema has to generate &amp; accommodate a specific JSON-LD context</a:t>
            </a:r>
          </a:p>
          <a:p>
            <a:pPr lvl="3"/>
            <a:r>
              <a:rPr/>
              <a:t>so you could build in aliases</a:t>
            </a:r>
          </a:p>
          <a:p>
            <a:pPr lvl="1"/>
            <a:r>
              <a:rPr/>
              <a:t>Zip + artifacts to Zip</a:t>
            </a:r>
          </a:p>
          <a:p>
            <a:pPr lvl="1"/>
            <a:r>
              <a:rPr/>
              <a:t>spreadsheet to model</a:t>
            </a:r>
          </a:p>
          <a:p>
            <a:pPr lvl="1"/>
            <a:r>
              <a:rPr/>
              <a:t>formats</a:t>
            </a:r>
          </a:p>
          <a:p>
            <a:pPr lvl="2"/>
            <a:r>
              <a:rPr/>
              <a:t>Zip file</a:t>
            </a:r>
          </a:p>
          <a:p>
            <a:pPr lvl="2"/>
            <a:r>
              <a:rPr/>
              <a:t>XML Schema document set</a:t>
            </a:r>
          </a:p>
          <a:p>
            <a:pPr lvl="2"/>
            <a:r>
              <a:rPr/>
              <a:t>JSON Schema + JSON-LD context</a:t>
            </a:r>
          </a:p>
          <a:p>
            <a:pPr lvl="2"/>
            <a:r>
              <a:rPr/>
              <a:t>OpenAPI</a:t>
            </a:r>
          </a:p>
          <a:p>
            <a:pPr lvl="2"/>
            <a:r>
              <a:rPr/>
              <a:t>Spreadsheet</a:t>
            </a:r>
          </a:p>
          <a:p>
            <a:pPr lvl="2"/>
            <a:r>
              <a:rPr/>
              <a:t>UML XMI</a:t>
            </a:r>
          </a:p>
          <a:p>
            <a:pPr lvl="2"/>
            <a:r>
              <a:rPr/>
              <a:t>Clicky diagrams</a:t>
            </a:r>
          </a:p>
          <a:p>
            <a:pPr lvl="2"/>
            <a:r>
              <a:rPr/>
              <a:t>Documentation</a:t>
            </a:r>
          </a:p>
          <a:p>
            <a:pPr lvl="3"/>
            <a:r>
              <a:rPr/>
              <a:t>… Word doc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Registry/Repository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Public</a:t>
            </a:r>
          </a:p>
          <a:p>
            <a:pPr lvl="1"/>
            <a:r>
              <a:rPr/>
              <a:t>MilOps/DOD restricted</a:t>
            </a:r>
          </a:p>
          <a:p>
            <a:pPr lvl="1"/>
            <a:r>
              <a:rPr/>
              <a:t>NTAC perspective</a:t>
            </a:r>
          </a:p>
          <a:p>
            <a:pPr lvl="2"/>
            <a:r>
              <a:rPr/>
              <a:t>would like to turn FHIR elements into NIEM definitions</a:t>
            </a:r>
          </a:p>
          <a:p>
            <a:pPr lvl="2"/>
            <a:r>
              <a:rPr/>
              <a:t>openAPI vs. JSON Schema</a:t>
            </a:r>
          </a:p>
          <a:p>
            <a:pPr lvl="3"/>
            <a:r>
              <a:rPr/>
              <a:t>Jim thinks openAPI is our best target</a:t>
            </a:r>
          </a:p>
          <a:p>
            <a:pPr lvl="3"/>
            <a:r>
              <a:rPr/>
              <a:t>likely that json schema won’t get much use</a:t>
            </a:r>
          </a:p>
          <a:p>
            <a:pPr lvl="3"/>
            <a:r>
              <a:rPr/>
              <a:t>service description part of an openapi is outside the “schema” part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mapping</a:t>
            </a:r>
          </a:p>
          <a:p>
            <a:pPr lvl="1"/>
            <a:r>
              <a:rPr/>
              <a:t>going from local data requirements to niem content</a:t>
            </a:r>
          </a:p>
          <a:p>
            <a:pPr lvl="2"/>
            <a:r>
              <a:rPr/>
              <a:t>subset</a:t>
            </a:r>
          </a:p>
          <a:p>
            <a:pPr lvl="2"/>
            <a:r>
              <a:rPr/>
              <a:t>extension</a:t>
            </a:r>
          </a:p>
          <a:p>
            <a:pPr lvl="1"/>
            <a:r>
              <a:rPr/>
              <a:t>right now we tell people to use a spreadsheet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search</a:t>
            </a:r>
          </a:p>
          <a:p>
            <a:pPr lvl="1"/>
            <a:r>
              <a:rPr/>
              <a:t>additional search targets</a:t>
            </a:r>
          </a:p>
          <a:p>
            <a:pPr lvl="2"/>
            <a:r>
              <a:rPr/>
              <a:t>NIEM release repository</a:t>
            </a:r>
          </a:p>
          <a:p>
            <a:pPr lvl="2"/>
            <a:r>
              <a:rPr/>
              <a:t>EIEM</a:t>
            </a:r>
          </a:p>
          <a:p>
            <a:pPr lvl="2"/>
            <a:r>
              <a:rPr/>
              <a:t>local folder</a:t>
            </a:r>
          </a:p>
          <a:p>
            <a:pPr lvl="2"/>
            <a:r>
              <a:rPr/>
              <a:t>git repository</a:t>
            </a:r>
          </a:p>
          <a:p>
            <a:pPr lvl="2"/>
            <a:r>
              <a:rPr/>
              <a:t>IEPD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artifact production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validation</a:t>
            </a:r>
          </a:p>
          <a:p>
            <a:pPr lvl="1"/>
            <a:r>
              <a:rPr/>
              <a:t>sample instance</a:t>
            </a:r>
          </a:p>
          <a:p>
            <a:pPr lvl="1"/>
            <a:r>
              <a:rPr/>
              <a:t>iepd conformance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iepd repository</a:t>
            </a:r>
          </a:p>
          <a:p>
            <a:pPr lvl="1"/>
            <a:r>
              <a:rPr/>
              <a:t>search / fetch</a:t>
            </a:r>
          </a:p>
          <a:p>
            <a:pPr lvl="1"/>
            <a:r>
              <a:rPr/>
              <a:t>publish / push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user mgt</a:t>
            </a:r>
          </a:p>
          <a:p>
            <a:pPr lvl="1"/>
            <a:r>
              <a:rPr/>
              <a:t>publication</a:t>
            </a:r>
          </a:p>
          <a:p>
            <a:pPr lvl="1"/>
            <a:r>
              <a:rPr/>
              <a:t>collaboration</a:t>
            </a:r>
          </a:p>
          <a:p>
            <a:pPr lvl="1"/>
            <a:r>
              <a:rPr/>
              <a:t>credentials</a:t>
            </a:r>
          </a:p>
          <a:p>
            <a:pPr lvl="1"/>
            <a:r>
              <a:rPr/>
              <a:t>privileges</a:t>
            </a:r>
          </a:p>
          <a:p>
            <a:pPr lvl="1"/>
            <a:r>
              <a:rPr/>
              <a:t>groups</a:t>
            </a:r>
          </a:p>
          <a:p>
            <a:pPr lvl="1"/>
            <a:r>
              <a:rPr/>
              <a:t>session management</a:t>
            </a:r>
          </a:p>
          <a:p>
            <a:pPr lvl="2"/>
            <a:r>
              <a:rPr/>
              <a:t>pause &amp; resume</a:t>
            </a:r>
          </a:p>
          <a:p>
            <a:pPr lvl="2"/>
            <a:r>
              <a:rPr/>
              <a:t>delayed login</a:t>
            </a:r>
          </a:p>
          <a:p>
            <a:pPr lvl="3"/>
            <a:r>
              <a:rPr/>
              <a:t>let people get started before they have to create an account</a:t>
            </a:r>
          </a:p>
          <a:p>
            <a:pPr lvl="3"/>
            <a:r>
              <a:rPr/>
              <a:t>roll over in-progress content to the new account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help &amp; guidance</a:t>
            </a:r>
          </a:p>
          <a:p>
            <a:pPr lvl="1"/>
            <a:r>
              <a:rPr/>
              <a:t>online / tool documentation</a:t>
            </a:r>
          </a:p>
          <a:p>
            <a:pPr lvl="1"/>
            <a:r>
              <a:rPr/>
              <a:t>human intervention &amp; support</a:t>
            </a:r>
          </a:p>
          <a:p>
            <a:pPr lvl="1"/>
            <a:r>
              <a:rPr/>
              <a:t>tutorial mode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 &amp; model grid interface</a:t>
            </a:r>
          </a:p>
          <a:p>
            <a:pPr lvl="1"/>
            <a:r>
              <a:rPr/>
              <a:t>data model search interface</a:t>
            </a:r>
          </a:p>
          <a:p>
            <a:pPr lvl="1"/>
            <a:r>
              <a:rPr/>
              <a:t>conformant instance / message validation against an iepd</a:t>
            </a:r>
          </a:p>
          <a:p>
            <a:pPr lvl="1"/>
            <a:r>
              <a:rPr/>
              <a:t>iepd files / folder interface</a:t>
            </a:r>
          </a:p>
          <a:p>
            <a:pPr lvl="1"/>
            <a:r>
              <a:rPr/>
              <a:t>iepd metadata / manifest entry forms</a:t>
            </a:r>
          </a:p>
          <a:p>
            <a:pPr lvl="1"/>
            <a:r>
              <a:rPr/>
              <a:t>niem version migration</a:t>
            </a:r>
          </a:p>
          <a:p>
            <a:pPr lvl="1"/>
            <a:r>
              <a:rPr/>
              <a:t>start page / landing page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who is creating IEPDs?</a:t>
            </a:r>
          </a:p>
          <a:p>
            <a:pPr lvl="2"/>
            <a:r>
              <a:rPr/>
              <a:t>What skill set is required?</a:t>
            </a:r>
          </a:p>
          <a:p>
            <a:pPr lvl="1"/>
            <a:r>
              <a:rPr/>
              <a:t>funding</a:t>
            </a:r>
          </a:p>
          <a:p>
            <a:pPr lvl="2"/>
            <a:r>
              <a:rPr/>
              <a:t>level of effort</a:t>
            </a:r>
          </a:p>
          <a:p>
            <a:pPr lvl="2"/>
            <a:r>
              <a:rPr/>
              <a:t>minimum ROM</a:t>
            </a:r>
          </a:p>
          <a:p>
            <a:pPr lvl="3"/>
            <a:r>
              <a:rPr/>
              <a:t>LOE</a:t>
            </a:r>
          </a:p>
          <a:p>
            <a:pPr lvl="4"/>
            <a:r>
              <a:rPr/>
              <a:t>1 developer full time</a:t>
            </a:r>
          </a:p>
          <a:p>
            <a:pPr lvl="1"/>
            <a:r>
              <a:rPr/>
              <a:t>timeline</a:t>
            </a:r>
          </a:p>
          <a:p>
            <a:pPr lvl="2"/>
            <a:r>
              <a:rPr/>
              <a:t>5 years</a:t>
            </a:r>
          </a:p>
          <a:p>
            <a:pPr lvl="2"/>
            <a:r>
              <a:rPr/>
              <a:t>3 phase</a:t>
            </a:r>
          </a:p>
          <a:p>
            <a:pPr lvl="1"/>
            <a:r>
              <a:rPr/>
              <a:t>goal</a:t>
            </a:r>
          </a:p>
          <a:p>
            <a:pPr lvl="1"/>
            <a:r>
              <a:rPr/>
              <a:t>automated workflow</a:t>
            </a:r>
          </a:p>
          <a:p>
            <a:pPr lvl="1"/>
            <a:r>
              <a:rPr/>
              <a:t>flexible vs wizard-driven workflow</a:t>
            </a:r>
          </a:p>
          <a:p>
            <a:pPr lvl="2"/>
            <a:r>
              <a:rPr/>
              <a:t>prefer flexible</a:t>
            </a:r>
          </a:p>
          <a:p>
            <a:pPr lvl="1"/>
            <a:r>
              <a:rPr/>
              <a:t>COAs</a:t>
            </a:r>
          </a:p>
          <a:p>
            <a:pPr lvl="2"/>
            <a:r>
              <a:rPr/>
              <a:t>“maintain existing &amp; develop new”</a:t>
            </a:r>
          </a:p>
          <a:p>
            <a:pPr lvl="3"/>
            <a:r>
              <a:rPr/>
              <a:t>follow current release schedule</a:t>
            </a:r>
          </a:p>
          <a:p>
            <a:pPr lvl="3"/>
            <a:r>
              <a:rPr/>
              <a:t>existing tool set is static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constraints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agile development</a:t>
            </a:r>
          </a:p>
          <a:p>
            <a:pPr lvl="1"/>
            <a:r>
              <a:rPr/>
              <a:t>regular deployment</a:t>
            </a:r>
          </a:p>
          <a:p>
            <a:pPr lvl="1"/>
            <a:r>
              <a:rPr/>
              <a:t>customer participation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source</a:t>
            </a:r>
          </a:p>
          <a:p>
            <a:pPr lvl="2"/>
            <a:r>
              <a:rPr/>
              <a:t>License?</a:t>
            </a:r>
          </a:p>
          <a:p>
            <a:pPr lvl="3"/>
            <a:r>
              <a:rPr/>
              <a:t>BSD-style</a:t>
            </a:r>
          </a:p>
          <a:p>
            <a:pPr lvl="3"/>
            <a:r>
              <a:rPr/>
              <a:t>GPL-style</a:t>
            </a:r>
          </a:p>
          <a:p>
            <a:pPr lvl="1"/>
            <a:r>
              <a:rPr/>
              <a:t>hosting</a:t>
            </a:r>
          </a:p>
          <a:p>
            <a:pPr lvl="2"/>
            <a:r>
              <a:rPr/>
              <a:t>publicly hosted</a:t>
            </a:r>
          </a:p>
          <a:p>
            <a:pPr lvl="2"/>
            <a:r>
              <a:rPr/>
              <a:t>privately hosted</a:t>
            </a:r>
          </a:p>
          <a:p>
            <a:pPr lvl="2"/>
            <a:r>
              <a:rPr/>
              <a:t>desktop hosted</a:t>
            </a:r>
          </a:p>
          <a:p>
            <a:pPr lvl="3"/>
            <a:r>
              <a:rPr/>
              <a:t>“user-installable”</a:t>
            </a:r>
          </a:p>
          <a:p>
            <a:pPr lvl="2"/>
            <a:r>
              <a:rPr/>
              <a:t>storage</a:t>
            </a:r>
          </a:p>
          <a:p>
            <a:pPr lvl="1"/>
            <a:r>
              <a:rPr/>
              <a:t>web interface</a:t>
            </a:r>
          </a:p>
          <a:p>
            <a:pPr lvl="1"/>
            <a:r>
              <a:rPr/>
              <a:t>service interface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requirements</a:t>
            </a:r>
          </a:p>
          <a:p>
            <a:pPr lvl="1"/>
            <a:r>
              <a:rPr/>
              <a:t>roadmap</a:t>
            </a:r>
          </a:p>
          <a:p>
            <a:pPr lvl="2"/>
            <a:r>
              <a:rPr/>
              <a:t>phases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iepd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phases</a:t>
            </a:r>
          </a:p>
          <a:p>
            <a:pPr lvl="2"/>
            <a:r>
              <a:rPr/>
              <a:t>scenario planning</a:t>
            </a:r>
          </a:p>
          <a:p>
            <a:pPr lvl="3"/>
            <a:r>
              <a:rPr/>
              <a:t>identify sources of requirements</a:t>
            </a:r>
          </a:p>
          <a:p>
            <a:pPr lvl="2"/>
            <a:r>
              <a:rPr/>
              <a:t>analyze requirements</a:t>
            </a:r>
          </a:p>
          <a:p>
            <a:pPr lvl="3"/>
            <a:r>
              <a:rPr/>
              <a:t>enumerate data requirements</a:t>
            </a:r>
          </a:p>
          <a:p>
            <a:pPr lvl="3"/>
            <a:r>
              <a:rPr/>
              <a:t>sources</a:t>
            </a:r>
          </a:p>
          <a:p>
            <a:pPr lvl="4"/>
            <a:r>
              <a:rPr/>
              <a:t>manually entered</a:t>
            </a:r>
          </a:p>
          <a:p>
            <a:pPr lvl="4"/>
            <a:r>
              <a:rPr/>
              <a:t>spreadsheet import</a:t>
            </a:r>
          </a:p>
          <a:p>
            <a:pPr lvl="4"/>
            <a:r>
              <a:rPr/>
              <a:t>database schema import</a:t>
            </a:r>
          </a:p>
          <a:p>
            <a:pPr lvl="3"/>
            <a:r>
              <a:rPr/>
              <a:t>other requirements</a:t>
            </a:r>
          </a:p>
          <a:p>
            <a:pPr lvl="4"/>
            <a:r>
              <a:rPr/>
              <a:t>end up as other artifacts &amp; documentation</a:t>
            </a:r>
          </a:p>
          <a:p>
            <a:pPr lvl="3"/>
            <a:r>
              <a:rPr/>
              <a:t>populate mapping table</a:t>
            </a:r>
          </a:p>
          <a:p>
            <a:pPr lvl="2"/>
            <a:r>
              <a:rPr/>
              <a:t>map &amp; model</a:t>
            </a:r>
          </a:p>
          <a:p>
            <a:pPr lvl="3"/>
            <a:r>
              <a:rPr/>
              <a:t>search</a:t>
            </a:r>
          </a:p>
          <a:p>
            <a:pPr lvl="4"/>
            <a:r>
              <a:rPr/>
              <a:t>smart search</a:t>
            </a:r>
          </a:p>
          <a:p>
            <a:pPr lvl="3"/>
            <a:r>
              <a:rPr/>
              <a:t>select content from</a:t>
            </a:r>
          </a:p>
          <a:p>
            <a:pPr lvl="4"/>
            <a:r>
              <a:rPr/>
              <a:t>NIEM release</a:t>
            </a:r>
          </a:p>
          <a:p>
            <a:pPr lvl="4"/>
            <a:r>
              <a:rPr/>
              <a:t>other IEPDs (via registry)</a:t>
            </a:r>
          </a:p>
          <a:p>
            <a:pPr lvl="4"/>
            <a:r>
              <a:rPr/>
              <a:t>enterprise models</a:t>
            </a:r>
          </a:p>
          <a:p>
            <a:pPr lvl="5"/>
            <a:r>
              <a:rPr/>
              <a:t>how?</a:t>
            </a:r>
          </a:p>
          <a:p>
            <a:pPr lvl="3"/>
            <a:r>
              <a:rPr/>
              <a:t>new content</a:t>
            </a:r>
          </a:p>
          <a:p>
            <a:pPr lvl="4"/>
            <a:r>
              <a:rPr/>
              <a:t>via extension XSDs</a:t>
            </a:r>
          </a:p>
          <a:p>
            <a:pPr lvl="4"/>
            <a:r>
              <a:rPr/>
              <a:t>via mapping table</a:t>
            </a:r>
          </a:p>
          <a:p>
            <a:pPr lvl="2"/>
            <a:r>
              <a:rPr/>
              <a:t>build &amp; validate</a:t>
            </a:r>
          </a:p>
          <a:p>
            <a:pPr lvl="3"/>
            <a:r>
              <a:rPr/>
              <a:t>schema production</a:t>
            </a:r>
          </a:p>
          <a:p>
            <a:pPr lvl="3"/>
            <a:r>
              <a:rPr/>
              <a:t>sample instance validation</a:t>
            </a:r>
          </a:p>
          <a:p>
            <a:pPr lvl="3"/>
            <a:r>
              <a:rPr/>
              <a:t>partial conformance testing</a:t>
            </a:r>
          </a:p>
          <a:p>
            <a:pPr lvl="4"/>
            <a:r>
              <a:rPr/>
              <a:t>of schemas</a:t>
            </a:r>
          </a:p>
          <a:p>
            <a:pPr lvl="4"/>
            <a:r>
              <a:rPr/>
              <a:t>of instances</a:t>
            </a:r>
          </a:p>
          <a:p>
            <a:pPr lvl="2"/>
            <a:r>
              <a:rPr/>
              <a:t>assemble &amp; document</a:t>
            </a:r>
          </a:p>
          <a:p>
            <a:pPr lvl="3"/>
            <a:r>
              <a:rPr/>
              <a:t>files/folder interface</a:t>
            </a:r>
          </a:p>
          <a:p>
            <a:pPr lvl="3"/>
            <a:r>
              <a:rPr/>
              <a:t>complete IEPD</a:t>
            </a:r>
          </a:p>
          <a:p>
            <a:pPr lvl="4"/>
            <a:r>
              <a:rPr/>
              <a:t>including</a:t>
            </a:r>
          </a:p>
          <a:p>
            <a:pPr lvl="5"/>
            <a:r>
              <a:rPr/>
              <a:t>manifest</a:t>
            </a:r>
          </a:p>
          <a:p>
            <a:pPr lvl="5"/>
            <a:r>
              <a:rPr/>
              <a:t>schemas</a:t>
            </a:r>
          </a:p>
          <a:p>
            <a:pPr lvl="5"/>
            <a:r>
              <a:rPr/>
              <a:t>sample data</a:t>
            </a:r>
          </a:p>
          <a:p>
            <a:pPr lvl="5"/>
            <a:r>
              <a:rPr/>
              <a:t>documentation</a:t>
            </a:r>
          </a:p>
          <a:p>
            <a:pPr lvl="5"/>
            <a:r>
              <a:rPr/>
              <a:t>other artifacts</a:t>
            </a:r>
          </a:p>
          <a:p>
            <a:pPr lvl="6"/>
            <a:r>
              <a:rPr/>
              <a:t>eg</a:t>
            </a:r>
          </a:p>
          <a:p>
            <a:pPr lvl="7"/>
            <a:r>
              <a:rPr/>
              <a:t>UML</a:t>
            </a:r>
          </a:p>
          <a:p>
            <a:pPr lvl="3"/>
            <a:r>
              <a:rPr/>
              <a:t>conformance testing</a:t>
            </a:r>
          </a:p>
          <a:p>
            <a:pPr lvl="3"/>
            <a:r>
              <a:rPr/>
              <a:t>implementation support artifacts</a:t>
            </a:r>
          </a:p>
          <a:p>
            <a:pPr lvl="2"/>
            <a:r>
              <a:rPr/>
              <a:t>publish</a:t>
            </a:r>
          </a:p>
          <a:p>
            <a:pPr lvl="3"/>
            <a:r>
              <a:rPr/>
              <a:t>via</a:t>
            </a:r>
          </a:p>
          <a:p>
            <a:pPr lvl="4"/>
            <a:r>
              <a:rPr/>
              <a:t>registry</a:t>
            </a:r>
          </a:p>
          <a:p>
            <a:pPr lvl="4"/>
            <a:r>
              <a:rPr/>
              <a:t>github</a:t>
            </a:r>
          </a:p>
          <a:p>
            <a:pPr lvl="4"/>
            <a:r>
              <a:rPr/>
              <a:t>download zip file</a:t>
            </a:r>
          </a:p>
          <a:p>
            <a:pPr lvl="2"/>
            <a:r>
              <a:rPr/>
              <a:t>implement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NIEM tools</dc:title>
  <dc:creator/>
  <cp:keywords/>
  <dcterms:created xsi:type="dcterms:W3CDTF">2020-01-22T20:50:42Z</dcterms:created>
  <dcterms:modified xsi:type="dcterms:W3CDTF">2020-01-22T20:50:42Z</dcterms:modified>
</cp:coreProperties>
</file>