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NIEM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Roadmap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NIEM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Office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Jan</a:t>
            </a:r>
            <a:r>
              <a:rPr/>
              <a:t> </a:t>
            </a:r>
            <a:r>
              <a:rPr/>
              <a:t>23,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NIEM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Duration: 1 year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</a:t>
            </a:r>
            <a:r>
              <a:rPr/>
              <a:t> </a:t>
            </a:r>
            <a:r>
              <a:rPr/>
              <a:t>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NIEM Tools Roadmap</dc:title>
  <dc:creator>NIEM Management Office</dc:creator>
  <cp:keywords/>
  <dcterms:created xsi:type="dcterms:W3CDTF">2020-01-23T19:25:51Z</dcterms:created>
  <dcterms:modified xsi:type="dcterms:W3CDTF">2020-01-23T19:25:51Z</dcterms:modified>
</cp:coreProperties>
</file>