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57" r:id="rId5"/>
    <p:sldId id="264" r:id="rId6"/>
    <p:sldId id="259" r:id="rId7"/>
    <p:sldId id="263" r:id="rId8"/>
    <p:sldId id="267" r:id="rId9"/>
    <p:sldId id="269" r:id="rId10"/>
    <p:sldId id="271" r:id="rId11"/>
    <p:sldId id="272" r:id="rId12"/>
    <p:sldId id="273" r:id="rId13"/>
    <p:sldId id="274" r:id="rId14"/>
    <p:sldId id="270" r:id="rId15"/>
    <p:sldId id="258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Toolkit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Doege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3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/X11R6 – For all your Windows emulation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 - User commands are stored here</a:t>
            </a:r>
          </a:p>
          <a:p>
            <a:pPr lvl="1"/>
            <a:r>
              <a:rPr lang="en-US" dirty="0" smtClean="0"/>
              <a:t>Included in your path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 - System Admin tools w/o root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/include/ -All the header files for C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/lib/ -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 - Locally installed software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/run/ - System information</a:t>
            </a:r>
          </a:p>
          <a:p>
            <a:pPr lvl="1"/>
            <a:r>
              <a:rPr lang="en-US" dirty="0" smtClean="0"/>
              <a:t>Great to check here if you think your program is lying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/lock/ - all lock files I.E. blocking </a:t>
            </a:r>
            <a:r>
              <a:rPr lang="en-US" dirty="0" err="1" smtClean="0"/>
              <a:t>io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/www/ - Web root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/local/ - files for things installed in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 - Log Files</a:t>
            </a:r>
          </a:p>
          <a:p>
            <a:pPr lvl="1"/>
            <a:r>
              <a:rPr lang="en-US" dirty="0" smtClean="0"/>
              <a:t>Syslog, audit, </a:t>
            </a:r>
            <a:r>
              <a:rPr lang="en-US" dirty="0" err="1" smtClean="0"/>
              <a:t>auth</a:t>
            </a:r>
            <a:r>
              <a:rPr lang="en-US" dirty="0" smtClean="0"/>
              <a:t>, apache,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If you’re defensive you’re looking here</a:t>
            </a:r>
          </a:p>
          <a:p>
            <a:pPr lvl="1"/>
            <a:r>
              <a:rPr lang="en-US" dirty="0" smtClean="0"/>
              <a:t>If something isn’t working, you’re looking here</a:t>
            </a:r>
          </a:p>
          <a:p>
            <a:pPr lvl="1"/>
            <a:r>
              <a:rPr lang="en-US" dirty="0" smtClean="0"/>
              <a:t>If you broke in, you’re deleting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7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/n/ – information about processes </a:t>
            </a:r>
          </a:p>
          <a:p>
            <a:pPr lvl="1"/>
            <a:r>
              <a:rPr lang="en-US" dirty="0" smtClean="0"/>
              <a:t>Starts from 1 to MAX_PID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/devices – device and driver info</a:t>
            </a:r>
          </a:p>
          <a:p>
            <a:pPr lvl="1"/>
            <a:r>
              <a:rPr lang="en-US" dirty="0" smtClean="0"/>
              <a:t>Great for trouble shooting or causing havoc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/DMA – Direct Memory Access</a:t>
            </a:r>
          </a:p>
          <a:p>
            <a:pPr lvl="1"/>
            <a:r>
              <a:rPr lang="en-US" dirty="0" smtClean="0"/>
              <a:t>Shows which devices are utilizing DMA</a:t>
            </a:r>
          </a:p>
          <a:p>
            <a:pPr lvl="2"/>
            <a:r>
              <a:rPr lang="en-US" dirty="0" smtClean="0"/>
              <a:t>Can be used to monitor and detect rootkits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r>
              <a:rPr lang="en-US" dirty="0" smtClean="0"/>
              <a:t> – CPU information</a:t>
            </a:r>
          </a:p>
          <a:p>
            <a:pPr lvl="1"/>
            <a:r>
              <a:rPr lang="en-US" dirty="0" smtClean="0"/>
              <a:t>Statistics on all of your cores  </a:t>
            </a:r>
          </a:p>
          <a:p>
            <a:r>
              <a:rPr lang="en-US" dirty="0" smtClean="0"/>
              <a:t>/</a:t>
            </a:r>
            <a:r>
              <a:rPr lang="en-US" dirty="0" err="1"/>
              <a:t>proc</a:t>
            </a:r>
            <a:r>
              <a:rPr lang="en-US" dirty="0"/>
              <a:t>/sys/kernel/</a:t>
            </a:r>
            <a:r>
              <a:rPr lang="en-US" dirty="0" err="1" smtClean="0"/>
              <a:t>randomize_va_space</a:t>
            </a:r>
            <a:endParaRPr lang="en-US" dirty="0" smtClean="0"/>
          </a:p>
          <a:p>
            <a:pPr lvl="1"/>
            <a:r>
              <a:rPr lang="en-US" dirty="0" smtClean="0"/>
              <a:t>ASLR Flag of 0, 1 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/stats – Various system statistics</a:t>
            </a:r>
          </a:p>
          <a:p>
            <a:pPr lvl="1"/>
            <a:r>
              <a:rPr lang="en-US" dirty="0" smtClean="0"/>
              <a:t>Lots of programs pull from this</a:t>
            </a:r>
          </a:p>
          <a:p>
            <a:pPr lvl="1"/>
            <a:r>
              <a:rPr lang="en-US" dirty="0" smtClean="0"/>
              <a:t>Can check here if you think tools are lying to you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/interrupts – Statistics on </a:t>
            </a:r>
            <a:r>
              <a:rPr lang="en-US" dirty="0" err="1" smtClean="0"/>
              <a:t>interupts</a:t>
            </a:r>
            <a:endParaRPr lang="en-US" dirty="0" smtClean="0"/>
          </a:p>
          <a:p>
            <a:pPr lvl="1"/>
            <a:r>
              <a:rPr lang="en-US" dirty="0" smtClean="0"/>
              <a:t>Both Hardware and Software </a:t>
            </a:r>
            <a:r>
              <a:rPr lang="en-US" dirty="0" err="1" smtClean="0"/>
              <a:t>interupts</a:t>
            </a:r>
            <a:endParaRPr lang="en-US" dirty="0" smtClean="0"/>
          </a:p>
          <a:p>
            <a:pPr lvl="2"/>
            <a:r>
              <a:rPr lang="en-US" dirty="0" smtClean="0"/>
              <a:t>Interesting to see if something is causing an error or hanging because an interrupt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filesystems</a:t>
            </a:r>
            <a:r>
              <a:rPr lang="en-US" dirty="0" smtClean="0"/>
              <a:t> – Different file system typed</a:t>
            </a:r>
          </a:p>
          <a:p>
            <a:pPr lvl="1"/>
            <a:r>
              <a:rPr lang="en-US" dirty="0" smtClean="0"/>
              <a:t>Different FS types can be mounted for various reasons</a:t>
            </a:r>
          </a:p>
          <a:p>
            <a:pPr lvl="1"/>
            <a:r>
              <a:rPr lang="en-US" dirty="0" smtClean="0"/>
              <a:t>Defensive entities can check for anomalies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0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/null – Sends data off into the nether</a:t>
            </a:r>
          </a:p>
          <a:p>
            <a:pPr lvl="1"/>
            <a:r>
              <a:rPr lang="en-US" dirty="0" smtClean="0"/>
              <a:t>Prog1 &gt; /</a:t>
            </a:r>
            <a:r>
              <a:rPr lang="en-US" dirty="0" err="1" smtClean="0"/>
              <a:t>dev</a:t>
            </a:r>
            <a:r>
              <a:rPr lang="en-US" dirty="0" smtClean="0"/>
              <a:t>/null  (all output is thrown away)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/random – Random bit stream</a:t>
            </a:r>
          </a:p>
          <a:p>
            <a:pPr lvl="1"/>
            <a:r>
              <a:rPr lang="en-US" dirty="0" smtClean="0"/>
              <a:t>Less bits of randomness and can be tracked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/>
              <a:t> </a:t>
            </a:r>
            <a:r>
              <a:rPr lang="en-US" dirty="0" smtClean="0"/>
              <a:t>– Random bit stream </a:t>
            </a:r>
          </a:p>
          <a:p>
            <a:pPr lvl="1"/>
            <a:r>
              <a:rPr lang="en-US" dirty="0" smtClean="0"/>
              <a:t>Adds more entropy to the output preferred method of random data (64 bits of entropy)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/zero – Outputs lots of zeros.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ttySN</a:t>
            </a:r>
            <a:r>
              <a:rPr lang="en-US" dirty="0" smtClean="0"/>
              <a:t> – Serial devices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hdd</a:t>
            </a:r>
            <a:r>
              <a:rPr lang="en-US" dirty="0" smtClean="0"/>
              <a:t> – Master IDE drive / primary controller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sda</a:t>
            </a:r>
            <a:r>
              <a:rPr lang="en-US" dirty="0" smtClean="0"/>
              <a:t> – SCSI devices</a:t>
            </a:r>
          </a:p>
          <a:p>
            <a:pPr lvl="1"/>
            <a:r>
              <a:rPr lang="en-US" dirty="0" smtClean="0"/>
              <a:t>USBs get mounted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smtClean="0"/>
              <a:t>Meeting</a:t>
            </a:r>
            <a:r>
              <a:rPr lang="en-US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various shells </a:t>
            </a:r>
          </a:p>
          <a:p>
            <a:pPr lvl="1"/>
            <a:r>
              <a:rPr lang="en-US" dirty="0" smtClean="0"/>
              <a:t>No not mac and cheese </a:t>
            </a:r>
          </a:p>
          <a:p>
            <a:r>
              <a:rPr lang="en-US" dirty="0" smtClean="0"/>
              <a:t>RC Files, Login files, </a:t>
            </a:r>
            <a:r>
              <a:rPr lang="en-US" dirty="0" err="1" smtClean="0"/>
              <a:t>etc</a:t>
            </a:r>
            <a:r>
              <a:rPr lang="en-US" dirty="0" smtClean="0"/>
              <a:t> (</a:t>
            </a:r>
            <a:r>
              <a:rPr lang="en-US" dirty="0" err="1" smtClean="0"/>
              <a:t>QoL</a:t>
            </a:r>
            <a:r>
              <a:rPr lang="en-US" dirty="0" smtClean="0"/>
              <a:t> changes)</a:t>
            </a:r>
          </a:p>
          <a:p>
            <a:r>
              <a:rPr lang="en-US" dirty="0" smtClean="0"/>
              <a:t>Bash and Python scripting </a:t>
            </a:r>
            <a:endParaRPr lang="en-US" dirty="0"/>
          </a:p>
          <a:p>
            <a:r>
              <a:rPr lang="en-US" dirty="0" smtClean="0"/>
              <a:t>Any questions? </a:t>
            </a:r>
          </a:p>
          <a:p>
            <a:r>
              <a:rPr lang="en-US" dirty="0" smtClean="0"/>
              <a:t>Bring a computer with some access to Linux</a:t>
            </a:r>
          </a:p>
          <a:p>
            <a:pPr lvl="1"/>
            <a:r>
              <a:rPr lang="en-US" dirty="0" smtClean="0"/>
              <a:t>Get with me afterwards if you need help getting access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0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</a:t>
            </a:r>
          </a:p>
          <a:p>
            <a:pPr lvl="1"/>
            <a:r>
              <a:rPr lang="en-US" dirty="0" smtClean="0"/>
              <a:t>Default for most systems</a:t>
            </a:r>
          </a:p>
          <a:p>
            <a:pPr lvl="1"/>
            <a:r>
              <a:rPr lang="en-US" dirty="0" smtClean="0"/>
              <a:t>Great to know for simple immersion into </a:t>
            </a:r>
          </a:p>
          <a:p>
            <a:r>
              <a:rPr lang="en-US" dirty="0" smtClean="0"/>
              <a:t>CSH</a:t>
            </a:r>
          </a:p>
          <a:p>
            <a:pPr lvl="1"/>
            <a:r>
              <a:rPr lang="en-US" dirty="0" smtClean="0"/>
              <a:t>Similar in syntax to C</a:t>
            </a:r>
          </a:p>
          <a:p>
            <a:pPr lvl="1"/>
            <a:r>
              <a:rPr lang="en-US" dirty="0" smtClean="0"/>
              <a:t>/bin/</a:t>
            </a:r>
            <a:r>
              <a:rPr lang="en-US" dirty="0" err="1" smtClean="0"/>
              <a:t>csh</a:t>
            </a:r>
            <a:endParaRPr lang="en-US" dirty="0" smtClean="0"/>
          </a:p>
          <a:p>
            <a:r>
              <a:rPr lang="en-US" dirty="0" smtClean="0"/>
              <a:t>ZSH</a:t>
            </a:r>
          </a:p>
          <a:p>
            <a:pPr lvl="1"/>
            <a:r>
              <a:rPr lang="en-US" dirty="0" smtClean="0"/>
              <a:t>Highly Recommended </a:t>
            </a:r>
          </a:p>
          <a:p>
            <a:pPr lvl="1"/>
            <a:r>
              <a:rPr lang="en-US" dirty="0" smtClean="0"/>
              <a:t>/bin/</a:t>
            </a:r>
            <a:r>
              <a:rPr lang="en-US" dirty="0" err="1" smtClean="0"/>
              <a:t>zsh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9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#!/bin/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en-US" dirty="0" smtClean="0"/>
              <a:t>Echo “First bash script”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–la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files (Files beginning with a . )</a:t>
            </a:r>
          </a:p>
          <a:p>
            <a:r>
              <a:rPr lang="en-US" dirty="0" smtClean="0"/>
              <a:t>Root – System Administrator </a:t>
            </a:r>
          </a:p>
          <a:p>
            <a:r>
              <a:rPr lang="en-US" dirty="0" smtClean="0"/>
              <a:t>RWX – File properties / permissions </a:t>
            </a:r>
          </a:p>
          <a:p>
            <a:r>
              <a:rPr lang="en-US" dirty="0" smtClean="0"/>
              <a:t>User / Group / Global – Group permissions </a:t>
            </a:r>
          </a:p>
          <a:p>
            <a:r>
              <a:rPr lang="en-US" dirty="0" smtClean="0"/>
              <a:t>Nodes – Devices on a network </a:t>
            </a:r>
          </a:p>
          <a:p>
            <a:r>
              <a:rPr lang="en-US" dirty="0" err="1" smtClean="0"/>
              <a:t>Distros</a:t>
            </a:r>
            <a:r>
              <a:rPr lang="en-US" dirty="0" smtClean="0"/>
              <a:t> – Version of the Linux OS </a:t>
            </a:r>
          </a:p>
          <a:p>
            <a:r>
              <a:rPr lang="en-US" dirty="0" smtClean="0"/>
              <a:t>Flavors – The name / type of Linux OS</a:t>
            </a:r>
          </a:p>
          <a:p>
            <a:r>
              <a:rPr lang="en-US" dirty="0"/>
              <a:t>/ The beginning of the </a:t>
            </a:r>
            <a:r>
              <a:rPr lang="en-US" dirty="0" smtClean="0"/>
              <a:t>directory </a:t>
            </a:r>
            <a:r>
              <a:rPr lang="en-US" dirty="0"/>
              <a:t>/ file structure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./ path to a file in the current directory </a:t>
            </a:r>
          </a:p>
          <a:p>
            <a:pPr marL="742950" lvl="2" indent="-342900"/>
            <a:r>
              <a:rPr lang="en-US" dirty="0"/>
              <a:t>Utilized for calling scripts with a relative </a:t>
            </a:r>
            <a:r>
              <a:rPr lang="en-US" dirty="0" smtClean="0"/>
              <a:t>path</a:t>
            </a:r>
            <a:endParaRPr lang="en-US" dirty="0"/>
          </a:p>
          <a:p>
            <a:r>
              <a:rPr lang="en-US" dirty="0" smtClean="0"/>
              <a:t> | Pipe (Located above the enter button)</a:t>
            </a:r>
          </a:p>
          <a:p>
            <a:pPr lvl="1"/>
            <a:r>
              <a:rPr lang="en-US" dirty="0"/>
              <a:t>Utilized in redirection of output to another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 smtClean="0"/>
              <a:t>~ Home </a:t>
            </a:r>
          </a:p>
          <a:p>
            <a:pPr lvl="1"/>
            <a:r>
              <a:rPr lang="en-US" dirty="0" smtClean="0"/>
              <a:t>Signifies the home directory of your user</a:t>
            </a:r>
          </a:p>
          <a:p>
            <a:r>
              <a:rPr lang="en-US" dirty="0" smtClean="0"/>
              <a:t>&gt; File Out</a:t>
            </a:r>
          </a:p>
          <a:p>
            <a:pPr lvl="1"/>
            <a:r>
              <a:rPr lang="en-US" dirty="0" smtClean="0"/>
              <a:t>Useful for throwing output into a file</a:t>
            </a:r>
          </a:p>
          <a:p>
            <a:r>
              <a:rPr lang="en-US" dirty="0" smtClean="0"/>
              <a:t>&lt; File In</a:t>
            </a:r>
          </a:p>
          <a:p>
            <a:pPr lvl="1"/>
            <a:r>
              <a:rPr lang="en-US" dirty="0" smtClean="0"/>
              <a:t>Useful for throwing contents of a file into a program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46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System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man</a:t>
            </a:r>
          </a:p>
          <a:p>
            <a:pPr marL="0" indent="0">
              <a:buNone/>
            </a:pPr>
            <a:r>
              <a:rPr lang="en-US" dirty="0" smtClean="0"/>
              <a:t>$ file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cd</a:t>
            </a:r>
          </a:p>
          <a:p>
            <a:pPr marL="0" indent="0">
              <a:buNone/>
            </a:pPr>
            <a:r>
              <a:rPr lang="en-US" dirty="0" smtClean="0"/>
              <a:t>$ touch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rm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cat</a:t>
            </a:r>
          </a:p>
          <a:p>
            <a:pPr marL="0" indent="0">
              <a:buNone/>
            </a:pPr>
            <a:r>
              <a:rPr lang="en-US" dirty="0"/>
              <a:t>$ &lt;Insert Package Manager Here&gt;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89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System Utilities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pwd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echo </a:t>
            </a:r>
          </a:p>
          <a:p>
            <a:pPr marL="0" indent="0">
              <a:buNone/>
            </a:pPr>
            <a:r>
              <a:rPr lang="en-US" dirty="0" smtClean="0"/>
              <a:t>$ find</a:t>
            </a:r>
          </a:p>
          <a:p>
            <a:pPr marL="0" indent="0">
              <a:buNone/>
            </a:pPr>
            <a:r>
              <a:rPr lang="en-US" dirty="0" smtClean="0"/>
              <a:t>$ locate </a:t>
            </a:r>
          </a:p>
          <a:p>
            <a:pPr marL="0" indent="0">
              <a:buNone/>
            </a:pPr>
            <a:r>
              <a:rPr lang="en-US" dirty="0" smtClean="0"/>
              <a:t>$ tail</a:t>
            </a:r>
          </a:p>
          <a:p>
            <a:pPr marL="0" indent="0">
              <a:buNone/>
            </a:pPr>
            <a:r>
              <a:rPr lang="en-US" dirty="0" smtClean="0"/>
              <a:t>$ head</a:t>
            </a:r>
          </a:p>
          <a:p>
            <a:pPr marL="0" indent="0">
              <a:buNone/>
            </a:pPr>
            <a:r>
              <a:rPr lang="en-US" dirty="0" smtClean="0"/>
              <a:t>$ date</a:t>
            </a:r>
          </a:p>
          <a:p>
            <a:pPr marL="0" indent="0">
              <a:buNone/>
            </a:pP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6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System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gdb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vim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neovim</a:t>
            </a:r>
            <a:r>
              <a:rPr lang="en-US" dirty="0" smtClean="0">
                <a:sym typeface="Wingdings"/>
              </a:rPr>
              <a:t> (precompiles and error checking)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neovim</a:t>
            </a:r>
            <a:r>
              <a:rPr lang="en-US" dirty="0" smtClean="0">
                <a:sym typeface="Wingdings"/>
              </a:rPr>
              <a:t> is also more efficient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netstat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 err="1" smtClean="0"/>
              <a:t>ifconfig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awk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System Utilities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ping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traceroute</a:t>
            </a:r>
            <a:r>
              <a:rPr lang="en-US" dirty="0" smtClean="0"/>
              <a:t> – Look up Tracer T</a:t>
            </a:r>
          </a:p>
          <a:p>
            <a:pPr marL="0" indent="0">
              <a:buNone/>
            </a:pPr>
            <a:r>
              <a:rPr lang="en-US" dirty="0" smtClean="0"/>
              <a:t>$ kill</a:t>
            </a:r>
          </a:p>
          <a:p>
            <a:pPr marL="0" indent="0">
              <a:buNone/>
            </a:pPr>
            <a:r>
              <a:rPr lang="en-US" dirty="0" smtClean="0"/>
              <a:t>$ alias 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$ route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ssh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telnet</a:t>
            </a:r>
          </a:p>
          <a:p>
            <a:pPr marL="0" indent="0">
              <a:buNone/>
            </a:pPr>
            <a:r>
              <a:rPr lang="en-US" dirty="0" smtClean="0"/>
              <a:t>$ ftp</a:t>
            </a:r>
          </a:p>
          <a:p>
            <a:pPr marL="0" indent="0">
              <a:buNone/>
            </a:pPr>
            <a:r>
              <a:rPr lang="en-US" dirty="0" smtClean="0"/>
              <a:t>$ screen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 - Various Administrative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 -  Special Device Files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 - System data and  files</a:t>
            </a:r>
          </a:p>
          <a:p>
            <a:r>
              <a:rPr lang="en-US" dirty="0" smtClean="0"/>
              <a:t>/bin/  - All Binaries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 - System Administration Binaries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 - Linux Distribution Files</a:t>
            </a:r>
          </a:p>
          <a:p>
            <a:r>
              <a:rPr lang="en-US" dirty="0" smtClean="0"/>
              <a:t>/home/ - Users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/www/ - </a:t>
            </a:r>
            <a:r>
              <a:rPr lang="en-US" dirty="0"/>
              <a:t>Web </a:t>
            </a:r>
            <a:r>
              <a:rPr lang="en-US" dirty="0" smtClean="0"/>
              <a:t>root</a:t>
            </a:r>
          </a:p>
          <a:p>
            <a:r>
              <a:rPr lang="en-US" dirty="0"/>
              <a:t>/</a:t>
            </a:r>
            <a:r>
              <a:rPr lang="en-US" dirty="0" err="1"/>
              <a:t>proc</a:t>
            </a:r>
            <a:r>
              <a:rPr lang="en-US" dirty="0"/>
              <a:t>/ - Kernel and System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7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– User information</a:t>
            </a:r>
          </a:p>
          <a:p>
            <a:pPr lvl="1"/>
            <a:r>
              <a:rPr lang="en-US" dirty="0" smtClean="0"/>
              <a:t>Older systems still store passwords in </a:t>
            </a:r>
            <a:r>
              <a:rPr lang="en-US" dirty="0" err="1" smtClean="0"/>
              <a:t>passwd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/shadow – Password hashes in new systems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/group/ - Groups and </a:t>
            </a:r>
            <a:r>
              <a:rPr lang="en-US" dirty="0" err="1" smtClean="0"/>
              <a:t>privs</a:t>
            </a:r>
            <a:r>
              <a:rPr lang="en-US" dirty="0" smtClean="0"/>
              <a:t> on the computer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r>
              <a:rPr lang="en-US" dirty="0" smtClean="0"/>
              <a:t> – Lists file systems mounted at startup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motd</a:t>
            </a:r>
            <a:r>
              <a:rPr lang="en-US" dirty="0" smtClean="0"/>
              <a:t> – Message of the day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/shells – List of shells on system</a:t>
            </a:r>
          </a:p>
          <a:p>
            <a:pPr lvl="1"/>
            <a:r>
              <a:rPr lang="en-US" dirty="0" smtClean="0"/>
              <a:t>Default shells must be listed in this file</a:t>
            </a:r>
          </a:p>
          <a:p>
            <a:pPr lvl="2"/>
            <a:r>
              <a:rPr lang="en-US" dirty="0" smtClean="0"/>
              <a:t>For red team purposes, you’ll need to add modified shells to this file for it to be included. </a:t>
            </a:r>
          </a:p>
        </p:txBody>
      </p:sp>
    </p:spTree>
    <p:extLst>
      <p:ext uri="{BB962C8B-B14F-4D97-AF65-F5344CB8AC3E}">
        <p14:creationId xmlns:p14="http://schemas.microsoft.com/office/powerpoint/2010/main" val="488270295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2979</TotalTime>
  <Words>931</Words>
  <Application>Microsoft Macintosh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Secuirty</vt:lpstr>
      <vt:lpstr>Linux Toolkit</vt:lpstr>
      <vt:lpstr>Fundamentals</vt:lpstr>
      <vt:lpstr>Fundamentals Cont…</vt:lpstr>
      <vt:lpstr>Basic System Utilities</vt:lpstr>
      <vt:lpstr>Basic System Utilities Cont…</vt:lpstr>
      <vt:lpstr>Advanced System Utilities</vt:lpstr>
      <vt:lpstr>Advanced System Utilities Cont…</vt:lpstr>
      <vt:lpstr>Top Level Directories</vt:lpstr>
      <vt:lpstr>/etc/ </vt:lpstr>
      <vt:lpstr>/usr/</vt:lpstr>
      <vt:lpstr>/var/</vt:lpstr>
      <vt:lpstr>/proc/</vt:lpstr>
      <vt:lpstr>/proc/ cont…</vt:lpstr>
      <vt:lpstr>/dev/</vt:lpstr>
      <vt:lpstr>Next Meeting:</vt:lpstr>
      <vt:lpstr>Shells</vt:lpstr>
      <vt:lpstr>Bash Shell Scripting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Toolkit</dc:title>
  <dc:creator>Christopher Doege</dc:creator>
  <cp:lastModifiedBy>Christopher Doege</cp:lastModifiedBy>
  <cp:revision>29</cp:revision>
  <dcterms:created xsi:type="dcterms:W3CDTF">2016-07-18T22:57:09Z</dcterms:created>
  <dcterms:modified xsi:type="dcterms:W3CDTF">2016-09-22T20:34:40Z</dcterms:modified>
</cp:coreProperties>
</file>