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eveloper.twitt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FD8B-ED1F-40F0-A01D-565373E1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7330 Twitter data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73B7A-1EBD-4528-8DAD-D02849292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Chris Morgan &amp; Eduardo Cantu</a:t>
            </a:r>
          </a:p>
        </p:txBody>
      </p:sp>
    </p:spTree>
    <p:extLst>
      <p:ext uri="{BB962C8B-B14F-4D97-AF65-F5344CB8AC3E}">
        <p14:creationId xmlns:p14="http://schemas.microsoft.com/office/powerpoint/2010/main" val="411251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85C1-4C11-4765-AB03-8F0900B3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0EDD-56C5-490E-AA28-F7904ED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has wealth of data</a:t>
            </a:r>
          </a:p>
          <a:p>
            <a:r>
              <a:rPr lang="en-US" dirty="0" err="1"/>
              <a:t>Tmobile</a:t>
            </a:r>
            <a:r>
              <a:rPr lang="en-US" dirty="0"/>
              <a:t> merger</a:t>
            </a:r>
          </a:p>
        </p:txBody>
      </p:sp>
    </p:spTree>
    <p:extLst>
      <p:ext uri="{BB962C8B-B14F-4D97-AF65-F5344CB8AC3E}">
        <p14:creationId xmlns:p14="http://schemas.microsoft.com/office/powerpoint/2010/main" val="1408742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F742-B56F-4AC6-B373-C9E2CA51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E64-BEEE-4BA0-8FA7-2B76800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2249487"/>
            <a:ext cx="10350725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recent bad press related to fake news, concerns about usage of data, and general nefarious bot spam, Twitter has tightened access to data</a:t>
            </a:r>
          </a:p>
          <a:p>
            <a:r>
              <a:rPr lang="en-US" dirty="0"/>
              <a:t>One of the most commonly used ways to access twitter data is through the package </a:t>
            </a:r>
            <a:r>
              <a:rPr lang="en-US" i="1" dirty="0" err="1"/>
              <a:t>Tweepy</a:t>
            </a:r>
            <a:r>
              <a:rPr lang="en-US" i="1" dirty="0"/>
              <a:t>,</a:t>
            </a:r>
            <a:r>
              <a:rPr lang="en-US" dirty="0"/>
              <a:t> a python based API for accessing twitter data</a:t>
            </a:r>
          </a:p>
          <a:p>
            <a:r>
              <a:rPr lang="en-US" dirty="0"/>
              <a:t>To gain access, a developer account has to be set up and a purpose of how the data will be used is required by twitter through an application process</a:t>
            </a:r>
          </a:p>
          <a:p>
            <a:pPr lvl="1"/>
            <a:r>
              <a:rPr lang="en-US" dirty="0"/>
              <a:t>Approval for student projects seems to go much quicker when used for limited purposes</a:t>
            </a:r>
          </a:p>
          <a:p>
            <a:pPr lvl="1"/>
            <a:r>
              <a:rPr lang="en-US" dirty="0"/>
              <a:t>This can be done at </a:t>
            </a:r>
            <a:r>
              <a:rPr lang="en-US" dirty="0">
                <a:hlinkClick r:id="rId2"/>
              </a:rPr>
              <a:t>https://developer.twitter.com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F466AA5-C36D-4C64-89C1-0F15F337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9" y="314664"/>
            <a:ext cx="2634341" cy="18111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27705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9DA-FC54-4A61-A9F0-61D391CF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2D20-8668-43A8-8146-EAF97040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 data could best be described as “structured unstructured” data</a:t>
            </a:r>
          </a:p>
          <a:p>
            <a:pPr lvl="1"/>
            <a:r>
              <a:rPr lang="en-US" dirty="0"/>
              <a:t>We know things like mentions, hashtags, and general formats that can be used, but we really don’t what will and will not be included as it is up to the user</a:t>
            </a:r>
          </a:p>
          <a:p>
            <a:r>
              <a:rPr lang="en-US" dirty="0"/>
              <a:t>Given that we would like the ability to efficiently store cases where there may be no hashtag data or a lot, a </a:t>
            </a:r>
            <a:r>
              <a:rPr lang="en-US" dirty="0" err="1"/>
              <a:t>NoSql</a:t>
            </a:r>
            <a:r>
              <a:rPr lang="en-US" dirty="0"/>
              <a:t> solution with MongoDB makes sense.</a:t>
            </a:r>
          </a:p>
        </p:txBody>
      </p:sp>
    </p:spTree>
    <p:extLst>
      <p:ext uri="{BB962C8B-B14F-4D97-AF65-F5344CB8AC3E}">
        <p14:creationId xmlns:p14="http://schemas.microsoft.com/office/powerpoint/2010/main" val="135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code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6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DD9-1C92-4F98-AD9E-C0A04C2F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vs batching vs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E380-B816-4A32-BE9D-5257489D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/>
          <a:lstStyle/>
          <a:p>
            <a:r>
              <a:rPr lang="en-US" dirty="0"/>
              <a:t>Streaming allows for the intake of twitter data in real time</a:t>
            </a:r>
          </a:p>
          <a:p>
            <a:pPr lvl="1"/>
            <a:r>
              <a:rPr lang="en-US" dirty="0"/>
              <a:t>This allows for broader searches where a user can take in data by text, hashtags,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Allows the ability to quickly get a pulse for activity</a:t>
            </a:r>
          </a:p>
          <a:p>
            <a:r>
              <a:rPr lang="en-US" dirty="0"/>
              <a:t>Batching twitter data often involves pulling historical data from defined users</a:t>
            </a:r>
          </a:p>
          <a:p>
            <a:pPr lvl="1"/>
            <a:r>
              <a:rPr lang="en-US" dirty="0"/>
              <a:t>This somewhat limits the scope since getting historical hashtag data is nearly impossible</a:t>
            </a:r>
          </a:p>
          <a:p>
            <a:r>
              <a:rPr lang="en-US" dirty="0"/>
              <a:t>History</a:t>
            </a:r>
          </a:p>
          <a:p>
            <a:pPr lvl="1"/>
            <a:r>
              <a:rPr lang="en-US" dirty="0"/>
              <a:t>Can be purchased through an enterprise license, not available freely without restrictions</a:t>
            </a:r>
          </a:p>
        </p:txBody>
      </p:sp>
    </p:spTree>
    <p:extLst>
      <p:ext uri="{BB962C8B-B14F-4D97-AF65-F5344CB8AC3E}">
        <p14:creationId xmlns:p14="http://schemas.microsoft.com/office/powerpoint/2010/main" val="14665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Practicality of streaming forever….</a:t>
            </a:r>
          </a:p>
          <a:p>
            <a:r>
              <a:rPr lang="en-US" dirty="0"/>
              <a:t>Scalability of mongo</a:t>
            </a:r>
          </a:p>
          <a:p>
            <a:r>
              <a:rPr lang="en-US" dirty="0"/>
              <a:t>Being kicked for overpulling</a:t>
            </a:r>
          </a:p>
          <a:p>
            <a:pPr lvl="1"/>
            <a:r>
              <a:rPr lang="en-US" dirty="0"/>
              <a:t>Twitter does have failsafe protocols in place to ensure “bad actors” don’t overload there server</a:t>
            </a:r>
          </a:p>
        </p:txBody>
      </p:sp>
    </p:spTree>
    <p:extLst>
      <p:ext uri="{BB962C8B-B14F-4D97-AF65-F5344CB8AC3E}">
        <p14:creationId xmlns:p14="http://schemas.microsoft.com/office/powerpoint/2010/main" val="42161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6944-D8CA-45F7-A54E-60E892D2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70FE-90EB-44EA-8722-0FC54521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successfully pulled into two different MongoDB locations for streaming and batch lookups</a:t>
            </a:r>
          </a:p>
        </p:txBody>
      </p:sp>
    </p:spTree>
    <p:extLst>
      <p:ext uri="{BB962C8B-B14F-4D97-AF65-F5344CB8AC3E}">
        <p14:creationId xmlns:p14="http://schemas.microsoft.com/office/powerpoint/2010/main" val="2903542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153</TotalTime>
  <Words>336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7330 Twitter data project </vt:lpstr>
      <vt:lpstr>Purpose</vt:lpstr>
      <vt:lpstr>Getting the data</vt:lpstr>
      <vt:lpstr>Why mongo</vt:lpstr>
      <vt:lpstr>How the code works</vt:lpstr>
      <vt:lpstr>Streaming vs batching vs history</vt:lpstr>
      <vt:lpstr>performance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7330 Twitter data project</dc:title>
  <dc:creator>Chris</dc:creator>
  <cp:lastModifiedBy>Chris</cp:lastModifiedBy>
  <cp:revision>16</cp:revision>
  <dcterms:created xsi:type="dcterms:W3CDTF">2018-08-14T02:41:37Z</dcterms:created>
  <dcterms:modified xsi:type="dcterms:W3CDTF">2018-08-15T00:07:26Z</dcterms:modified>
</cp:coreProperties>
</file>