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eveloper.twit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FD8B-ED1F-40F0-A01D-565373E19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7330 Twitter data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73B7A-1EBD-4528-8DAD-D02849292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Chris Morgan &amp; Eduardo Cantu</a:t>
            </a:r>
          </a:p>
        </p:txBody>
      </p:sp>
    </p:spTree>
    <p:extLst>
      <p:ext uri="{BB962C8B-B14F-4D97-AF65-F5344CB8AC3E}">
        <p14:creationId xmlns:p14="http://schemas.microsoft.com/office/powerpoint/2010/main" val="411251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85C1-4C11-4765-AB03-8F0900B3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0EDD-56C5-490E-AA28-F7904EDD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has wealth of data that can be used for various forms of analysis but it can be a bit daunting to tackle</a:t>
            </a:r>
          </a:p>
          <a:p>
            <a:r>
              <a:rPr lang="en-US" dirty="0"/>
              <a:t>We will be discussing how to develop a twitter streaming script and pull the data into a database (MongoDB) </a:t>
            </a:r>
          </a:p>
          <a:p>
            <a:r>
              <a:rPr lang="en-US" dirty="0"/>
              <a:t>Specifically, we have an interest in examining how much attention is being generated related to the T-Mobile &amp; Sprint merger</a:t>
            </a:r>
          </a:p>
        </p:txBody>
      </p:sp>
    </p:spTree>
    <p:extLst>
      <p:ext uri="{BB962C8B-B14F-4D97-AF65-F5344CB8AC3E}">
        <p14:creationId xmlns:p14="http://schemas.microsoft.com/office/powerpoint/2010/main" val="140874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F742-B56F-4AC6-B373-C9E2CA51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AE64-BEEE-4BA0-8FA7-2B76800C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2249487"/>
            <a:ext cx="10350725" cy="3541714"/>
          </a:xfrm>
        </p:spPr>
        <p:txBody>
          <a:bodyPr>
            <a:normAutofit/>
          </a:bodyPr>
          <a:lstStyle/>
          <a:p>
            <a:r>
              <a:rPr lang="en-US" dirty="0"/>
              <a:t>One of the most commonly used ways to access twitter data is through the package </a:t>
            </a:r>
            <a:r>
              <a:rPr lang="en-US" i="1" dirty="0" err="1"/>
              <a:t>Tweepy</a:t>
            </a:r>
            <a:r>
              <a:rPr lang="en-US" i="1" dirty="0"/>
              <a:t>,</a:t>
            </a:r>
            <a:r>
              <a:rPr lang="en-US" dirty="0"/>
              <a:t> a python based API for accessing twitter data</a:t>
            </a:r>
          </a:p>
          <a:p>
            <a:r>
              <a:rPr lang="en-US" dirty="0"/>
              <a:t>To gain access, a developer account has to be set up and a purpose of how the data will be used is required by twitter through an application process</a:t>
            </a:r>
          </a:p>
          <a:p>
            <a:pPr lvl="1"/>
            <a:r>
              <a:rPr lang="en-US" dirty="0"/>
              <a:t>Approval for student projects seems to go much quicker when used for limited purposes</a:t>
            </a:r>
          </a:p>
          <a:p>
            <a:pPr lvl="1"/>
            <a:r>
              <a:rPr lang="en-US" dirty="0"/>
              <a:t>This can be done at </a:t>
            </a:r>
            <a:r>
              <a:rPr lang="en-US" dirty="0">
                <a:hlinkClick r:id="rId2"/>
              </a:rPr>
              <a:t>https://developer.twitter.com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F466AA5-C36D-4C64-89C1-0F15F337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9" y="314664"/>
            <a:ext cx="2634341" cy="18111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7705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59DA-FC54-4A61-A9F0-61D391CF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2D20-8668-43A8-8146-EAF97040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8380"/>
          </a:xfrm>
        </p:spPr>
        <p:txBody>
          <a:bodyPr/>
          <a:lstStyle/>
          <a:p>
            <a:r>
              <a:rPr lang="en-US" dirty="0"/>
              <a:t>Twitter data could best be described as “structured unstructured” data</a:t>
            </a:r>
          </a:p>
          <a:p>
            <a:pPr lvl="1"/>
            <a:r>
              <a:rPr lang="en-US" dirty="0"/>
              <a:t>We know things like mentions, hashtags, and general formats that can be used, but we really don’t what will and will not be included for each tweet</a:t>
            </a:r>
          </a:p>
          <a:p>
            <a:r>
              <a:rPr lang="en-US" dirty="0"/>
              <a:t>Given that we would like the ability to efficiently store cases where there may be no hashtag data or a lot, a </a:t>
            </a:r>
            <a:r>
              <a:rPr lang="en-US" dirty="0" err="1"/>
              <a:t>NoSql</a:t>
            </a:r>
            <a:r>
              <a:rPr lang="en-US" dirty="0"/>
              <a:t> solution with MongoDB makes sense.</a:t>
            </a:r>
          </a:p>
          <a:p>
            <a:pPr lvl="1"/>
            <a:r>
              <a:rPr lang="en-US" dirty="0"/>
              <a:t>This allows for much more flexibility in data that is captured and is actually easier to develop for.</a:t>
            </a:r>
          </a:p>
          <a:p>
            <a:pPr lvl="1"/>
            <a:r>
              <a:rPr lang="en-US" dirty="0"/>
              <a:t>Did examine pushing data into a </a:t>
            </a:r>
            <a:r>
              <a:rPr lang="en-US" dirty="0" err="1"/>
              <a:t>MySql</a:t>
            </a:r>
            <a:r>
              <a:rPr lang="en-US" dirty="0"/>
              <a:t> Solution, but this presents limited flexibility and many compromises since the developer would need to </a:t>
            </a:r>
          </a:p>
        </p:txBody>
      </p:sp>
      <p:pic>
        <p:nvPicPr>
          <p:cNvPr id="1026" name="Picture 2" descr="Image result for mongodb">
            <a:extLst>
              <a:ext uri="{FF2B5EF4-FFF2-40B4-BE49-F238E27FC236}">
                <a16:creationId xmlns:a16="http://schemas.microsoft.com/office/drawing/2014/main" id="{2605B9FF-C944-4E98-A472-8A9E545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533" y="-15240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DD9-1C92-4F98-AD9E-C0A04C2F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vs batching vs historical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E380-B816-4A32-BE9D-5257489D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9429"/>
            <a:ext cx="9905999" cy="38317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Streaming allows for the intake of twitter data in real time</a:t>
            </a:r>
          </a:p>
          <a:p>
            <a:pPr lvl="1"/>
            <a:r>
              <a:rPr lang="en-US" dirty="0"/>
              <a:t>This allows for broader searches where a user can take in data by text, hashtags,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Allows the ability to quickly get a pulse for activity</a:t>
            </a:r>
          </a:p>
          <a:p>
            <a:r>
              <a:rPr lang="en-US" dirty="0"/>
              <a:t>Batching twitter data often involves pulling historical data from defined users</a:t>
            </a:r>
          </a:p>
          <a:p>
            <a:pPr lvl="1"/>
            <a:r>
              <a:rPr lang="en-US" dirty="0"/>
              <a:t>Often this is referring to enterprise grade licensing, but can also refer to user data pulled in a batch.</a:t>
            </a:r>
          </a:p>
          <a:p>
            <a:pPr lvl="1"/>
            <a:r>
              <a:rPr lang="en-US" dirty="0"/>
              <a:t>This somewhat limits the scope since getting historical hashtag data is nearly impossible</a:t>
            </a:r>
          </a:p>
          <a:p>
            <a:r>
              <a:rPr lang="en-US" dirty="0"/>
              <a:t>Enterprise grade batch/History data</a:t>
            </a:r>
          </a:p>
          <a:p>
            <a:pPr lvl="1"/>
            <a:r>
              <a:rPr lang="en-US" dirty="0"/>
              <a:t>Can be purchased through an enterprise license, not available freely without restrictions</a:t>
            </a:r>
          </a:p>
          <a:p>
            <a:pPr lvl="1"/>
            <a:r>
              <a:rPr lang="en-US" dirty="0"/>
              <a:t>Will not be in scope as it is only available on contractual basis for a cost.</a:t>
            </a:r>
          </a:p>
        </p:txBody>
      </p:sp>
    </p:spTree>
    <p:extLst>
      <p:ext uri="{BB962C8B-B14F-4D97-AF65-F5344CB8AC3E}">
        <p14:creationId xmlns:p14="http://schemas.microsoft.com/office/powerpoint/2010/main" val="14665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44-D8CA-45F7-A54E-60E892D2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-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0FE-90EB-44EA-8722-0FC54521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2249487"/>
            <a:ext cx="10156371" cy="3541714"/>
          </a:xfrm>
        </p:spPr>
        <p:txBody>
          <a:bodyPr>
            <a:normAutofit/>
          </a:bodyPr>
          <a:lstStyle/>
          <a:p>
            <a:r>
              <a:rPr lang="en-US" dirty="0"/>
              <a:t>Streaming requires the program to be active, which does greatly limit practicality in events of a crash</a:t>
            </a:r>
          </a:p>
          <a:p>
            <a:r>
              <a:rPr lang="en-US" dirty="0"/>
              <a:t>Being limited by program uptime also greatly limits the amount of data that can be collected in reasonable periods of time</a:t>
            </a:r>
          </a:p>
          <a:p>
            <a:r>
              <a:rPr lang="en-US" dirty="0"/>
              <a:t>There is a rate limiter in place for tweet streaming so some data may be missed</a:t>
            </a:r>
          </a:p>
          <a:p>
            <a:pPr lvl="1"/>
            <a:r>
              <a:rPr lang="en-US" dirty="0"/>
              <a:t>30 requests/min or 10 requests/sec</a:t>
            </a:r>
          </a:p>
        </p:txBody>
      </p:sp>
    </p:spTree>
    <p:extLst>
      <p:ext uri="{BB962C8B-B14F-4D97-AF65-F5344CB8AC3E}">
        <p14:creationId xmlns:p14="http://schemas.microsoft.com/office/powerpoint/2010/main" val="42161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44-D8CA-45F7-A54E-60E892D2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83832"/>
            <a:ext cx="9905998" cy="1478570"/>
          </a:xfrm>
        </p:spPr>
        <p:txBody>
          <a:bodyPr/>
          <a:lstStyle/>
          <a:p>
            <a:r>
              <a:rPr lang="en-US" dirty="0"/>
              <a:t>Performance – Batch/User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0FE-90EB-44EA-8722-0FC54521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based analysis can be done pull historical data from 1 or more users</a:t>
            </a:r>
          </a:p>
          <a:p>
            <a:r>
              <a:rPr lang="en-US" dirty="0"/>
              <a:t>This does allow for deeper dives into targeted historical data</a:t>
            </a:r>
          </a:p>
          <a:p>
            <a:pPr lvl="1"/>
            <a:r>
              <a:rPr lang="en-US" dirty="0"/>
              <a:t>This does greatly limit our ability to sample the population however</a:t>
            </a:r>
          </a:p>
        </p:txBody>
      </p:sp>
    </p:spTree>
    <p:extLst>
      <p:ext uri="{BB962C8B-B14F-4D97-AF65-F5344CB8AC3E}">
        <p14:creationId xmlns:p14="http://schemas.microsoft.com/office/powerpoint/2010/main" val="258630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DD9-1C92-4F98-AD9E-C0A04C2F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code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E380-B816-4A32-BE9D-5257489D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6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44-D8CA-45F7-A54E-60E892D2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0FE-90EB-44EA-8722-0FC54521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successfully pulled into two different MongoDB locations for streaming and batch lookups</a:t>
            </a:r>
          </a:p>
        </p:txBody>
      </p:sp>
    </p:spTree>
    <p:extLst>
      <p:ext uri="{BB962C8B-B14F-4D97-AF65-F5344CB8AC3E}">
        <p14:creationId xmlns:p14="http://schemas.microsoft.com/office/powerpoint/2010/main" val="2903542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216</TotalTime>
  <Words>526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7330 Twitter data project </vt:lpstr>
      <vt:lpstr>Purpose</vt:lpstr>
      <vt:lpstr>Getting the data</vt:lpstr>
      <vt:lpstr>Why mongo</vt:lpstr>
      <vt:lpstr>Streaming vs batching vs historical</vt:lpstr>
      <vt:lpstr>Performance - streaming</vt:lpstr>
      <vt:lpstr>Performance – Batch/User Based</vt:lpstr>
      <vt:lpstr>How the code works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7330 Twitter data project</dc:title>
  <dc:creator>Chris</dc:creator>
  <cp:lastModifiedBy>Chris</cp:lastModifiedBy>
  <cp:revision>28</cp:revision>
  <dcterms:created xsi:type="dcterms:W3CDTF">2018-08-14T02:41:37Z</dcterms:created>
  <dcterms:modified xsi:type="dcterms:W3CDTF">2018-08-15T01:13:14Z</dcterms:modified>
</cp:coreProperties>
</file>