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95B4-DD94-4078-9A81-E777D5794EEC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2F74-45D8-491D-B295-742B7FE2B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4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95B4-DD94-4078-9A81-E777D5794EEC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2F74-45D8-491D-B295-742B7FE2B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8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95B4-DD94-4078-9A81-E777D5794EEC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2F74-45D8-491D-B295-742B7FE2B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7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95B4-DD94-4078-9A81-E777D5794EEC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2F74-45D8-491D-B295-742B7FE2B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1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95B4-DD94-4078-9A81-E777D5794EEC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2F74-45D8-491D-B295-742B7FE2B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5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95B4-DD94-4078-9A81-E777D5794EEC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2F74-45D8-491D-B295-742B7FE2B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1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95B4-DD94-4078-9A81-E777D5794EEC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2F74-45D8-491D-B295-742B7FE2B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1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95B4-DD94-4078-9A81-E777D5794EEC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2F74-45D8-491D-B295-742B7FE2B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4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95B4-DD94-4078-9A81-E777D5794EEC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2F74-45D8-491D-B295-742B7FE2B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0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95B4-DD94-4078-9A81-E777D5794EEC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2F74-45D8-491D-B295-742B7FE2B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8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95B4-DD94-4078-9A81-E777D5794EEC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2F74-45D8-491D-B295-742B7FE2B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9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B95B4-DD94-4078-9A81-E777D5794EEC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C2F74-45D8-491D-B295-742B7FE2B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9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TRAD Data Monitor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Dylan Seitz, Sydney Pare and Chase Mossing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27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business needs </a:t>
            </a:r>
          </a:p>
          <a:p>
            <a:r>
              <a:rPr lang="en-US" dirty="0" smtClean="0"/>
              <a:t>Our Solution</a:t>
            </a:r>
          </a:p>
          <a:p>
            <a:r>
              <a:rPr lang="en-US" dirty="0" smtClean="0"/>
              <a:t>Demo of the system at its current state</a:t>
            </a:r>
          </a:p>
          <a:p>
            <a:r>
              <a:rPr lang="en-US" dirty="0" smtClean="0"/>
              <a:t>Roadmap for the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4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Aft>
                <a:spcPts val="1200"/>
              </a:spcAft>
            </a:pPr>
            <a:r>
              <a:rPr lang="en-US" dirty="0" smtClean="0"/>
              <a:t>The ability to collect and store data that describes conditions of the worm bed enclosures that are crucial to the health and productivity of the worms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The ability to put data into some easily understandable format (graph)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The ability to look deeper into the data to derive valuable insights about the conditions of the enclosures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The ability to remotely/automatically control the conditions of the enclosures</a:t>
            </a:r>
          </a:p>
          <a:p>
            <a:pPr marL="457200" lvl="1" indent="0">
              <a:spcAft>
                <a:spcPts val="12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34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/>
              <a:t>IoT</a:t>
            </a:r>
            <a:r>
              <a:rPr lang="en-US" dirty="0" smtClean="0"/>
              <a:t> (Internet of Things) system that:</a:t>
            </a:r>
          </a:p>
          <a:p>
            <a:pPr lvl="1"/>
            <a:r>
              <a:rPr lang="en-US" dirty="0" smtClean="0"/>
              <a:t>Collects and stores crucial information using a variety of sensors</a:t>
            </a:r>
          </a:p>
          <a:p>
            <a:pPr lvl="1"/>
            <a:r>
              <a:rPr lang="en-US" dirty="0" smtClean="0"/>
              <a:t>Uses the data to generate fully customizable graphs so that it’s easy to understand what's happening</a:t>
            </a:r>
          </a:p>
          <a:p>
            <a:pPr lvl="1"/>
            <a:r>
              <a:rPr lang="en-US" dirty="0" smtClean="0"/>
              <a:t>*Performs advanced analysis of the data to discover optimal worm bed conditions and achieve maximum productivity from the worms</a:t>
            </a:r>
          </a:p>
          <a:p>
            <a:pPr lvl="1"/>
            <a:r>
              <a:rPr lang="en-US" dirty="0" smtClean="0"/>
              <a:t>*Automatically maintains desirable conditions of the enclosures using a variety of controls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sz="1400" i="1" dirty="0"/>
              <a:t>* - items that the system does not currently address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4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Overview: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649" y="2508101"/>
            <a:ext cx="8012257" cy="380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0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Our System at its Current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71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194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TRAD Data Monitor</vt:lpstr>
      <vt:lpstr>Table of Contents</vt:lpstr>
      <vt:lpstr>Business Needs</vt:lpstr>
      <vt:lpstr>Our Solution</vt:lpstr>
      <vt:lpstr>Our Solution</vt:lpstr>
      <vt:lpstr>Demo of Our System at its Current State</vt:lpstr>
    </vt:vector>
  </TitlesOfParts>
  <Company>Medicine Hat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 Data Monitor</dc:title>
  <dc:creator>Chase Mossing</dc:creator>
  <cp:lastModifiedBy>Chase Mossing</cp:lastModifiedBy>
  <cp:revision>7</cp:revision>
  <dcterms:created xsi:type="dcterms:W3CDTF">2020-02-01T19:44:30Z</dcterms:created>
  <dcterms:modified xsi:type="dcterms:W3CDTF">2020-02-01T20:32:56Z</dcterms:modified>
</cp:coreProperties>
</file>