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hidden">
          <a:xfrm>
            <a:off x="1" y="1"/>
            <a:ext cx="12192000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5" name="Rectangle 14"/>
          <p:cNvSpPr/>
          <p:nvPr/>
        </p:nvSpPr>
        <p:spPr bwMode="hidden">
          <a:xfrm>
            <a:off x="1" y="4810563"/>
            <a:ext cx="12192000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09" y="5029200"/>
            <a:ext cx="8231744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 useBgFill="1">
        <p:nvSpPr>
          <p:cNvPr id="20" name="Freeform 9"/>
          <p:cNvSpPr>
            <a:spLocks/>
          </p:cNvSpPr>
          <p:nvPr/>
        </p:nvSpPr>
        <p:spPr bwMode="white">
          <a:xfrm>
            <a:off x="1057" y="4714633"/>
            <a:ext cx="12189884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5977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93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2" y="0"/>
            <a:ext cx="9316965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hidden">
          <a:xfrm>
            <a:off x="2" y="1"/>
            <a:ext cx="9221012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 rot="5400000">
            <a:off x="5887966" y="3333050"/>
            <a:ext cx="6858000" cy="19190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158" y="685800"/>
            <a:ext cx="12957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10" y="685800"/>
            <a:ext cx="7462785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246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681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1"/>
            <a:ext cx="12192000" cy="48105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hidden">
          <a:xfrm>
            <a:off x="1" y="1"/>
            <a:ext cx="12192000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757" y="1905000"/>
            <a:ext cx="9145381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9" y="5029200"/>
            <a:ext cx="8231745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>
        <p:nvSpPr>
          <p:cNvPr id="16" name="Freeform 9"/>
          <p:cNvSpPr>
            <a:spLocks/>
          </p:cNvSpPr>
          <p:nvPr/>
        </p:nvSpPr>
        <p:spPr bwMode="hidden">
          <a:xfrm>
            <a:off x="1057" y="4714633"/>
            <a:ext cx="12189884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64555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1770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39" y="1905000"/>
            <a:ext cx="441770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168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743201"/>
            <a:ext cx="441770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8439" y="1905000"/>
            <a:ext cx="441770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8439" y="2743201"/>
            <a:ext cx="441770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2/2/2020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87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2/2/2020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334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hidden">
          <a:xfrm>
            <a:off x="1" y="1"/>
            <a:ext cx="12192000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2/2/2020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570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4495383" y="1905000"/>
            <a:ext cx="6155515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786" y="2087880"/>
            <a:ext cx="5792709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71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1522810" y="1905000"/>
            <a:ext cx="6155515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07325" y="2087880"/>
            <a:ext cx="5786485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5275" y="3429000"/>
            <a:ext cx="2743915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86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189723"/>
            <a:ext cx="9146382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1628777"/>
            <a:ext cx="12192000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 bwMode="hidden">
          <a:xfrm>
            <a:off x="1" y="1535909"/>
            <a:ext cx="12192000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20898"/>
            <a:ext cx="7012225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11016" y="6420898"/>
            <a:ext cx="964287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30533" y="6420898"/>
            <a:ext cx="63865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Freeform 9"/>
          <p:cNvSpPr>
            <a:spLocks/>
          </p:cNvSpPr>
          <p:nvPr/>
        </p:nvSpPr>
        <p:spPr bwMode="white">
          <a:xfrm>
            <a:off x="1057" y="1470257"/>
            <a:ext cx="12189884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6584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TRAD Data Monitoring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Chase </a:t>
            </a:r>
            <a:r>
              <a:rPr lang="en-US" dirty="0" smtClean="0"/>
              <a:t>Mossing, Dylan Seitz, and Sydney 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3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Table of Contents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business needs </a:t>
            </a:r>
          </a:p>
          <a:p>
            <a:r>
              <a:rPr lang="en-US" dirty="0"/>
              <a:t>Our </a:t>
            </a:r>
            <a:r>
              <a:rPr lang="en-US" dirty="0" smtClean="0"/>
              <a:t>solution</a:t>
            </a:r>
            <a:endParaRPr lang="en-US" dirty="0"/>
          </a:p>
          <a:p>
            <a:r>
              <a:rPr lang="en-US" dirty="0"/>
              <a:t>Demo of the system at its current state</a:t>
            </a:r>
          </a:p>
          <a:p>
            <a:r>
              <a:rPr lang="en-US" dirty="0"/>
              <a:t>Roadmap for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2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Business Needs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ability to collect and store data that describes conditions of the worm bed enclosures that are crucial to the health and productivity of the worms</a:t>
            </a:r>
          </a:p>
          <a:p>
            <a:pPr>
              <a:spcAft>
                <a:spcPts val="1200"/>
              </a:spcAft>
            </a:pPr>
            <a:r>
              <a:rPr lang="en-US" dirty="0"/>
              <a:t>The ability to put data into some easily understandable format (graph)</a:t>
            </a:r>
          </a:p>
          <a:p>
            <a:pPr>
              <a:spcAft>
                <a:spcPts val="1200"/>
              </a:spcAft>
            </a:pPr>
            <a:r>
              <a:rPr lang="en-US" dirty="0"/>
              <a:t>The ability to look deeper into the data to derive valuable insights about the conditions of the enclosures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The ability to remotely/automatically control the conditions of the enclosures</a:t>
            </a:r>
          </a:p>
        </p:txBody>
      </p:sp>
    </p:spTree>
    <p:extLst>
      <p:ext uri="{BB962C8B-B14F-4D97-AF65-F5344CB8AC3E}">
        <p14:creationId xmlns:p14="http://schemas.microsoft.com/office/powerpoint/2010/main" val="17544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Our Solution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IoT</a:t>
            </a:r>
            <a:r>
              <a:rPr lang="en-US" dirty="0"/>
              <a:t> (Internet of Things) system that:</a:t>
            </a:r>
          </a:p>
          <a:p>
            <a:pPr lvl="1"/>
            <a:r>
              <a:rPr lang="en-US" dirty="0"/>
              <a:t>Collects and stores crucial information using a variety of sensors</a:t>
            </a:r>
          </a:p>
          <a:p>
            <a:pPr lvl="1"/>
            <a:r>
              <a:rPr lang="en-US" dirty="0"/>
              <a:t>Uses the data to generate fully customizable graphs so that it’s easy to understand what's happening</a:t>
            </a:r>
          </a:p>
          <a:p>
            <a:pPr lvl="1"/>
            <a:r>
              <a:rPr lang="en-US" dirty="0"/>
              <a:t>*Performs advanced analysis of the data to discover optimal worm bed conditions and achieve maximum productivity from the worms</a:t>
            </a:r>
          </a:p>
          <a:p>
            <a:pPr lvl="1"/>
            <a:r>
              <a:rPr lang="en-US" dirty="0"/>
              <a:t>*Automatically maintains desirable conditions of the enclosures using a variety of controls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1400" i="1" dirty="0" smtClean="0"/>
          </a:p>
          <a:p>
            <a:pPr marL="457200" lvl="1" indent="0">
              <a:buNone/>
            </a:pPr>
            <a:endParaRPr lang="en-US" sz="1400" i="1" dirty="0"/>
          </a:p>
          <a:p>
            <a:pPr marL="457200" lvl="1" indent="0">
              <a:buNone/>
            </a:pPr>
            <a:r>
              <a:rPr lang="en-US" sz="1400" i="1" dirty="0" smtClean="0"/>
              <a:t>* </a:t>
            </a:r>
            <a:r>
              <a:rPr lang="en-US" sz="1400" i="1" dirty="0"/>
              <a:t>- items that the system does not currently address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67489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Overview: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649" y="2508101"/>
            <a:ext cx="8012257" cy="38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5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Our System at its Current State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3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for the Future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web application that connects to the computers in the trailers</a:t>
            </a:r>
          </a:p>
          <a:p>
            <a:r>
              <a:rPr lang="en-US" dirty="0" smtClean="0"/>
              <a:t>Integrate remote user control into the conditions of the trailer (</a:t>
            </a:r>
            <a:r>
              <a:rPr lang="en-US" dirty="0" err="1" smtClean="0"/>
              <a:t>ie</a:t>
            </a:r>
            <a:r>
              <a:rPr lang="en-US" dirty="0" smtClean="0"/>
              <a:t> Adjust the temperature remotely)</a:t>
            </a:r>
          </a:p>
          <a:p>
            <a:r>
              <a:rPr lang="en-US" dirty="0" smtClean="0"/>
              <a:t>Integrate machine learning to better monitor the beds and automate the control of </a:t>
            </a:r>
            <a:r>
              <a:rPr lang="en-US" smtClean="0"/>
              <a:t>the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arth tone presentation (widescreen).potx" id="{0B5E8F0C-1569-45B5-8ADA-CBBDCE8A31F7}" vid="{BAFE7D81-C21B-4995-AEF0-26102EF6BD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243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Corbel</vt:lpstr>
      <vt:lpstr>Earthtones 16x9</vt:lpstr>
      <vt:lpstr>TRAD Data Monitoring</vt:lpstr>
      <vt:lpstr>Table of Contents</vt:lpstr>
      <vt:lpstr>Business Needs</vt:lpstr>
      <vt:lpstr>Our Solution</vt:lpstr>
      <vt:lpstr>Our Solution</vt:lpstr>
      <vt:lpstr>Demo of Our System at its Current State</vt:lpstr>
      <vt:lpstr>Roadmap for the Future</vt:lpstr>
    </vt:vector>
  </TitlesOfParts>
  <Company>Medicine Hat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 Data Monitor</dc:title>
  <dc:creator>Chase Mossing</dc:creator>
  <cp:lastModifiedBy>Dylan Seitz</cp:lastModifiedBy>
  <cp:revision>10</cp:revision>
  <dcterms:created xsi:type="dcterms:W3CDTF">2020-02-01T19:44:30Z</dcterms:created>
  <dcterms:modified xsi:type="dcterms:W3CDTF">2020-02-02T21:23:55Z</dcterms:modified>
</cp:coreProperties>
</file>