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10287000" cx="18288000"/>
  <p:notesSz cx="6858000" cy="9144000"/>
  <p:embeddedFontLst>
    <p:embeddedFont>
      <p:font typeface="Optimistic Display Medium"/>
      <p:regular r:id="rId46"/>
      <p:bold r:id="rId47"/>
    </p:embeddedFont>
    <p:embeddedFont>
      <p:font typeface="Montserrat SemiBold"/>
      <p:regular r:id="rId48"/>
      <p:bold r:id="rId49"/>
      <p:italic r:id="rId50"/>
      <p:boldItalic r:id="rId51"/>
    </p:embeddedFont>
    <p:embeddedFont>
      <p:font typeface="Montserrat"/>
      <p:regular r:id="rId52"/>
      <p:bold r:id="rId53"/>
      <p:italic r:id="rId54"/>
      <p:boldItalic r:id="rId55"/>
    </p:embeddedFont>
    <p:embeddedFont>
      <p:font typeface="Lato"/>
      <p:regular r:id="rId56"/>
      <p:bold r:id="rId57"/>
      <p:italic r:id="rId58"/>
      <p:boldItalic r:id="rId59"/>
    </p:embeddedFont>
    <p:embeddedFont>
      <p:font typeface="Montserrat Medium"/>
      <p:regular r:id="rId60"/>
      <p:bold r:id="rId61"/>
      <p:italic r:id="rId62"/>
      <p:boldItalic r:id="rId63"/>
    </p:embeddedFont>
    <p:embeddedFont>
      <p:font typeface="Montserrat Light"/>
      <p:regular r:id="rId64"/>
      <p:bold r:id="rId65"/>
      <p:italic r:id="rId66"/>
      <p:boldItalic r:id="rId67"/>
    </p:embeddedFont>
    <p:embeddedFont>
      <p:font typeface="Optimistic Text"/>
      <p:regular r:id="rId68"/>
      <p:bold r:id="rId69"/>
    </p:embeddedFont>
    <p:embeddedFont>
      <p:font typeface="Gill Sans"/>
      <p:regular r:id="rId70"/>
      <p:bold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834">
          <p15:clr>
            <a:srgbClr val="9AA0A6"/>
          </p15:clr>
        </p15:guide>
        <p15:guide id="2" pos="2727">
          <p15:clr>
            <a:srgbClr val="9AA0A6"/>
          </p15:clr>
        </p15:guide>
        <p15:guide id="3" orient="horz" pos="4131">
          <p15:clr>
            <a:srgbClr val="9AA0A6"/>
          </p15:clr>
        </p15:guide>
        <p15:guide id="4" orient="horz" pos="120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9C9263-6FC6-4147-B0FB-75EEE25FD580}">
  <a:tblStyle styleId="{8B9C9263-6FC6-4147-B0FB-75EEE25FD5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834"/>
        <p:guide pos="2727"/>
        <p:guide pos="4131" orient="horz"/>
        <p:guide pos="120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OptimisticDisplayMedium-regular.fntdata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MontserratSemiBold-regular.fntdata"/><Relationship Id="rId47" Type="http://schemas.openxmlformats.org/officeDocument/2006/relationships/font" Target="fonts/OptimisticDisplayMedium-bold.fntdata"/><Relationship Id="rId49" Type="http://schemas.openxmlformats.org/officeDocument/2006/relationships/font" Target="fonts/MontserratSemiBo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GillSans-bold.fntdata"/><Relationship Id="rId70" Type="http://schemas.openxmlformats.org/officeDocument/2006/relationships/font" Target="fonts/GillSans-regular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MontserratMedium-italic.fntdata"/><Relationship Id="rId61" Type="http://schemas.openxmlformats.org/officeDocument/2006/relationships/font" Target="fonts/MontserratMedium-bold.fntdata"/><Relationship Id="rId20" Type="http://schemas.openxmlformats.org/officeDocument/2006/relationships/slide" Target="slides/slide14.xml"/><Relationship Id="rId64" Type="http://schemas.openxmlformats.org/officeDocument/2006/relationships/font" Target="fonts/MontserratLight-regular.fntdata"/><Relationship Id="rId63" Type="http://schemas.openxmlformats.org/officeDocument/2006/relationships/font" Target="fonts/MontserratMedium-boldItalic.fntdata"/><Relationship Id="rId22" Type="http://schemas.openxmlformats.org/officeDocument/2006/relationships/slide" Target="slides/slide16.xml"/><Relationship Id="rId66" Type="http://schemas.openxmlformats.org/officeDocument/2006/relationships/font" Target="fonts/MontserratLight-italic.fntdata"/><Relationship Id="rId21" Type="http://schemas.openxmlformats.org/officeDocument/2006/relationships/slide" Target="slides/slide15.xml"/><Relationship Id="rId65" Type="http://schemas.openxmlformats.org/officeDocument/2006/relationships/font" Target="fonts/MontserratLight-bold.fntdata"/><Relationship Id="rId24" Type="http://schemas.openxmlformats.org/officeDocument/2006/relationships/slide" Target="slides/slide18.xml"/><Relationship Id="rId68" Type="http://schemas.openxmlformats.org/officeDocument/2006/relationships/font" Target="fonts/OptimisticText-regular.fntdata"/><Relationship Id="rId23" Type="http://schemas.openxmlformats.org/officeDocument/2006/relationships/slide" Target="slides/slide17.xml"/><Relationship Id="rId67" Type="http://schemas.openxmlformats.org/officeDocument/2006/relationships/font" Target="fonts/MontserratLight-boldItalic.fntdata"/><Relationship Id="rId60" Type="http://schemas.openxmlformats.org/officeDocument/2006/relationships/font" Target="fonts/MontserratMedium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OptimisticText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ontserratSemiBold-boldItalic.fntdata"/><Relationship Id="rId50" Type="http://schemas.openxmlformats.org/officeDocument/2006/relationships/font" Target="fonts/MontserratSemiBold-italic.fntdata"/><Relationship Id="rId53" Type="http://schemas.openxmlformats.org/officeDocument/2006/relationships/font" Target="fonts/Montserrat-bold.fntdata"/><Relationship Id="rId52" Type="http://schemas.openxmlformats.org/officeDocument/2006/relationships/font" Target="fonts/Montserrat-regular.fntdata"/><Relationship Id="rId11" Type="http://schemas.openxmlformats.org/officeDocument/2006/relationships/slide" Target="slides/slide5.xml"/><Relationship Id="rId55" Type="http://schemas.openxmlformats.org/officeDocument/2006/relationships/font" Target="fonts/Montserrat-boldItalic.fntdata"/><Relationship Id="rId10" Type="http://schemas.openxmlformats.org/officeDocument/2006/relationships/slide" Target="slides/slide4.xml"/><Relationship Id="rId54" Type="http://schemas.openxmlformats.org/officeDocument/2006/relationships/font" Target="fonts/Montserrat-italic.fntdata"/><Relationship Id="rId13" Type="http://schemas.openxmlformats.org/officeDocument/2006/relationships/slide" Target="slides/slide7.xml"/><Relationship Id="rId57" Type="http://schemas.openxmlformats.org/officeDocument/2006/relationships/font" Target="fonts/Lato-bold.fntdata"/><Relationship Id="rId12" Type="http://schemas.openxmlformats.org/officeDocument/2006/relationships/slide" Target="slides/slide6.xml"/><Relationship Id="rId56" Type="http://schemas.openxmlformats.org/officeDocument/2006/relationships/font" Target="fonts/Lato-regular.fntdata"/><Relationship Id="rId15" Type="http://schemas.openxmlformats.org/officeDocument/2006/relationships/slide" Target="slides/slide9.xml"/><Relationship Id="rId59" Type="http://schemas.openxmlformats.org/officeDocument/2006/relationships/font" Target="fonts/Lato-boldItalic.fntdata"/><Relationship Id="rId14" Type="http://schemas.openxmlformats.org/officeDocument/2006/relationships/slide" Target="slides/slide8.xml"/><Relationship Id="rId58" Type="http://schemas.openxmlformats.org/officeDocument/2006/relationships/font" Target="fonts/La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50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50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150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50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50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50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50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50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50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b3ddeab50f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b3ddeab50f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e6e53969a8_0_34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e6e53969a8_0_34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e6e53969a8_0_1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e6e53969a8_0_1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/>
              <a:t>With that said, Velox’s mission is to…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e6e53969a8_0_3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e6e53969a8_0_3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/>
              <a:t>We’re doing that by …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e6e53969a8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e6e53969a8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f50395870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f503958703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e6e53969a8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e6e53969a8_0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1e953cad03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1e953cad03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e6e53969a8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e6e53969a8_0_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e6e53969a8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e6e53969a8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e6e53969a8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e6e53969a8_0_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now that we talked about what are the motivations and what Velox is, let’s dive into specifics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b453f7cd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7b453f7cd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1a83b9b2f3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1a83b9b2f3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1a83b9b2f3_0_4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1a83b9b2f3_0_4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1a83b9b2f3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1a83b9b2f3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6e53969a8_0_35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6e53969a8_0_35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6e53969a8_0_35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6e53969a8_0_35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e6e53969a8_0_35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e6e53969a8_0_35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e6e53969a8_0_36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e6e53969a8_0_36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1a83b9b2f3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11a83b9b2f3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11a83b9b2f3_0_5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11a83b9b2f3_0_5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11a83b9b2f3_0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11a83b9b2f3_0_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df3f4c3702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df3f4c3702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1a83b9b2f3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11a83b9b2f3_0_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1a83b9b2f3_0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11a83b9b2f3_0_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11a83b9b2f3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11a83b9b2f3_0_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5392cd4235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5392cd4235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321266ed09_0_6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321266ed09_0_6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11a83b9b2f3_0_4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11a83b9b2f3_0_4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11a83b9b2f3_0_4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11a83b9b2f3_0_4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1321266ed09_0_6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1321266ed09_0_6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e6e53969a8_0_33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e6e53969a8_0_33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89e57abc89_7_76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89e57abc89_7_76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321266ed09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321266ed09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We’re coming from a place where we have a large variety of user workloads to serve. We have …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… and more recently a set of ML workloads that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sz="1100">
                <a:solidFill>
                  <a:schemeClr val="dk1"/>
                </a:solidFill>
              </a:rPr>
              <a:t>are quickly becoming the largest consumer of data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sz="1100">
                <a:solidFill>
                  <a:schemeClr val="dk1"/>
                </a:solidFill>
              </a:rPr>
              <a:t>are make us re-thinking how we build data systems.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/>
              <a:t>and user needs are likely to evolve in the future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321266ed09_0_6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321266ed09_0_6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The traditional way of address this issue is by focusing on engine specialization, which means …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This is just a subset of the engines available, just to illustrate … but there are many many more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321266ed09_0_6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321266ed09_0_6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/>
              <a:t>Even though there’s similarity between these engines, reusability is still very limited.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/>
              <a:t>It forces us to duplicate …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321266ed09_0_8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321266ed09_0_8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/>
              <a:t>So Velox is an effort at unifying these execution engines into a single consistent and shared library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321266ed09_0_7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321266ed09_0_7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/>
              <a:t>So Velox is an effort at unifying these execution engines into a single consistent and shared library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321266ed09_0_7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321266ed09_0_7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/>
              <a:t>So Velox is an effort at unifying these execution engines into a single consistent and shared library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B 2.0 Grid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17240250" y="9715500"/>
            <a:ext cx="723900" cy="3540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>
            <a:lvl1pPr lvl="0">
              <a:buClr>
                <a:schemeClr val="lt1"/>
              </a:buClr>
              <a:buSzPts val="1800"/>
              <a:buFont typeface="Arial"/>
              <a:buNone/>
              <a:defRPr/>
            </a:lvl1pPr>
            <a:lvl2pPr lvl="1">
              <a:buClr>
                <a:schemeClr val="lt1"/>
              </a:buClr>
              <a:buSzPts val="1800"/>
              <a:buFont typeface="Arial"/>
              <a:buNone/>
              <a:defRPr/>
            </a:lvl2pPr>
            <a:lvl3pPr lvl="2">
              <a:buClr>
                <a:schemeClr val="lt1"/>
              </a:buClr>
              <a:buSzPts val="1800"/>
              <a:buFont typeface="Arial"/>
              <a:buNone/>
              <a:defRPr/>
            </a:lvl3pPr>
            <a:lvl4pPr lvl="3">
              <a:buClr>
                <a:schemeClr val="lt1"/>
              </a:buClr>
              <a:buSzPts val="1800"/>
              <a:buFont typeface="Arial"/>
              <a:buNone/>
              <a:defRPr/>
            </a:lvl4pPr>
            <a:lvl5pPr lvl="4">
              <a:buClr>
                <a:schemeClr val="lt1"/>
              </a:buClr>
              <a:buSzPts val="1800"/>
              <a:buFont typeface="Arial"/>
              <a:buNone/>
              <a:defRPr/>
            </a:lvl5pPr>
            <a:lvl6pPr lvl="5">
              <a:buClr>
                <a:schemeClr val="lt1"/>
              </a:buClr>
              <a:buSzPts val="1800"/>
              <a:buFont typeface="Arial"/>
              <a:buNone/>
              <a:defRPr/>
            </a:lvl6pPr>
            <a:lvl7pPr lvl="6">
              <a:buClr>
                <a:schemeClr val="lt1"/>
              </a:buClr>
              <a:buSzPts val="1800"/>
              <a:buFont typeface="Arial"/>
              <a:buNone/>
              <a:defRPr/>
            </a:lvl7pPr>
            <a:lvl8pPr lvl="7">
              <a:buClr>
                <a:schemeClr val="lt1"/>
              </a:buClr>
              <a:buSzPts val="1800"/>
              <a:buFont typeface="Arial"/>
              <a:buNone/>
              <a:defRPr/>
            </a:lvl8pPr>
            <a:lvl9pPr lvl="8">
              <a:buClr>
                <a:schemeClr val="lt1"/>
              </a:buClr>
              <a:buSzPts val="18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8288048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8_Mission">
  <p:cSld name="Quote - v1.4_1_1_1_2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/>
          </a:p>
        </p:txBody>
      </p:sp>
      <p:sp>
        <p:nvSpPr>
          <p:cNvPr id="102" name="Google Shape;102;p11"/>
          <p:cNvSpPr txBox="1"/>
          <p:nvPr>
            <p:ph type="title"/>
          </p:nvPr>
        </p:nvSpPr>
        <p:spPr>
          <a:xfrm>
            <a:off x="3552150" y="1908825"/>
            <a:ext cx="11194500" cy="6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Montserrat"/>
              <a:buNone/>
              <a:defRPr sz="5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103" name="Google Shape;103;p11"/>
          <p:cNvGrpSpPr/>
          <p:nvPr/>
        </p:nvGrpSpPr>
        <p:grpSpPr>
          <a:xfrm>
            <a:off x="626665" y="863300"/>
            <a:ext cx="2513273" cy="502699"/>
            <a:chOff x="1751220" y="2553305"/>
            <a:chExt cx="8690433" cy="1751564"/>
          </a:xfrm>
        </p:grpSpPr>
        <p:grpSp>
          <p:nvGrpSpPr>
            <p:cNvPr id="104" name="Google Shape;104;p11"/>
            <p:cNvGrpSpPr/>
            <p:nvPr/>
          </p:nvGrpSpPr>
          <p:grpSpPr>
            <a:xfrm>
              <a:off x="4940894" y="2609525"/>
              <a:ext cx="5500759" cy="1694643"/>
              <a:chOff x="4940894" y="2609525"/>
              <a:chExt cx="5500759" cy="1694643"/>
            </a:xfrm>
          </p:grpSpPr>
          <p:sp>
            <p:nvSpPr>
              <p:cNvPr id="105" name="Google Shape;105;p11"/>
              <p:cNvSpPr/>
              <p:nvPr/>
            </p:nvSpPr>
            <p:spPr>
              <a:xfrm>
                <a:off x="4940894" y="2609525"/>
                <a:ext cx="1771710" cy="1664870"/>
              </a:xfrm>
              <a:custGeom>
                <a:rect b="b" l="l" r="r" t="t"/>
                <a:pathLst>
                  <a:path extrusionOk="0" h="1664870" w="1771710">
                    <a:moveTo>
                      <a:pt x="0" y="0"/>
                    </a:moveTo>
                    <a:lnTo>
                      <a:pt x="329405" y="0"/>
                    </a:lnTo>
                    <a:lnTo>
                      <a:pt x="889445" y="1013178"/>
                    </a:lnTo>
                    <a:lnTo>
                      <a:pt x="1449486" y="0"/>
                    </a:lnTo>
                    <a:lnTo>
                      <a:pt x="1771711" y="0"/>
                    </a:lnTo>
                    <a:lnTo>
                      <a:pt x="1771711" y="1664870"/>
                    </a:lnTo>
                    <a:lnTo>
                      <a:pt x="1503073" y="1664870"/>
                    </a:lnTo>
                    <a:lnTo>
                      <a:pt x="1503073" y="388983"/>
                    </a:lnTo>
                    <a:lnTo>
                      <a:pt x="1012031" y="1272559"/>
                    </a:lnTo>
                    <a:lnTo>
                      <a:pt x="760030" y="1272559"/>
                    </a:lnTo>
                    <a:lnTo>
                      <a:pt x="268988" y="388983"/>
                    </a:lnTo>
                    <a:lnTo>
                      <a:pt x="268988" y="1664870"/>
                    </a:lnTo>
                    <a:lnTo>
                      <a:pt x="351" y="1664870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1C2B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  <p:sp>
            <p:nvSpPr>
              <p:cNvPr id="106" name="Google Shape;106;p11"/>
              <p:cNvSpPr/>
              <p:nvPr/>
            </p:nvSpPr>
            <p:spPr>
              <a:xfrm>
                <a:off x="6951471" y="3004463"/>
                <a:ext cx="1178571" cy="1299705"/>
              </a:xfrm>
              <a:custGeom>
                <a:rect b="b" l="l" r="r" t="t"/>
                <a:pathLst>
                  <a:path extrusionOk="0" h="1299705" w="1178571">
                    <a:moveTo>
                      <a:pt x="627813" y="1299706"/>
                    </a:moveTo>
                    <a:cubicBezTo>
                      <a:pt x="503301" y="1299706"/>
                      <a:pt x="394025" y="1272209"/>
                      <a:pt x="299634" y="1217040"/>
                    </a:cubicBezTo>
                    <a:cubicBezTo>
                      <a:pt x="205243" y="1161871"/>
                      <a:pt x="131692" y="1085686"/>
                      <a:pt x="79155" y="988134"/>
                    </a:cubicBezTo>
                    <a:cubicBezTo>
                      <a:pt x="26444" y="890581"/>
                      <a:pt x="0" y="778843"/>
                      <a:pt x="0" y="652743"/>
                    </a:cubicBezTo>
                    <a:cubicBezTo>
                      <a:pt x="0" y="525066"/>
                      <a:pt x="25743" y="412102"/>
                      <a:pt x="77229" y="313849"/>
                    </a:cubicBezTo>
                    <a:cubicBezTo>
                      <a:pt x="128715" y="215596"/>
                      <a:pt x="200340" y="138710"/>
                      <a:pt x="291929" y="83191"/>
                    </a:cubicBezTo>
                    <a:cubicBezTo>
                      <a:pt x="383517" y="27672"/>
                      <a:pt x="488766" y="0"/>
                      <a:pt x="607674" y="0"/>
                    </a:cubicBezTo>
                    <a:cubicBezTo>
                      <a:pt x="725706" y="0"/>
                      <a:pt x="827452" y="28022"/>
                      <a:pt x="912737" y="83892"/>
                    </a:cubicBezTo>
                    <a:cubicBezTo>
                      <a:pt x="998021" y="139761"/>
                      <a:pt x="1063516" y="218048"/>
                      <a:pt x="1109574" y="318753"/>
                    </a:cubicBezTo>
                    <a:cubicBezTo>
                      <a:pt x="1155455" y="419458"/>
                      <a:pt x="1178572" y="537501"/>
                      <a:pt x="1178572" y="673059"/>
                    </a:cubicBezTo>
                    <a:lnTo>
                      <a:pt x="1178572" y="746792"/>
                    </a:lnTo>
                    <a:lnTo>
                      <a:pt x="266536" y="746792"/>
                    </a:lnTo>
                    <a:cubicBezTo>
                      <a:pt x="283173" y="848373"/>
                      <a:pt x="324151" y="928236"/>
                      <a:pt x="389647" y="986382"/>
                    </a:cubicBezTo>
                    <a:cubicBezTo>
                      <a:pt x="454967" y="1044703"/>
                      <a:pt x="537625" y="1073776"/>
                      <a:pt x="637620" y="1073776"/>
                    </a:cubicBezTo>
                    <a:cubicBezTo>
                      <a:pt x="717650" y="1073776"/>
                      <a:pt x="786649" y="1061867"/>
                      <a:pt x="844439" y="1038048"/>
                    </a:cubicBezTo>
                    <a:cubicBezTo>
                      <a:pt x="902229" y="1014229"/>
                      <a:pt x="956517" y="978151"/>
                      <a:pt x="1007303" y="929812"/>
                    </a:cubicBezTo>
                    <a:lnTo>
                      <a:pt x="1150027" y="1104601"/>
                    </a:lnTo>
                    <a:cubicBezTo>
                      <a:pt x="1008003" y="1234729"/>
                      <a:pt x="833932" y="1299706"/>
                      <a:pt x="627813" y="1299706"/>
                    </a:cubicBezTo>
                    <a:close/>
                    <a:moveTo>
                      <a:pt x="824125" y="312098"/>
                    </a:moveTo>
                    <a:cubicBezTo>
                      <a:pt x="767910" y="254652"/>
                      <a:pt x="694184" y="225929"/>
                      <a:pt x="602945" y="225929"/>
                    </a:cubicBezTo>
                    <a:cubicBezTo>
                      <a:pt x="514159" y="225929"/>
                      <a:pt x="439907" y="255353"/>
                      <a:pt x="380015" y="313849"/>
                    </a:cubicBezTo>
                    <a:cubicBezTo>
                      <a:pt x="320123" y="372521"/>
                      <a:pt x="282297" y="451333"/>
                      <a:pt x="266536" y="550462"/>
                    </a:cubicBezTo>
                    <a:lnTo>
                      <a:pt x="920442" y="550462"/>
                    </a:lnTo>
                    <a:cubicBezTo>
                      <a:pt x="912386" y="449056"/>
                      <a:pt x="880339" y="369543"/>
                      <a:pt x="824125" y="312098"/>
                    </a:cubicBezTo>
                    <a:close/>
                  </a:path>
                </a:pathLst>
              </a:custGeom>
              <a:solidFill>
                <a:srgbClr val="1C2B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  <p:sp>
            <p:nvSpPr>
              <p:cNvPr id="107" name="Google Shape;107;p11"/>
              <p:cNvSpPr/>
              <p:nvPr/>
            </p:nvSpPr>
            <p:spPr>
              <a:xfrm>
                <a:off x="8208497" y="2670123"/>
                <a:ext cx="882090" cy="1631418"/>
              </a:xfrm>
              <a:custGeom>
                <a:rect b="b" l="l" r="r" t="t"/>
                <a:pathLst>
                  <a:path extrusionOk="0" h="1631418" w="882090">
                    <a:moveTo>
                      <a:pt x="247273" y="583913"/>
                    </a:moveTo>
                    <a:lnTo>
                      <a:pt x="0" y="583913"/>
                    </a:lnTo>
                    <a:lnTo>
                      <a:pt x="0" y="363939"/>
                    </a:lnTo>
                    <a:lnTo>
                      <a:pt x="247273" y="363939"/>
                    </a:lnTo>
                    <a:lnTo>
                      <a:pt x="247273" y="0"/>
                    </a:lnTo>
                    <a:lnTo>
                      <a:pt x="506453" y="0"/>
                    </a:lnTo>
                    <a:lnTo>
                      <a:pt x="506453" y="363939"/>
                    </a:lnTo>
                    <a:lnTo>
                      <a:pt x="882090" y="363939"/>
                    </a:lnTo>
                    <a:lnTo>
                      <a:pt x="882090" y="583913"/>
                    </a:lnTo>
                    <a:lnTo>
                      <a:pt x="506278" y="583913"/>
                    </a:lnTo>
                    <a:lnTo>
                      <a:pt x="506278" y="1141555"/>
                    </a:lnTo>
                    <a:cubicBezTo>
                      <a:pt x="506278" y="1234379"/>
                      <a:pt x="522214" y="1300581"/>
                      <a:pt x="553912" y="1340163"/>
                    </a:cubicBezTo>
                    <a:cubicBezTo>
                      <a:pt x="585609" y="1379744"/>
                      <a:pt x="639897" y="1399710"/>
                      <a:pt x="716775" y="1399535"/>
                    </a:cubicBezTo>
                    <a:cubicBezTo>
                      <a:pt x="750924" y="1399535"/>
                      <a:pt x="779819" y="1398134"/>
                      <a:pt x="803636" y="1395332"/>
                    </a:cubicBezTo>
                    <a:cubicBezTo>
                      <a:pt x="827452" y="1392529"/>
                      <a:pt x="853546" y="1388851"/>
                      <a:pt x="882090" y="1383948"/>
                    </a:cubicBezTo>
                    <a:lnTo>
                      <a:pt x="882090" y="1601645"/>
                    </a:lnTo>
                    <a:cubicBezTo>
                      <a:pt x="849517" y="1611103"/>
                      <a:pt x="816420" y="1618283"/>
                      <a:pt x="782796" y="1623012"/>
                    </a:cubicBezTo>
                    <a:cubicBezTo>
                      <a:pt x="744444" y="1628616"/>
                      <a:pt x="705742" y="1631419"/>
                      <a:pt x="666865" y="1631419"/>
                    </a:cubicBezTo>
                    <a:cubicBezTo>
                      <a:pt x="387020" y="1631419"/>
                      <a:pt x="247097" y="1478347"/>
                      <a:pt x="247097" y="1172380"/>
                    </a:cubicBezTo>
                    <a:lnTo>
                      <a:pt x="247273" y="583913"/>
                    </a:lnTo>
                    <a:close/>
                  </a:path>
                </a:pathLst>
              </a:custGeom>
              <a:solidFill>
                <a:srgbClr val="1C2B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  <p:sp>
            <p:nvSpPr>
              <p:cNvPr id="108" name="Google Shape;108;p11"/>
              <p:cNvSpPr/>
              <p:nvPr/>
            </p:nvSpPr>
            <p:spPr>
              <a:xfrm>
                <a:off x="9214573" y="3004463"/>
                <a:ext cx="1227080" cy="1299705"/>
              </a:xfrm>
              <a:custGeom>
                <a:rect b="b" l="l" r="r" t="t"/>
                <a:pathLst>
                  <a:path extrusionOk="0" h="1299705" w="1227080">
                    <a:moveTo>
                      <a:pt x="1226906" y="1269932"/>
                    </a:moveTo>
                    <a:lnTo>
                      <a:pt x="972454" y="1269932"/>
                    </a:lnTo>
                    <a:lnTo>
                      <a:pt x="972454" y="1096369"/>
                    </a:lnTo>
                    <a:cubicBezTo>
                      <a:pt x="927272" y="1161346"/>
                      <a:pt x="869832" y="1211611"/>
                      <a:pt x="800134" y="1246814"/>
                    </a:cubicBezTo>
                    <a:cubicBezTo>
                      <a:pt x="730434" y="1282017"/>
                      <a:pt x="651104" y="1299706"/>
                      <a:pt x="562317" y="1299706"/>
                    </a:cubicBezTo>
                    <a:cubicBezTo>
                      <a:pt x="452866" y="1299706"/>
                      <a:pt x="356024" y="1271683"/>
                      <a:pt x="271615" y="1215814"/>
                    </a:cubicBezTo>
                    <a:cubicBezTo>
                      <a:pt x="187206" y="1159945"/>
                      <a:pt x="120834" y="1083059"/>
                      <a:pt x="72501" y="985156"/>
                    </a:cubicBezTo>
                    <a:cubicBezTo>
                      <a:pt x="24167" y="887253"/>
                      <a:pt x="0" y="775340"/>
                      <a:pt x="0" y="649240"/>
                    </a:cubicBezTo>
                    <a:cubicBezTo>
                      <a:pt x="0" y="522439"/>
                      <a:pt x="24517" y="410175"/>
                      <a:pt x="73727" y="312623"/>
                    </a:cubicBezTo>
                    <a:cubicBezTo>
                      <a:pt x="122936" y="215071"/>
                      <a:pt x="190883" y="138710"/>
                      <a:pt x="277569" y="83191"/>
                    </a:cubicBezTo>
                    <a:cubicBezTo>
                      <a:pt x="364429" y="27672"/>
                      <a:pt x="464074" y="0"/>
                      <a:pt x="576678" y="0"/>
                    </a:cubicBezTo>
                    <a:cubicBezTo>
                      <a:pt x="661437" y="0"/>
                      <a:pt x="737615" y="16463"/>
                      <a:pt x="805037" y="49389"/>
                    </a:cubicBezTo>
                    <a:cubicBezTo>
                      <a:pt x="871583" y="81615"/>
                      <a:pt x="929023" y="129603"/>
                      <a:pt x="972629" y="189150"/>
                    </a:cubicBezTo>
                    <a:lnTo>
                      <a:pt x="972629" y="29774"/>
                    </a:lnTo>
                    <a:lnTo>
                      <a:pt x="1227081" y="29774"/>
                    </a:lnTo>
                    <a:lnTo>
                      <a:pt x="1227081" y="1269932"/>
                    </a:lnTo>
                    <a:close/>
                    <a:moveTo>
                      <a:pt x="967550" y="463768"/>
                    </a:moveTo>
                    <a:cubicBezTo>
                      <a:pt x="939705" y="393187"/>
                      <a:pt x="895925" y="337493"/>
                      <a:pt x="836208" y="296685"/>
                    </a:cubicBezTo>
                    <a:cubicBezTo>
                      <a:pt x="776317" y="255878"/>
                      <a:pt x="707144" y="235387"/>
                      <a:pt x="628688" y="235387"/>
                    </a:cubicBezTo>
                    <a:cubicBezTo>
                      <a:pt x="517661" y="235387"/>
                      <a:pt x="429400" y="272691"/>
                      <a:pt x="363554" y="347125"/>
                    </a:cubicBezTo>
                    <a:cubicBezTo>
                      <a:pt x="297708" y="421559"/>
                      <a:pt x="264785" y="522264"/>
                      <a:pt x="264785" y="649240"/>
                    </a:cubicBezTo>
                    <a:cubicBezTo>
                      <a:pt x="264785" y="776916"/>
                      <a:pt x="296482" y="877971"/>
                      <a:pt x="359876" y="952405"/>
                    </a:cubicBezTo>
                    <a:cubicBezTo>
                      <a:pt x="423270" y="1027014"/>
                      <a:pt x="509256" y="1064144"/>
                      <a:pt x="617831" y="1064144"/>
                    </a:cubicBezTo>
                    <a:cubicBezTo>
                      <a:pt x="697862" y="1064144"/>
                      <a:pt x="769137" y="1043477"/>
                      <a:pt x="831830" y="1002320"/>
                    </a:cubicBezTo>
                    <a:cubicBezTo>
                      <a:pt x="894524" y="961162"/>
                      <a:pt x="939705" y="905643"/>
                      <a:pt x="967375" y="835763"/>
                    </a:cubicBezTo>
                    <a:lnTo>
                      <a:pt x="967550" y="463768"/>
                    </a:lnTo>
                    <a:close/>
                  </a:path>
                </a:pathLst>
              </a:custGeom>
              <a:solidFill>
                <a:srgbClr val="1C2B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</p:grpSp>
        <p:grpSp>
          <p:nvGrpSpPr>
            <p:cNvPr id="109" name="Google Shape;109;p11"/>
            <p:cNvGrpSpPr/>
            <p:nvPr/>
          </p:nvGrpSpPr>
          <p:grpSpPr>
            <a:xfrm>
              <a:off x="1751220" y="2553305"/>
              <a:ext cx="2635412" cy="1751564"/>
              <a:chOff x="1751220" y="2553305"/>
              <a:chExt cx="2635412" cy="1751564"/>
            </a:xfrm>
          </p:grpSpPr>
          <p:grpSp>
            <p:nvGrpSpPr>
              <p:cNvPr id="110" name="Google Shape;110;p11"/>
              <p:cNvGrpSpPr/>
              <p:nvPr/>
            </p:nvGrpSpPr>
            <p:grpSpPr>
              <a:xfrm>
                <a:off x="1751220" y="2553305"/>
                <a:ext cx="2635412" cy="1751564"/>
                <a:chOff x="1751220" y="2553305"/>
                <a:chExt cx="2635412" cy="1751564"/>
              </a:xfrm>
            </p:grpSpPr>
            <p:sp>
              <p:nvSpPr>
                <p:cNvPr id="111" name="Google Shape;111;p11"/>
                <p:cNvSpPr/>
                <p:nvPr/>
              </p:nvSpPr>
              <p:spPr>
                <a:xfrm>
                  <a:off x="3069540" y="3101490"/>
                  <a:ext cx="1317092" cy="1203379"/>
                </a:xfrm>
                <a:custGeom>
                  <a:rect b="b" l="l" r="r" t="t"/>
                  <a:pathLst>
                    <a:path extrusionOk="0" h="1203379" w="1317092">
                      <a:moveTo>
                        <a:pt x="1277166" y="226980"/>
                      </a:moveTo>
                      <a:lnTo>
                        <a:pt x="1020962" y="226980"/>
                      </a:lnTo>
                      <a:cubicBezTo>
                        <a:pt x="1049682" y="343622"/>
                        <a:pt x="1065618" y="472875"/>
                        <a:pt x="1065618" y="608958"/>
                      </a:cubicBezTo>
                      <a:cubicBezTo>
                        <a:pt x="1065618" y="804588"/>
                        <a:pt x="1001523" y="918253"/>
                        <a:pt x="868780" y="918253"/>
                      </a:cubicBezTo>
                      <a:cubicBezTo>
                        <a:pt x="741467" y="918253"/>
                        <a:pt x="680700" y="834187"/>
                        <a:pt x="439031" y="445378"/>
                      </a:cubicBezTo>
                      <a:lnTo>
                        <a:pt x="284573" y="187749"/>
                      </a:lnTo>
                      <a:cubicBezTo>
                        <a:pt x="242719" y="119795"/>
                        <a:pt x="202616" y="57095"/>
                        <a:pt x="164089" y="0"/>
                      </a:cubicBezTo>
                      <a:lnTo>
                        <a:pt x="21365" y="0"/>
                      </a:lnTo>
                      <a:lnTo>
                        <a:pt x="0" y="277420"/>
                      </a:lnTo>
                      <a:cubicBezTo>
                        <a:pt x="27669" y="322080"/>
                        <a:pt x="56915" y="370244"/>
                        <a:pt x="87561" y="421910"/>
                      </a:cubicBezTo>
                      <a:lnTo>
                        <a:pt x="216801" y="639257"/>
                      </a:lnTo>
                      <a:cubicBezTo>
                        <a:pt x="468452" y="1060466"/>
                        <a:pt x="608724" y="1203379"/>
                        <a:pt x="863002" y="1203379"/>
                      </a:cubicBezTo>
                      <a:cubicBezTo>
                        <a:pt x="1154755" y="1203379"/>
                        <a:pt x="1317093" y="967117"/>
                        <a:pt x="1317093" y="589868"/>
                      </a:cubicBezTo>
                      <a:cubicBezTo>
                        <a:pt x="1316918" y="463417"/>
                        <a:pt x="1302908" y="341346"/>
                        <a:pt x="1277166" y="22698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64E0"/>
                    </a:gs>
                    <a:gs pos="13000">
                      <a:srgbClr val="0064E0"/>
                    </a:gs>
                    <a:gs pos="82000">
                      <a:srgbClr val="2C7FF4"/>
                    </a:gs>
                    <a:gs pos="100000">
                      <a:srgbClr val="2C7FF4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Optimistic Text"/>
                    <a:ea typeface="Optimistic Text"/>
                    <a:cs typeface="Optimistic Text"/>
                    <a:sym typeface="Optimistic Text"/>
                  </a:endParaRPr>
                </a:p>
              </p:txBody>
            </p:sp>
            <p:sp>
              <p:nvSpPr>
                <p:cNvPr id="112" name="Google Shape;112;p11"/>
                <p:cNvSpPr/>
                <p:nvPr/>
              </p:nvSpPr>
              <p:spPr>
                <a:xfrm>
                  <a:off x="3091079" y="2553305"/>
                  <a:ext cx="1255800" cy="775164"/>
                </a:xfrm>
                <a:custGeom>
                  <a:rect b="b" l="l" r="r" t="t"/>
                  <a:pathLst>
                    <a:path extrusionOk="0" h="775164" w="1255800">
                      <a:moveTo>
                        <a:pt x="533422" y="225929"/>
                      </a:moveTo>
                      <a:cubicBezTo>
                        <a:pt x="741992" y="225929"/>
                        <a:pt x="919916" y="451683"/>
                        <a:pt x="999597" y="775165"/>
                      </a:cubicBezTo>
                      <a:lnTo>
                        <a:pt x="1255801" y="775165"/>
                      </a:lnTo>
                      <a:cubicBezTo>
                        <a:pt x="1155455" y="329086"/>
                        <a:pt x="876311" y="0"/>
                        <a:pt x="551635" y="0"/>
                      </a:cubicBezTo>
                      <a:cubicBezTo>
                        <a:pt x="335534" y="0"/>
                        <a:pt x="166716" y="162704"/>
                        <a:pt x="13660" y="369543"/>
                      </a:cubicBezTo>
                      <a:lnTo>
                        <a:pt x="0" y="548010"/>
                      </a:lnTo>
                      <a:lnTo>
                        <a:pt x="142725" y="548010"/>
                      </a:lnTo>
                      <a:cubicBezTo>
                        <a:pt x="281772" y="332939"/>
                        <a:pt x="396652" y="225929"/>
                        <a:pt x="533422" y="22592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C7FF4"/>
                    </a:gs>
                    <a:gs pos="13000">
                      <a:srgbClr val="2C7FF4"/>
                    </a:gs>
                    <a:gs pos="100000">
                      <a:srgbClr val="128DFF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Optimistic Text"/>
                    <a:ea typeface="Optimistic Text"/>
                    <a:cs typeface="Optimistic Text"/>
                    <a:sym typeface="Optimistic Text"/>
                  </a:endParaRPr>
                </a:p>
              </p:txBody>
            </p:sp>
            <p:sp>
              <p:nvSpPr>
                <p:cNvPr id="113" name="Google Shape;113;p11"/>
                <p:cNvSpPr/>
                <p:nvPr/>
              </p:nvSpPr>
              <p:spPr>
                <a:xfrm>
                  <a:off x="1751220" y="2553305"/>
                  <a:ext cx="1353343" cy="1751388"/>
                </a:xfrm>
                <a:custGeom>
                  <a:rect b="b" l="l" r="r" t="t"/>
                  <a:pathLst>
                    <a:path extrusionOk="0" h="1751388" w="1353343">
                      <a:moveTo>
                        <a:pt x="757228" y="0"/>
                      </a:moveTo>
                      <a:cubicBezTo>
                        <a:pt x="328529" y="0"/>
                        <a:pt x="0" y="557992"/>
                        <a:pt x="0" y="1148736"/>
                      </a:cubicBezTo>
                      <a:cubicBezTo>
                        <a:pt x="0" y="1518279"/>
                        <a:pt x="178800" y="1751389"/>
                        <a:pt x="478258" y="1751389"/>
                      </a:cubicBezTo>
                      <a:cubicBezTo>
                        <a:pt x="693834" y="1751389"/>
                        <a:pt x="848817" y="1649808"/>
                        <a:pt x="1124459" y="1168001"/>
                      </a:cubicBezTo>
                      <a:cubicBezTo>
                        <a:pt x="1124459" y="1168001"/>
                        <a:pt x="1239339" y="965190"/>
                        <a:pt x="1318319" y="825430"/>
                      </a:cubicBezTo>
                      <a:lnTo>
                        <a:pt x="1318319" y="825430"/>
                      </a:lnTo>
                      <a:lnTo>
                        <a:pt x="1353344" y="369543"/>
                      </a:lnTo>
                      <a:cubicBezTo>
                        <a:pt x="1143197" y="101931"/>
                        <a:pt x="967550" y="0"/>
                        <a:pt x="757228" y="0"/>
                      </a:cubicBezTo>
                      <a:close/>
                      <a:moveTo>
                        <a:pt x="914312" y="1037523"/>
                      </a:moveTo>
                      <a:cubicBezTo>
                        <a:pt x="690857" y="1387800"/>
                        <a:pt x="613628" y="1466263"/>
                        <a:pt x="489116" y="1466263"/>
                      </a:cubicBezTo>
                      <a:cubicBezTo>
                        <a:pt x="361102" y="1466263"/>
                        <a:pt x="284924" y="1353824"/>
                        <a:pt x="284924" y="1153465"/>
                      </a:cubicBezTo>
                      <a:cubicBezTo>
                        <a:pt x="284924" y="724725"/>
                        <a:pt x="498748" y="286177"/>
                        <a:pt x="753550" y="286177"/>
                      </a:cubicBezTo>
                      <a:cubicBezTo>
                        <a:pt x="891547" y="286177"/>
                        <a:pt x="1006952" y="365865"/>
                        <a:pt x="1183475" y="618766"/>
                      </a:cubicBezTo>
                      <a:cubicBezTo>
                        <a:pt x="1015883" y="876220"/>
                        <a:pt x="914312" y="1037523"/>
                        <a:pt x="914312" y="103752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64E0"/>
                    </a:gs>
                    <a:gs pos="36000">
                      <a:srgbClr val="0064E0"/>
                    </a:gs>
                    <a:gs pos="78000">
                      <a:srgbClr val="128DFF"/>
                    </a:gs>
                    <a:gs pos="100000">
                      <a:srgbClr val="128DFF"/>
                    </a:gs>
                  </a:gsLst>
                  <a:lin ang="180137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Optimistic Text"/>
                    <a:ea typeface="Optimistic Text"/>
                    <a:cs typeface="Optimistic Text"/>
                    <a:sym typeface="Optimistic Text"/>
                  </a:endParaRPr>
                </a:p>
              </p:txBody>
            </p:sp>
            <p:sp>
              <p:nvSpPr>
                <p:cNvPr id="114" name="Google Shape;114;p11"/>
                <p:cNvSpPr/>
                <p:nvPr/>
              </p:nvSpPr>
              <p:spPr>
                <a:xfrm>
                  <a:off x="2504771" y="2553305"/>
                  <a:ext cx="849517" cy="1002319"/>
                </a:xfrm>
                <a:custGeom>
                  <a:rect b="b" l="l" r="r" t="t"/>
                  <a:pathLst>
                    <a:path extrusionOk="0" h="1002319" w="849517">
                      <a:moveTo>
                        <a:pt x="849517" y="735758"/>
                      </a:moveTo>
                      <a:cubicBezTo>
                        <a:pt x="514509" y="190901"/>
                        <a:pt x="291578" y="0"/>
                        <a:pt x="3678" y="0"/>
                      </a:cubicBezTo>
                      <a:lnTo>
                        <a:pt x="0" y="286177"/>
                      </a:lnTo>
                      <a:cubicBezTo>
                        <a:pt x="188431" y="286177"/>
                        <a:pt x="334483" y="434695"/>
                        <a:pt x="652155" y="969744"/>
                      </a:cubicBezTo>
                      <a:lnTo>
                        <a:pt x="671593" y="1002320"/>
                      </a:lnTo>
                      <a:lnTo>
                        <a:pt x="849517" y="735758"/>
                      </a:lnTo>
                      <a:close/>
                    </a:path>
                  </a:pathLst>
                </a:custGeom>
                <a:solidFill>
                  <a:srgbClr val="0064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Optimistic Text"/>
                    <a:ea typeface="Optimistic Text"/>
                    <a:cs typeface="Optimistic Text"/>
                    <a:sym typeface="Optimistic Text"/>
                  </a:endParaRPr>
                </a:p>
              </p:txBody>
            </p:sp>
          </p:grpSp>
          <p:sp>
            <p:nvSpPr>
              <p:cNvPr id="115" name="Google Shape;115;p11"/>
              <p:cNvSpPr/>
              <p:nvPr/>
            </p:nvSpPr>
            <p:spPr>
              <a:xfrm>
                <a:off x="4034812" y="3064536"/>
                <a:ext cx="329229" cy="361311"/>
              </a:xfrm>
              <a:custGeom>
                <a:rect b="b" l="l" r="r" t="t"/>
                <a:pathLst>
                  <a:path extrusionOk="0" h="361311" w="329229">
                    <a:moveTo>
                      <a:pt x="311893" y="263934"/>
                    </a:moveTo>
                    <a:lnTo>
                      <a:pt x="311893" y="263934"/>
                    </a:lnTo>
                    <a:cubicBezTo>
                      <a:pt x="291053" y="170060"/>
                      <a:pt x="261983" y="81440"/>
                      <a:pt x="226258" y="0"/>
                    </a:cubicBezTo>
                    <a:lnTo>
                      <a:pt x="0" y="90547"/>
                    </a:lnTo>
                    <a:cubicBezTo>
                      <a:pt x="21890" y="144139"/>
                      <a:pt x="40628" y="202285"/>
                      <a:pt x="55864" y="263934"/>
                    </a:cubicBezTo>
                    <a:lnTo>
                      <a:pt x="55689" y="263934"/>
                    </a:lnTo>
                    <a:cubicBezTo>
                      <a:pt x="63394" y="295459"/>
                      <a:pt x="70224" y="328035"/>
                      <a:pt x="76003" y="361311"/>
                    </a:cubicBezTo>
                    <a:lnTo>
                      <a:pt x="329230" y="353080"/>
                    </a:lnTo>
                    <a:cubicBezTo>
                      <a:pt x="324326" y="322781"/>
                      <a:pt x="318547" y="293183"/>
                      <a:pt x="311893" y="263934"/>
                    </a:cubicBezTo>
                    <a:close/>
                  </a:path>
                </a:pathLst>
              </a:custGeom>
              <a:solidFill>
                <a:srgbClr val="2C7F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8_Mission 1">
  <p:cSld name="Quote - v1.4_1_1_1_2_4"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/>
          </a:p>
        </p:txBody>
      </p:sp>
      <p:sp>
        <p:nvSpPr>
          <p:cNvPr id="118" name="Google Shape;118;p12"/>
          <p:cNvSpPr txBox="1"/>
          <p:nvPr>
            <p:ph type="title"/>
          </p:nvPr>
        </p:nvSpPr>
        <p:spPr>
          <a:xfrm>
            <a:off x="1685925" y="2571750"/>
            <a:ext cx="14916300" cy="60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Montserrat"/>
              <a:buNone/>
              <a:defRPr sz="4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None/>
              <a:defRPr b="0" sz="4100">
                <a:solidFill>
                  <a:schemeClr val="dk2"/>
                </a:solidFill>
              </a:defRPr>
            </a:lvl2pPr>
            <a:lvl3pPr lvl="2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None/>
              <a:defRPr b="0" sz="4100">
                <a:solidFill>
                  <a:schemeClr val="dk2"/>
                </a:solidFill>
              </a:defRPr>
            </a:lvl3pPr>
            <a:lvl4pPr lvl="3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None/>
              <a:defRPr b="0" sz="4100">
                <a:solidFill>
                  <a:schemeClr val="dk2"/>
                </a:solidFill>
              </a:defRPr>
            </a:lvl4pPr>
            <a:lvl5pPr lvl="4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None/>
              <a:defRPr b="0" sz="4100">
                <a:solidFill>
                  <a:schemeClr val="dk2"/>
                </a:solidFill>
              </a:defRPr>
            </a:lvl5pPr>
            <a:lvl6pPr lvl="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None/>
              <a:defRPr b="0" sz="4100">
                <a:solidFill>
                  <a:schemeClr val="dk2"/>
                </a:solidFill>
              </a:defRPr>
            </a:lvl6pPr>
            <a:lvl7pPr lvl="6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None/>
              <a:defRPr b="0" sz="4100">
                <a:solidFill>
                  <a:schemeClr val="dk2"/>
                </a:solidFill>
              </a:defRPr>
            </a:lvl7pPr>
            <a:lvl8pPr lvl="7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None/>
              <a:defRPr b="0" sz="4100">
                <a:solidFill>
                  <a:schemeClr val="dk2"/>
                </a:solidFill>
              </a:defRPr>
            </a:lvl8pPr>
            <a:lvl9pPr lvl="8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None/>
              <a:defRPr b="0" sz="4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9" name="Google Shape;119;p12"/>
          <p:cNvSpPr/>
          <p:nvPr/>
        </p:nvSpPr>
        <p:spPr>
          <a:xfrm>
            <a:off x="8714238" y="1284738"/>
            <a:ext cx="859518" cy="859518"/>
          </a:xfrm>
          <a:custGeom>
            <a:rect b="b" l="l" r="r" t="t"/>
            <a:pathLst>
              <a:path extrusionOk="0" h="21600" w="21600">
                <a:moveTo>
                  <a:pt x="21600" y="10866"/>
                </a:moveTo>
                <a:cubicBezTo>
                  <a:pt x="21600" y="4865"/>
                  <a:pt x="16765" y="0"/>
                  <a:pt x="10800" y="0"/>
                </a:cubicBezTo>
                <a:cubicBezTo>
                  <a:pt x="4835" y="0"/>
                  <a:pt x="0" y="4865"/>
                  <a:pt x="0" y="10866"/>
                </a:cubicBezTo>
                <a:cubicBezTo>
                  <a:pt x="0" y="16290"/>
                  <a:pt x="3949" y="20785"/>
                  <a:pt x="9112" y="21600"/>
                </a:cubicBezTo>
                <a:lnTo>
                  <a:pt x="9112" y="14007"/>
                </a:lnTo>
                <a:lnTo>
                  <a:pt x="6370" y="14007"/>
                </a:lnTo>
                <a:lnTo>
                  <a:pt x="6370" y="10866"/>
                </a:lnTo>
                <a:lnTo>
                  <a:pt x="9112" y="10866"/>
                </a:lnTo>
                <a:lnTo>
                  <a:pt x="9112" y="8472"/>
                </a:lnTo>
                <a:cubicBezTo>
                  <a:pt x="9112" y="5749"/>
                  <a:pt x="10725" y="4245"/>
                  <a:pt x="13192" y="4245"/>
                </a:cubicBezTo>
                <a:cubicBezTo>
                  <a:pt x="14373" y="4245"/>
                  <a:pt x="15609" y="4457"/>
                  <a:pt x="15609" y="4457"/>
                </a:cubicBezTo>
                <a:lnTo>
                  <a:pt x="15609" y="7131"/>
                </a:lnTo>
                <a:lnTo>
                  <a:pt x="14248" y="7131"/>
                </a:lnTo>
                <a:cubicBezTo>
                  <a:pt x="12906" y="7131"/>
                  <a:pt x="12487" y="7968"/>
                  <a:pt x="12487" y="8828"/>
                </a:cubicBezTo>
                <a:lnTo>
                  <a:pt x="12487" y="10866"/>
                </a:lnTo>
                <a:lnTo>
                  <a:pt x="15483" y="10866"/>
                </a:lnTo>
                <a:lnTo>
                  <a:pt x="15004" y="14007"/>
                </a:lnTo>
                <a:lnTo>
                  <a:pt x="12487" y="14007"/>
                </a:lnTo>
                <a:lnTo>
                  <a:pt x="12487" y="21600"/>
                </a:lnTo>
                <a:cubicBezTo>
                  <a:pt x="17651" y="20785"/>
                  <a:pt x="21600" y="16290"/>
                  <a:pt x="21600" y="1086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CFC"/>
              </a:buClr>
              <a:buSzPts val="2300"/>
              <a:buFont typeface="Gill Sans"/>
              <a:buNone/>
            </a:pPr>
            <a:r>
              <a:t/>
            </a:r>
            <a:endParaRPr b="0" i="0" sz="2300" u="none" cap="none" strike="noStrike">
              <a:solidFill>
                <a:srgbClr val="FEFCF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_Main Point">
  <p:cSld name="Quote - v1.4_1_1_1_2_3"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title"/>
          </p:nvPr>
        </p:nvSpPr>
        <p:spPr>
          <a:xfrm>
            <a:off x="2293100" y="1656000"/>
            <a:ext cx="13702200" cy="3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b="1" sz="5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2" name="Google Shape;122;p13"/>
          <p:cNvSpPr txBox="1"/>
          <p:nvPr>
            <p:ph idx="2" type="title"/>
          </p:nvPr>
        </p:nvSpPr>
        <p:spPr>
          <a:xfrm>
            <a:off x="2293050" y="5522125"/>
            <a:ext cx="13702200" cy="39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3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Section">
  <p:cSld name="Divider - v1.4_1_1_1"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>
            <p:ph type="title"/>
          </p:nvPr>
        </p:nvSpPr>
        <p:spPr>
          <a:xfrm>
            <a:off x="857250" y="857250"/>
            <a:ext cx="16573500" cy="85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6" name="Google Shape;126;p14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Mission">
  <p:cSld name="Quote - v1.4_1_1_1_2_1"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5"/>
          <p:cNvSpPr txBox="1"/>
          <p:nvPr>
            <p:ph type="title"/>
          </p:nvPr>
        </p:nvSpPr>
        <p:spPr>
          <a:xfrm>
            <a:off x="1685925" y="2571750"/>
            <a:ext cx="14916300" cy="60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Montserrat"/>
              <a:buNone/>
              <a:defRPr sz="4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b="0" sz="4100">
                <a:solidFill>
                  <a:schemeClr val="lt1"/>
                </a:solidFill>
              </a:defRPr>
            </a:lvl2pPr>
            <a:lvl3pPr lvl="2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b="0" sz="4100">
                <a:solidFill>
                  <a:schemeClr val="lt1"/>
                </a:solidFill>
              </a:defRPr>
            </a:lvl3pPr>
            <a:lvl4pPr lvl="3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b="0" sz="4100">
                <a:solidFill>
                  <a:schemeClr val="lt1"/>
                </a:solidFill>
              </a:defRPr>
            </a:lvl4pPr>
            <a:lvl5pPr lvl="4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b="0" sz="4100">
                <a:solidFill>
                  <a:schemeClr val="lt1"/>
                </a:solidFill>
              </a:defRPr>
            </a:lvl5pPr>
            <a:lvl6pPr lvl="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b="0" sz="4100">
                <a:solidFill>
                  <a:schemeClr val="lt1"/>
                </a:solidFill>
              </a:defRPr>
            </a:lvl6pPr>
            <a:lvl7pPr lvl="6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b="0" sz="4100">
                <a:solidFill>
                  <a:schemeClr val="lt1"/>
                </a:solidFill>
              </a:defRPr>
            </a:lvl7pPr>
            <a:lvl8pPr lvl="7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b="0" sz="4100">
                <a:solidFill>
                  <a:schemeClr val="lt1"/>
                </a:solidFill>
              </a:defRPr>
            </a:lvl8pPr>
            <a:lvl9pPr lvl="8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b="0" sz="4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15"/>
          <p:cNvSpPr/>
          <p:nvPr/>
        </p:nvSpPr>
        <p:spPr>
          <a:xfrm>
            <a:off x="8714238" y="1284738"/>
            <a:ext cx="859518" cy="859518"/>
          </a:xfrm>
          <a:custGeom>
            <a:rect b="b" l="l" r="r" t="t"/>
            <a:pathLst>
              <a:path extrusionOk="0" h="21600" w="21600">
                <a:moveTo>
                  <a:pt x="21600" y="10866"/>
                </a:moveTo>
                <a:cubicBezTo>
                  <a:pt x="21600" y="4865"/>
                  <a:pt x="16765" y="0"/>
                  <a:pt x="10800" y="0"/>
                </a:cubicBezTo>
                <a:cubicBezTo>
                  <a:pt x="4835" y="0"/>
                  <a:pt x="0" y="4865"/>
                  <a:pt x="0" y="10866"/>
                </a:cubicBezTo>
                <a:cubicBezTo>
                  <a:pt x="0" y="16290"/>
                  <a:pt x="3949" y="20785"/>
                  <a:pt x="9112" y="21600"/>
                </a:cubicBezTo>
                <a:lnTo>
                  <a:pt x="9112" y="14007"/>
                </a:lnTo>
                <a:lnTo>
                  <a:pt x="6370" y="14007"/>
                </a:lnTo>
                <a:lnTo>
                  <a:pt x="6370" y="10866"/>
                </a:lnTo>
                <a:lnTo>
                  <a:pt x="9112" y="10866"/>
                </a:lnTo>
                <a:lnTo>
                  <a:pt x="9112" y="8472"/>
                </a:lnTo>
                <a:cubicBezTo>
                  <a:pt x="9112" y="5749"/>
                  <a:pt x="10725" y="4245"/>
                  <a:pt x="13192" y="4245"/>
                </a:cubicBezTo>
                <a:cubicBezTo>
                  <a:pt x="14373" y="4245"/>
                  <a:pt x="15609" y="4457"/>
                  <a:pt x="15609" y="4457"/>
                </a:cubicBezTo>
                <a:lnTo>
                  <a:pt x="15609" y="7131"/>
                </a:lnTo>
                <a:lnTo>
                  <a:pt x="14248" y="7131"/>
                </a:lnTo>
                <a:cubicBezTo>
                  <a:pt x="12906" y="7131"/>
                  <a:pt x="12487" y="7968"/>
                  <a:pt x="12487" y="8828"/>
                </a:cubicBezTo>
                <a:lnTo>
                  <a:pt x="12487" y="10866"/>
                </a:lnTo>
                <a:lnTo>
                  <a:pt x="15483" y="10866"/>
                </a:lnTo>
                <a:lnTo>
                  <a:pt x="15004" y="14007"/>
                </a:lnTo>
                <a:lnTo>
                  <a:pt x="12487" y="14007"/>
                </a:lnTo>
                <a:lnTo>
                  <a:pt x="12487" y="21600"/>
                </a:lnTo>
                <a:cubicBezTo>
                  <a:pt x="17651" y="20785"/>
                  <a:pt x="21600" y="16290"/>
                  <a:pt x="21600" y="1086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CFC"/>
              </a:buClr>
              <a:buSzPts val="2300"/>
              <a:buFont typeface="Gill Sans"/>
              <a:buNone/>
            </a:pPr>
            <a:r>
              <a:t/>
            </a:r>
            <a:endParaRPr b="0" i="0" sz="2300" u="none" cap="none" strike="noStrike">
              <a:solidFill>
                <a:srgbClr val="FEFCF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Main Point">
  <p:cSld name="Quote - v1.4_1_1_1_2_3_1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2293100" y="1656000"/>
            <a:ext cx="13702200" cy="3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  <a:defRPr b="1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  <a:defRPr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  <a:defRPr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  <a:defRPr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  <a:defRPr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  <a:defRPr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  <a:defRPr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  <a:defRPr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  <a:defRPr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3" name="Google Shape;133;p16"/>
          <p:cNvSpPr txBox="1"/>
          <p:nvPr>
            <p:ph idx="2" type="title"/>
          </p:nvPr>
        </p:nvSpPr>
        <p:spPr>
          <a:xfrm>
            <a:off x="2293050" y="5522125"/>
            <a:ext cx="13702200" cy="39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16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Quote">
  <p:cSld name="Quote - v1.4_1_1_3_2"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2514600" y="2143125"/>
            <a:ext cx="13258800" cy="55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Montserrat"/>
              <a:buNone/>
              <a:defRPr sz="5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Montserrat"/>
              <a:buNone/>
              <a:defRPr sz="5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Montserrat"/>
              <a:buNone/>
              <a:defRPr sz="5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Montserrat"/>
              <a:buNone/>
              <a:defRPr sz="5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Montserrat"/>
              <a:buNone/>
              <a:defRPr sz="5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Montserrat"/>
              <a:buNone/>
              <a:defRPr sz="5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Montserrat"/>
              <a:buNone/>
              <a:defRPr sz="5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Montserrat"/>
              <a:buNone/>
              <a:defRPr sz="5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Montserrat"/>
              <a:buNone/>
              <a:defRPr sz="5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7" name="Google Shape;137;p17"/>
          <p:cNvSpPr txBox="1"/>
          <p:nvPr>
            <p:ph idx="1" type="subTitle"/>
          </p:nvPr>
        </p:nvSpPr>
        <p:spPr>
          <a:xfrm>
            <a:off x="5829300" y="8572500"/>
            <a:ext cx="66294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Text">
  <p:cSld name="Bullets + Sub Light - v1.4_1_3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857250" y="857250"/>
            <a:ext cx="16573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1" type="subTitle"/>
          </p:nvPr>
        </p:nvSpPr>
        <p:spPr>
          <a:xfrm>
            <a:off x="857250" y="1440180"/>
            <a:ext cx="16573500" cy="54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18"/>
          <p:cNvSpPr txBox="1"/>
          <p:nvPr>
            <p:ph idx="2" type="body"/>
          </p:nvPr>
        </p:nvSpPr>
        <p:spPr>
          <a:xfrm>
            <a:off x="857250" y="2571750"/>
            <a:ext cx="165735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93700" lvl="0" marL="4572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Char char="•"/>
              <a:defRPr i="0" sz="26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74650" lvl="1" marL="9144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Montserrat Light"/>
              <a:buChar char="-"/>
              <a:defRPr i="0" sz="2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49250" lvl="2" marL="13716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Montserrat Light"/>
              <a:buChar char="‣"/>
              <a:defRPr i="0" sz="19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23850" lvl="3" marL="18288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Light"/>
              <a:buChar char="๏"/>
              <a:defRPr i="0" sz="15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98450" lvl="4" marL="22860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Montserrat Light"/>
              <a:buChar char="•"/>
              <a:defRPr i="0" sz="11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279400" lvl="5" marL="27432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Montserrat Light"/>
              <a:buChar char="•"/>
              <a:defRPr i="0" sz="8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279400" lvl="6" marL="32004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Montserrat Light"/>
              <a:buChar char="•"/>
              <a:defRPr i="0" sz="8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279400" lvl="7" marL="36576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Montserrat Light"/>
              <a:buChar char="•"/>
              <a:defRPr i="0" sz="8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279400" lvl="8" marL="41148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Montserrat Light"/>
              <a:buChar char="•"/>
              <a:defRPr i="0" sz="8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Text + Media 1:1">
  <p:cSld name="Bullets + Sub Light - v1.4_1_2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857250" y="857250"/>
            <a:ext cx="7429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46" name="Google Shape;146;p19"/>
          <p:cNvSpPr txBox="1"/>
          <p:nvPr>
            <p:ph idx="1" type="subTitle"/>
          </p:nvPr>
        </p:nvSpPr>
        <p:spPr>
          <a:xfrm>
            <a:off x="857250" y="1440188"/>
            <a:ext cx="7429500" cy="54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19"/>
          <p:cNvSpPr txBox="1"/>
          <p:nvPr>
            <p:ph idx="2" type="body"/>
          </p:nvPr>
        </p:nvSpPr>
        <p:spPr>
          <a:xfrm>
            <a:off x="857250" y="2571750"/>
            <a:ext cx="74295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93700" lvl="0" marL="4572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Char char="•"/>
              <a:defRPr i="0" sz="26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74650" lvl="1" marL="9144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Montserrat Light"/>
              <a:buChar char="-"/>
              <a:defRPr i="0" sz="2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49250" lvl="2" marL="13716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Montserrat Light"/>
              <a:buChar char="‣"/>
              <a:defRPr i="0" sz="19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23850" lvl="3" marL="18288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Light"/>
              <a:buChar char="๏"/>
              <a:defRPr i="0" sz="15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98450" lvl="4" marL="22860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Montserrat Light"/>
              <a:buChar char="•"/>
              <a:defRPr i="0" sz="11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279400" lvl="5" marL="27432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Montserrat Light"/>
              <a:buChar char="•"/>
              <a:defRPr i="0" sz="8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279400" lvl="6" marL="32004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Montserrat Light"/>
              <a:buChar char="•"/>
              <a:defRPr i="0" sz="8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279400" lvl="7" marL="36576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Montserrat Light"/>
              <a:buChar char="•"/>
              <a:defRPr i="0" sz="8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279400" lvl="8" marL="41148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Montserrat Light"/>
              <a:buChar char="•"/>
              <a:defRPr i="0" sz="8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Quote">
  <p:cSld name="Quote - v1.4_1_1_3_2_1">
    <p:bg>
      <p:bgPr>
        <a:solidFill>
          <a:schemeClr val="dk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2514600" y="2143125"/>
            <a:ext cx="13258800" cy="55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Montserrat"/>
              <a:buNone/>
              <a:defRPr sz="5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Montserrat"/>
              <a:buNone/>
              <a:defRPr sz="5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Montserrat"/>
              <a:buNone/>
              <a:defRPr sz="5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Montserrat"/>
              <a:buNone/>
              <a:defRPr sz="5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Montserrat"/>
              <a:buNone/>
              <a:defRPr sz="5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Montserrat"/>
              <a:buNone/>
              <a:defRPr sz="5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Montserrat"/>
              <a:buNone/>
              <a:defRPr sz="5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Montserrat"/>
              <a:buNone/>
              <a:defRPr sz="5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Montserrat"/>
              <a:buNone/>
              <a:defRPr sz="5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1" name="Google Shape;151;p20"/>
          <p:cNvSpPr txBox="1"/>
          <p:nvPr>
            <p:ph idx="1" type="subTitle"/>
          </p:nvPr>
        </p:nvSpPr>
        <p:spPr>
          <a:xfrm>
            <a:off x="5829300" y="8572500"/>
            <a:ext cx="66294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_Title">
  <p:cSld name="Title White - v1.4">
    <p:bg>
      <p:bgPr>
        <a:solidFill>
          <a:srgbClr val="FBF9F6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85800" y="4060000"/>
            <a:ext cx="169164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Montserrat"/>
              <a:buNone/>
              <a:defRPr b="1" sz="15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None/>
              <a:defRPr sz="7500"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None/>
              <a:defRPr sz="7500"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None/>
              <a:defRPr sz="7500"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None/>
              <a:defRPr sz="7500"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None/>
              <a:defRPr sz="7500"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None/>
              <a:defRPr sz="7500"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None/>
              <a:defRPr sz="7500"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None/>
              <a:defRPr sz="75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8764200"/>
            <a:ext cx="33147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1876F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2" type="subTitle"/>
          </p:nvPr>
        </p:nvSpPr>
        <p:spPr>
          <a:xfrm>
            <a:off x="15945000" y="8764200"/>
            <a:ext cx="16572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1876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3" type="subTitle"/>
          </p:nvPr>
        </p:nvSpPr>
        <p:spPr>
          <a:xfrm>
            <a:off x="5000625" y="8764200"/>
            <a:ext cx="33147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1876F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4" type="subTitle"/>
          </p:nvPr>
        </p:nvSpPr>
        <p:spPr>
          <a:xfrm>
            <a:off x="9248050" y="8764194"/>
            <a:ext cx="33147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1876F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5" type="subTitle"/>
          </p:nvPr>
        </p:nvSpPr>
        <p:spPr>
          <a:xfrm>
            <a:off x="685800" y="8021475"/>
            <a:ext cx="16573500" cy="5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1876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grpSp>
        <p:nvGrpSpPr>
          <p:cNvPr id="20" name="Google Shape;20;p3"/>
          <p:cNvGrpSpPr/>
          <p:nvPr/>
        </p:nvGrpSpPr>
        <p:grpSpPr>
          <a:xfrm>
            <a:off x="666781" y="552394"/>
            <a:ext cx="2530654" cy="506027"/>
            <a:chOff x="1751220" y="2553305"/>
            <a:chExt cx="8690433" cy="1751564"/>
          </a:xfrm>
        </p:grpSpPr>
        <p:grpSp>
          <p:nvGrpSpPr>
            <p:cNvPr id="21" name="Google Shape;21;p3"/>
            <p:cNvGrpSpPr/>
            <p:nvPr/>
          </p:nvGrpSpPr>
          <p:grpSpPr>
            <a:xfrm>
              <a:off x="4940894" y="2609525"/>
              <a:ext cx="5500759" cy="1694643"/>
              <a:chOff x="4940894" y="2609525"/>
              <a:chExt cx="5500759" cy="1694643"/>
            </a:xfrm>
          </p:grpSpPr>
          <p:sp>
            <p:nvSpPr>
              <p:cNvPr id="22" name="Google Shape;22;p3"/>
              <p:cNvSpPr/>
              <p:nvPr/>
            </p:nvSpPr>
            <p:spPr>
              <a:xfrm>
                <a:off x="4940894" y="2609525"/>
                <a:ext cx="1771710" cy="1664870"/>
              </a:xfrm>
              <a:custGeom>
                <a:rect b="b" l="l" r="r" t="t"/>
                <a:pathLst>
                  <a:path extrusionOk="0" h="1664870" w="1771710">
                    <a:moveTo>
                      <a:pt x="0" y="0"/>
                    </a:moveTo>
                    <a:lnTo>
                      <a:pt x="329405" y="0"/>
                    </a:lnTo>
                    <a:lnTo>
                      <a:pt x="889445" y="1013178"/>
                    </a:lnTo>
                    <a:lnTo>
                      <a:pt x="1449486" y="0"/>
                    </a:lnTo>
                    <a:lnTo>
                      <a:pt x="1771711" y="0"/>
                    </a:lnTo>
                    <a:lnTo>
                      <a:pt x="1771711" y="1664870"/>
                    </a:lnTo>
                    <a:lnTo>
                      <a:pt x="1503073" y="1664870"/>
                    </a:lnTo>
                    <a:lnTo>
                      <a:pt x="1503073" y="388983"/>
                    </a:lnTo>
                    <a:lnTo>
                      <a:pt x="1012031" y="1272559"/>
                    </a:lnTo>
                    <a:lnTo>
                      <a:pt x="760030" y="1272559"/>
                    </a:lnTo>
                    <a:lnTo>
                      <a:pt x="268988" y="388983"/>
                    </a:lnTo>
                    <a:lnTo>
                      <a:pt x="268988" y="1664870"/>
                    </a:lnTo>
                    <a:lnTo>
                      <a:pt x="351" y="1664870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1C2B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6951471" y="3004463"/>
                <a:ext cx="1178571" cy="1299705"/>
              </a:xfrm>
              <a:custGeom>
                <a:rect b="b" l="l" r="r" t="t"/>
                <a:pathLst>
                  <a:path extrusionOk="0" h="1299705" w="1178571">
                    <a:moveTo>
                      <a:pt x="627813" y="1299706"/>
                    </a:moveTo>
                    <a:cubicBezTo>
                      <a:pt x="503301" y="1299706"/>
                      <a:pt x="394025" y="1272209"/>
                      <a:pt x="299634" y="1217040"/>
                    </a:cubicBezTo>
                    <a:cubicBezTo>
                      <a:pt x="205243" y="1161871"/>
                      <a:pt x="131692" y="1085686"/>
                      <a:pt x="79155" y="988134"/>
                    </a:cubicBezTo>
                    <a:cubicBezTo>
                      <a:pt x="26444" y="890581"/>
                      <a:pt x="0" y="778843"/>
                      <a:pt x="0" y="652743"/>
                    </a:cubicBezTo>
                    <a:cubicBezTo>
                      <a:pt x="0" y="525066"/>
                      <a:pt x="25743" y="412102"/>
                      <a:pt x="77229" y="313849"/>
                    </a:cubicBezTo>
                    <a:cubicBezTo>
                      <a:pt x="128715" y="215596"/>
                      <a:pt x="200340" y="138710"/>
                      <a:pt x="291929" y="83191"/>
                    </a:cubicBezTo>
                    <a:cubicBezTo>
                      <a:pt x="383517" y="27672"/>
                      <a:pt x="488766" y="0"/>
                      <a:pt x="607674" y="0"/>
                    </a:cubicBezTo>
                    <a:cubicBezTo>
                      <a:pt x="725706" y="0"/>
                      <a:pt x="827452" y="28022"/>
                      <a:pt x="912737" y="83892"/>
                    </a:cubicBezTo>
                    <a:cubicBezTo>
                      <a:pt x="998021" y="139761"/>
                      <a:pt x="1063516" y="218048"/>
                      <a:pt x="1109574" y="318753"/>
                    </a:cubicBezTo>
                    <a:cubicBezTo>
                      <a:pt x="1155455" y="419458"/>
                      <a:pt x="1178572" y="537501"/>
                      <a:pt x="1178572" y="673059"/>
                    </a:cubicBezTo>
                    <a:lnTo>
                      <a:pt x="1178572" y="746792"/>
                    </a:lnTo>
                    <a:lnTo>
                      <a:pt x="266536" y="746792"/>
                    </a:lnTo>
                    <a:cubicBezTo>
                      <a:pt x="283173" y="848373"/>
                      <a:pt x="324151" y="928236"/>
                      <a:pt x="389647" y="986382"/>
                    </a:cubicBezTo>
                    <a:cubicBezTo>
                      <a:pt x="454967" y="1044703"/>
                      <a:pt x="537625" y="1073776"/>
                      <a:pt x="637620" y="1073776"/>
                    </a:cubicBezTo>
                    <a:cubicBezTo>
                      <a:pt x="717650" y="1073776"/>
                      <a:pt x="786649" y="1061867"/>
                      <a:pt x="844439" y="1038048"/>
                    </a:cubicBezTo>
                    <a:cubicBezTo>
                      <a:pt x="902229" y="1014229"/>
                      <a:pt x="956517" y="978151"/>
                      <a:pt x="1007303" y="929812"/>
                    </a:cubicBezTo>
                    <a:lnTo>
                      <a:pt x="1150027" y="1104601"/>
                    </a:lnTo>
                    <a:cubicBezTo>
                      <a:pt x="1008003" y="1234729"/>
                      <a:pt x="833932" y="1299706"/>
                      <a:pt x="627813" y="1299706"/>
                    </a:cubicBezTo>
                    <a:close/>
                    <a:moveTo>
                      <a:pt x="824125" y="312098"/>
                    </a:moveTo>
                    <a:cubicBezTo>
                      <a:pt x="767910" y="254652"/>
                      <a:pt x="694184" y="225929"/>
                      <a:pt x="602945" y="225929"/>
                    </a:cubicBezTo>
                    <a:cubicBezTo>
                      <a:pt x="514159" y="225929"/>
                      <a:pt x="439907" y="255353"/>
                      <a:pt x="380015" y="313849"/>
                    </a:cubicBezTo>
                    <a:cubicBezTo>
                      <a:pt x="320123" y="372521"/>
                      <a:pt x="282297" y="451333"/>
                      <a:pt x="266536" y="550462"/>
                    </a:cubicBezTo>
                    <a:lnTo>
                      <a:pt x="920442" y="550462"/>
                    </a:lnTo>
                    <a:cubicBezTo>
                      <a:pt x="912386" y="449056"/>
                      <a:pt x="880339" y="369543"/>
                      <a:pt x="824125" y="312098"/>
                    </a:cubicBezTo>
                    <a:close/>
                  </a:path>
                </a:pathLst>
              </a:custGeom>
              <a:solidFill>
                <a:srgbClr val="1C2B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8208497" y="2670123"/>
                <a:ext cx="882090" cy="1631418"/>
              </a:xfrm>
              <a:custGeom>
                <a:rect b="b" l="l" r="r" t="t"/>
                <a:pathLst>
                  <a:path extrusionOk="0" h="1631418" w="882090">
                    <a:moveTo>
                      <a:pt x="247273" y="583913"/>
                    </a:moveTo>
                    <a:lnTo>
                      <a:pt x="0" y="583913"/>
                    </a:lnTo>
                    <a:lnTo>
                      <a:pt x="0" y="363939"/>
                    </a:lnTo>
                    <a:lnTo>
                      <a:pt x="247273" y="363939"/>
                    </a:lnTo>
                    <a:lnTo>
                      <a:pt x="247273" y="0"/>
                    </a:lnTo>
                    <a:lnTo>
                      <a:pt x="506453" y="0"/>
                    </a:lnTo>
                    <a:lnTo>
                      <a:pt x="506453" y="363939"/>
                    </a:lnTo>
                    <a:lnTo>
                      <a:pt x="882090" y="363939"/>
                    </a:lnTo>
                    <a:lnTo>
                      <a:pt x="882090" y="583913"/>
                    </a:lnTo>
                    <a:lnTo>
                      <a:pt x="506278" y="583913"/>
                    </a:lnTo>
                    <a:lnTo>
                      <a:pt x="506278" y="1141555"/>
                    </a:lnTo>
                    <a:cubicBezTo>
                      <a:pt x="506278" y="1234379"/>
                      <a:pt x="522214" y="1300581"/>
                      <a:pt x="553912" y="1340163"/>
                    </a:cubicBezTo>
                    <a:cubicBezTo>
                      <a:pt x="585609" y="1379744"/>
                      <a:pt x="639897" y="1399710"/>
                      <a:pt x="716775" y="1399535"/>
                    </a:cubicBezTo>
                    <a:cubicBezTo>
                      <a:pt x="750924" y="1399535"/>
                      <a:pt x="779819" y="1398134"/>
                      <a:pt x="803636" y="1395332"/>
                    </a:cubicBezTo>
                    <a:cubicBezTo>
                      <a:pt x="827452" y="1392529"/>
                      <a:pt x="853546" y="1388851"/>
                      <a:pt x="882090" y="1383948"/>
                    </a:cubicBezTo>
                    <a:lnTo>
                      <a:pt x="882090" y="1601645"/>
                    </a:lnTo>
                    <a:cubicBezTo>
                      <a:pt x="849517" y="1611103"/>
                      <a:pt x="816420" y="1618283"/>
                      <a:pt x="782796" y="1623012"/>
                    </a:cubicBezTo>
                    <a:cubicBezTo>
                      <a:pt x="744444" y="1628616"/>
                      <a:pt x="705742" y="1631419"/>
                      <a:pt x="666865" y="1631419"/>
                    </a:cubicBezTo>
                    <a:cubicBezTo>
                      <a:pt x="387020" y="1631419"/>
                      <a:pt x="247097" y="1478347"/>
                      <a:pt x="247097" y="1172380"/>
                    </a:cubicBezTo>
                    <a:lnTo>
                      <a:pt x="247273" y="583913"/>
                    </a:lnTo>
                    <a:close/>
                  </a:path>
                </a:pathLst>
              </a:custGeom>
              <a:solidFill>
                <a:srgbClr val="1C2B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9214573" y="3004463"/>
                <a:ext cx="1227080" cy="1299705"/>
              </a:xfrm>
              <a:custGeom>
                <a:rect b="b" l="l" r="r" t="t"/>
                <a:pathLst>
                  <a:path extrusionOk="0" h="1299705" w="1227080">
                    <a:moveTo>
                      <a:pt x="1226906" y="1269932"/>
                    </a:moveTo>
                    <a:lnTo>
                      <a:pt x="972454" y="1269932"/>
                    </a:lnTo>
                    <a:lnTo>
                      <a:pt x="972454" y="1096369"/>
                    </a:lnTo>
                    <a:cubicBezTo>
                      <a:pt x="927272" y="1161346"/>
                      <a:pt x="869832" y="1211611"/>
                      <a:pt x="800134" y="1246814"/>
                    </a:cubicBezTo>
                    <a:cubicBezTo>
                      <a:pt x="730434" y="1282017"/>
                      <a:pt x="651104" y="1299706"/>
                      <a:pt x="562317" y="1299706"/>
                    </a:cubicBezTo>
                    <a:cubicBezTo>
                      <a:pt x="452866" y="1299706"/>
                      <a:pt x="356024" y="1271683"/>
                      <a:pt x="271615" y="1215814"/>
                    </a:cubicBezTo>
                    <a:cubicBezTo>
                      <a:pt x="187206" y="1159945"/>
                      <a:pt x="120834" y="1083059"/>
                      <a:pt x="72501" y="985156"/>
                    </a:cubicBezTo>
                    <a:cubicBezTo>
                      <a:pt x="24167" y="887253"/>
                      <a:pt x="0" y="775340"/>
                      <a:pt x="0" y="649240"/>
                    </a:cubicBezTo>
                    <a:cubicBezTo>
                      <a:pt x="0" y="522439"/>
                      <a:pt x="24517" y="410175"/>
                      <a:pt x="73727" y="312623"/>
                    </a:cubicBezTo>
                    <a:cubicBezTo>
                      <a:pt x="122936" y="215071"/>
                      <a:pt x="190883" y="138710"/>
                      <a:pt x="277569" y="83191"/>
                    </a:cubicBezTo>
                    <a:cubicBezTo>
                      <a:pt x="364429" y="27672"/>
                      <a:pt x="464074" y="0"/>
                      <a:pt x="576678" y="0"/>
                    </a:cubicBezTo>
                    <a:cubicBezTo>
                      <a:pt x="661437" y="0"/>
                      <a:pt x="737615" y="16463"/>
                      <a:pt x="805037" y="49389"/>
                    </a:cubicBezTo>
                    <a:cubicBezTo>
                      <a:pt x="871583" y="81615"/>
                      <a:pt x="929023" y="129603"/>
                      <a:pt x="972629" y="189150"/>
                    </a:cubicBezTo>
                    <a:lnTo>
                      <a:pt x="972629" y="29774"/>
                    </a:lnTo>
                    <a:lnTo>
                      <a:pt x="1227081" y="29774"/>
                    </a:lnTo>
                    <a:lnTo>
                      <a:pt x="1227081" y="1269932"/>
                    </a:lnTo>
                    <a:close/>
                    <a:moveTo>
                      <a:pt x="967550" y="463768"/>
                    </a:moveTo>
                    <a:cubicBezTo>
                      <a:pt x="939705" y="393187"/>
                      <a:pt x="895925" y="337493"/>
                      <a:pt x="836208" y="296685"/>
                    </a:cubicBezTo>
                    <a:cubicBezTo>
                      <a:pt x="776317" y="255878"/>
                      <a:pt x="707144" y="235387"/>
                      <a:pt x="628688" y="235387"/>
                    </a:cubicBezTo>
                    <a:cubicBezTo>
                      <a:pt x="517661" y="235387"/>
                      <a:pt x="429400" y="272691"/>
                      <a:pt x="363554" y="347125"/>
                    </a:cubicBezTo>
                    <a:cubicBezTo>
                      <a:pt x="297708" y="421559"/>
                      <a:pt x="264785" y="522264"/>
                      <a:pt x="264785" y="649240"/>
                    </a:cubicBezTo>
                    <a:cubicBezTo>
                      <a:pt x="264785" y="776916"/>
                      <a:pt x="296482" y="877971"/>
                      <a:pt x="359876" y="952405"/>
                    </a:cubicBezTo>
                    <a:cubicBezTo>
                      <a:pt x="423270" y="1027014"/>
                      <a:pt x="509256" y="1064144"/>
                      <a:pt x="617831" y="1064144"/>
                    </a:cubicBezTo>
                    <a:cubicBezTo>
                      <a:pt x="697862" y="1064144"/>
                      <a:pt x="769137" y="1043477"/>
                      <a:pt x="831830" y="1002320"/>
                    </a:cubicBezTo>
                    <a:cubicBezTo>
                      <a:pt x="894524" y="961162"/>
                      <a:pt x="939705" y="905643"/>
                      <a:pt x="967375" y="835763"/>
                    </a:cubicBezTo>
                    <a:lnTo>
                      <a:pt x="967550" y="463768"/>
                    </a:lnTo>
                    <a:close/>
                  </a:path>
                </a:pathLst>
              </a:custGeom>
              <a:solidFill>
                <a:srgbClr val="1C2B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</p:grpSp>
        <p:grpSp>
          <p:nvGrpSpPr>
            <p:cNvPr id="26" name="Google Shape;26;p3"/>
            <p:cNvGrpSpPr/>
            <p:nvPr/>
          </p:nvGrpSpPr>
          <p:grpSpPr>
            <a:xfrm>
              <a:off x="1751220" y="2553305"/>
              <a:ext cx="2635412" cy="1751564"/>
              <a:chOff x="1751220" y="2553305"/>
              <a:chExt cx="2635412" cy="1751564"/>
            </a:xfrm>
          </p:grpSpPr>
          <p:grpSp>
            <p:nvGrpSpPr>
              <p:cNvPr id="27" name="Google Shape;27;p3"/>
              <p:cNvGrpSpPr/>
              <p:nvPr/>
            </p:nvGrpSpPr>
            <p:grpSpPr>
              <a:xfrm>
                <a:off x="1751220" y="2553305"/>
                <a:ext cx="2635412" cy="1751564"/>
                <a:chOff x="1751220" y="2553305"/>
                <a:chExt cx="2635412" cy="1751564"/>
              </a:xfrm>
            </p:grpSpPr>
            <p:sp>
              <p:nvSpPr>
                <p:cNvPr id="28" name="Google Shape;28;p3"/>
                <p:cNvSpPr/>
                <p:nvPr/>
              </p:nvSpPr>
              <p:spPr>
                <a:xfrm>
                  <a:off x="3069540" y="3101490"/>
                  <a:ext cx="1317092" cy="1203379"/>
                </a:xfrm>
                <a:custGeom>
                  <a:rect b="b" l="l" r="r" t="t"/>
                  <a:pathLst>
                    <a:path extrusionOk="0" h="1203379" w="1317092">
                      <a:moveTo>
                        <a:pt x="1277166" y="226980"/>
                      </a:moveTo>
                      <a:lnTo>
                        <a:pt x="1020962" y="226980"/>
                      </a:lnTo>
                      <a:cubicBezTo>
                        <a:pt x="1049682" y="343622"/>
                        <a:pt x="1065618" y="472875"/>
                        <a:pt x="1065618" y="608958"/>
                      </a:cubicBezTo>
                      <a:cubicBezTo>
                        <a:pt x="1065618" y="804588"/>
                        <a:pt x="1001523" y="918253"/>
                        <a:pt x="868780" y="918253"/>
                      </a:cubicBezTo>
                      <a:cubicBezTo>
                        <a:pt x="741467" y="918253"/>
                        <a:pt x="680700" y="834187"/>
                        <a:pt x="439031" y="445378"/>
                      </a:cubicBezTo>
                      <a:lnTo>
                        <a:pt x="284573" y="187749"/>
                      </a:lnTo>
                      <a:cubicBezTo>
                        <a:pt x="242719" y="119795"/>
                        <a:pt x="202616" y="57095"/>
                        <a:pt x="164089" y="0"/>
                      </a:cubicBezTo>
                      <a:lnTo>
                        <a:pt x="21365" y="0"/>
                      </a:lnTo>
                      <a:lnTo>
                        <a:pt x="0" y="277420"/>
                      </a:lnTo>
                      <a:cubicBezTo>
                        <a:pt x="27669" y="322080"/>
                        <a:pt x="56915" y="370244"/>
                        <a:pt x="87561" y="421910"/>
                      </a:cubicBezTo>
                      <a:lnTo>
                        <a:pt x="216801" y="639257"/>
                      </a:lnTo>
                      <a:cubicBezTo>
                        <a:pt x="468452" y="1060466"/>
                        <a:pt x="608724" y="1203379"/>
                        <a:pt x="863002" y="1203379"/>
                      </a:cubicBezTo>
                      <a:cubicBezTo>
                        <a:pt x="1154755" y="1203379"/>
                        <a:pt x="1317093" y="967117"/>
                        <a:pt x="1317093" y="589868"/>
                      </a:cubicBezTo>
                      <a:cubicBezTo>
                        <a:pt x="1316918" y="463417"/>
                        <a:pt x="1302908" y="341346"/>
                        <a:pt x="1277166" y="22698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64E0"/>
                    </a:gs>
                    <a:gs pos="13000">
                      <a:srgbClr val="0064E0"/>
                    </a:gs>
                    <a:gs pos="82000">
                      <a:srgbClr val="2C7FF4"/>
                    </a:gs>
                    <a:gs pos="100000">
                      <a:srgbClr val="2C7FF4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Optimistic Text"/>
                    <a:ea typeface="Optimistic Text"/>
                    <a:cs typeface="Optimistic Text"/>
                    <a:sym typeface="Optimistic Text"/>
                  </a:endParaRPr>
                </a:p>
              </p:txBody>
            </p:sp>
            <p:sp>
              <p:nvSpPr>
                <p:cNvPr id="29" name="Google Shape;29;p3"/>
                <p:cNvSpPr/>
                <p:nvPr/>
              </p:nvSpPr>
              <p:spPr>
                <a:xfrm>
                  <a:off x="3091079" y="2553305"/>
                  <a:ext cx="1255800" cy="775164"/>
                </a:xfrm>
                <a:custGeom>
                  <a:rect b="b" l="l" r="r" t="t"/>
                  <a:pathLst>
                    <a:path extrusionOk="0" h="775164" w="1255800">
                      <a:moveTo>
                        <a:pt x="533422" y="225929"/>
                      </a:moveTo>
                      <a:cubicBezTo>
                        <a:pt x="741992" y="225929"/>
                        <a:pt x="919916" y="451683"/>
                        <a:pt x="999597" y="775165"/>
                      </a:cubicBezTo>
                      <a:lnTo>
                        <a:pt x="1255801" y="775165"/>
                      </a:lnTo>
                      <a:cubicBezTo>
                        <a:pt x="1155455" y="329086"/>
                        <a:pt x="876311" y="0"/>
                        <a:pt x="551635" y="0"/>
                      </a:cubicBezTo>
                      <a:cubicBezTo>
                        <a:pt x="335534" y="0"/>
                        <a:pt x="166716" y="162704"/>
                        <a:pt x="13660" y="369543"/>
                      </a:cubicBezTo>
                      <a:lnTo>
                        <a:pt x="0" y="548010"/>
                      </a:lnTo>
                      <a:lnTo>
                        <a:pt x="142725" y="548010"/>
                      </a:lnTo>
                      <a:cubicBezTo>
                        <a:pt x="281772" y="332939"/>
                        <a:pt x="396652" y="225929"/>
                        <a:pt x="533422" y="22592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C7FF4"/>
                    </a:gs>
                    <a:gs pos="13000">
                      <a:srgbClr val="2C7FF4"/>
                    </a:gs>
                    <a:gs pos="100000">
                      <a:srgbClr val="128DFF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Optimistic Text"/>
                    <a:ea typeface="Optimistic Text"/>
                    <a:cs typeface="Optimistic Text"/>
                    <a:sym typeface="Optimistic Text"/>
                  </a:endParaRPr>
                </a:p>
              </p:txBody>
            </p:sp>
            <p:sp>
              <p:nvSpPr>
                <p:cNvPr id="30" name="Google Shape;30;p3"/>
                <p:cNvSpPr/>
                <p:nvPr/>
              </p:nvSpPr>
              <p:spPr>
                <a:xfrm>
                  <a:off x="1751220" y="2553305"/>
                  <a:ext cx="1353343" cy="1751388"/>
                </a:xfrm>
                <a:custGeom>
                  <a:rect b="b" l="l" r="r" t="t"/>
                  <a:pathLst>
                    <a:path extrusionOk="0" h="1751388" w="1353343">
                      <a:moveTo>
                        <a:pt x="757228" y="0"/>
                      </a:moveTo>
                      <a:cubicBezTo>
                        <a:pt x="328529" y="0"/>
                        <a:pt x="0" y="557992"/>
                        <a:pt x="0" y="1148736"/>
                      </a:cubicBezTo>
                      <a:cubicBezTo>
                        <a:pt x="0" y="1518279"/>
                        <a:pt x="178800" y="1751389"/>
                        <a:pt x="478258" y="1751389"/>
                      </a:cubicBezTo>
                      <a:cubicBezTo>
                        <a:pt x="693834" y="1751389"/>
                        <a:pt x="848817" y="1649808"/>
                        <a:pt x="1124459" y="1168001"/>
                      </a:cubicBezTo>
                      <a:cubicBezTo>
                        <a:pt x="1124459" y="1168001"/>
                        <a:pt x="1239339" y="965190"/>
                        <a:pt x="1318319" y="825430"/>
                      </a:cubicBezTo>
                      <a:lnTo>
                        <a:pt x="1318319" y="825430"/>
                      </a:lnTo>
                      <a:lnTo>
                        <a:pt x="1353344" y="369543"/>
                      </a:lnTo>
                      <a:cubicBezTo>
                        <a:pt x="1143197" y="101931"/>
                        <a:pt x="967550" y="0"/>
                        <a:pt x="757228" y="0"/>
                      </a:cubicBezTo>
                      <a:close/>
                      <a:moveTo>
                        <a:pt x="914312" y="1037523"/>
                      </a:moveTo>
                      <a:cubicBezTo>
                        <a:pt x="690857" y="1387800"/>
                        <a:pt x="613628" y="1466263"/>
                        <a:pt x="489116" y="1466263"/>
                      </a:cubicBezTo>
                      <a:cubicBezTo>
                        <a:pt x="361102" y="1466263"/>
                        <a:pt x="284924" y="1353824"/>
                        <a:pt x="284924" y="1153465"/>
                      </a:cubicBezTo>
                      <a:cubicBezTo>
                        <a:pt x="284924" y="724725"/>
                        <a:pt x="498748" y="286177"/>
                        <a:pt x="753550" y="286177"/>
                      </a:cubicBezTo>
                      <a:cubicBezTo>
                        <a:pt x="891547" y="286177"/>
                        <a:pt x="1006952" y="365865"/>
                        <a:pt x="1183475" y="618766"/>
                      </a:cubicBezTo>
                      <a:cubicBezTo>
                        <a:pt x="1015883" y="876220"/>
                        <a:pt x="914312" y="1037523"/>
                        <a:pt x="914312" y="103752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64E0"/>
                    </a:gs>
                    <a:gs pos="36000">
                      <a:srgbClr val="0064E0"/>
                    </a:gs>
                    <a:gs pos="78000">
                      <a:srgbClr val="128DFF"/>
                    </a:gs>
                    <a:gs pos="100000">
                      <a:srgbClr val="128DFF"/>
                    </a:gs>
                  </a:gsLst>
                  <a:lin ang="180137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Optimistic Text"/>
                    <a:ea typeface="Optimistic Text"/>
                    <a:cs typeface="Optimistic Text"/>
                    <a:sym typeface="Optimistic Text"/>
                  </a:endParaRPr>
                </a:p>
              </p:txBody>
            </p:sp>
            <p:sp>
              <p:nvSpPr>
                <p:cNvPr id="31" name="Google Shape;31;p3"/>
                <p:cNvSpPr/>
                <p:nvPr/>
              </p:nvSpPr>
              <p:spPr>
                <a:xfrm>
                  <a:off x="2504771" y="2553305"/>
                  <a:ext cx="849517" cy="1002319"/>
                </a:xfrm>
                <a:custGeom>
                  <a:rect b="b" l="l" r="r" t="t"/>
                  <a:pathLst>
                    <a:path extrusionOk="0" h="1002319" w="849517">
                      <a:moveTo>
                        <a:pt x="849517" y="735758"/>
                      </a:moveTo>
                      <a:cubicBezTo>
                        <a:pt x="514509" y="190901"/>
                        <a:pt x="291578" y="0"/>
                        <a:pt x="3678" y="0"/>
                      </a:cubicBezTo>
                      <a:lnTo>
                        <a:pt x="0" y="286177"/>
                      </a:lnTo>
                      <a:cubicBezTo>
                        <a:pt x="188431" y="286177"/>
                        <a:pt x="334483" y="434695"/>
                        <a:pt x="652155" y="969744"/>
                      </a:cubicBezTo>
                      <a:lnTo>
                        <a:pt x="671593" y="1002320"/>
                      </a:lnTo>
                      <a:lnTo>
                        <a:pt x="849517" y="735758"/>
                      </a:lnTo>
                      <a:close/>
                    </a:path>
                  </a:pathLst>
                </a:custGeom>
                <a:solidFill>
                  <a:srgbClr val="0064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Optimistic Text"/>
                    <a:ea typeface="Optimistic Text"/>
                    <a:cs typeface="Optimistic Text"/>
                    <a:sym typeface="Optimistic Text"/>
                  </a:endParaRPr>
                </a:p>
              </p:txBody>
            </p:sp>
          </p:grpSp>
          <p:sp>
            <p:nvSpPr>
              <p:cNvPr id="32" name="Google Shape;32;p3"/>
              <p:cNvSpPr/>
              <p:nvPr/>
            </p:nvSpPr>
            <p:spPr>
              <a:xfrm>
                <a:off x="4034812" y="3064536"/>
                <a:ext cx="329229" cy="361311"/>
              </a:xfrm>
              <a:custGeom>
                <a:rect b="b" l="l" r="r" t="t"/>
                <a:pathLst>
                  <a:path extrusionOk="0" h="361311" w="329229">
                    <a:moveTo>
                      <a:pt x="311893" y="263934"/>
                    </a:moveTo>
                    <a:lnTo>
                      <a:pt x="311893" y="263934"/>
                    </a:lnTo>
                    <a:cubicBezTo>
                      <a:pt x="291053" y="170060"/>
                      <a:pt x="261983" y="81440"/>
                      <a:pt x="226258" y="0"/>
                    </a:cubicBezTo>
                    <a:lnTo>
                      <a:pt x="0" y="90547"/>
                    </a:lnTo>
                    <a:cubicBezTo>
                      <a:pt x="21890" y="144139"/>
                      <a:pt x="40628" y="202285"/>
                      <a:pt x="55864" y="263934"/>
                    </a:cubicBezTo>
                    <a:lnTo>
                      <a:pt x="55689" y="263934"/>
                    </a:lnTo>
                    <a:cubicBezTo>
                      <a:pt x="63394" y="295459"/>
                      <a:pt x="70224" y="328035"/>
                      <a:pt x="76003" y="361311"/>
                    </a:cubicBezTo>
                    <a:lnTo>
                      <a:pt x="329230" y="353080"/>
                    </a:lnTo>
                    <a:cubicBezTo>
                      <a:pt x="324326" y="322781"/>
                      <a:pt x="318547" y="293183"/>
                      <a:pt x="311893" y="263934"/>
                    </a:cubicBezTo>
                    <a:close/>
                  </a:path>
                </a:pathLst>
              </a:custGeom>
              <a:solidFill>
                <a:srgbClr val="2C7F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432">
          <p15:clr>
            <a:srgbClr val="FA7B17"/>
          </p15:clr>
        </p15:guide>
        <p15:guide id="4" pos="11088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Text">
  <p:cSld name="Bullets + Sub Light - v1.4_1_3_1">
    <p:bg>
      <p:bgPr>
        <a:solidFill>
          <a:schemeClr val="dk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857250" y="857250"/>
            <a:ext cx="16573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55" name="Google Shape;155;p21"/>
          <p:cNvSpPr txBox="1"/>
          <p:nvPr>
            <p:ph idx="1" type="subTitle"/>
          </p:nvPr>
        </p:nvSpPr>
        <p:spPr>
          <a:xfrm>
            <a:off x="857250" y="1440180"/>
            <a:ext cx="16573500" cy="54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21"/>
          <p:cNvSpPr txBox="1"/>
          <p:nvPr>
            <p:ph idx="2" type="body"/>
          </p:nvPr>
        </p:nvSpPr>
        <p:spPr>
          <a:xfrm>
            <a:off x="857250" y="2571750"/>
            <a:ext cx="165735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93700" lvl="0" marL="4572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Light"/>
              <a:buChar char="•"/>
              <a:defRPr i="0" sz="2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74650" lvl="1" marL="9144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ontserrat Light"/>
              <a:buChar char="-"/>
              <a:defRPr i="0" sz="23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49250" lvl="2" marL="13716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Light"/>
              <a:buChar char="‣"/>
              <a:defRPr i="0" sz="19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23850" lvl="3" marL="18288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 Light"/>
              <a:buChar char="๏"/>
              <a:defRPr i="0" sz="15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98450" lvl="4" marL="22860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 Light"/>
              <a:buChar char="•"/>
              <a:defRPr i="0" sz="11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279400" lvl="5" marL="27432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 Light"/>
              <a:buChar char="•"/>
              <a:defRPr i="0" sz="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279400" lvl="6" marL="32004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 Light"/>
              <a:buChar char="•"/>
              <a:defRPr i="0" sz="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279400" lvl="7" marL="36576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 Light"/>
              <a:buChar char="•"/>
              <a:defRPr i="0" sz="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279400" lvl="8" marL="41148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 Light"/>
              <a:buChar char="•"/>
              <a:defRPr i="0" sz="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Text + Media 1:1 ">
  <p:cSld name="Bullets + Sub Light - v1.4_1_2_1_1_2">
    <p:bg>
      <p:bgPr>
        <a:solidFill>
          <a:schemeClr val="dk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857250" y="857250"/>
            <a:ext cx="7429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60" name="Google Shape;160;p22"/>
          <p:cNvSpPr txBox="1"/>
          <p:nvPr>
            <p:ph idx="1" type="subTitle"/>
          </p:nvPr>
        </p:nvSpPr>
        <p:spPr>
          <a:xfrm>
            <a:off x="857250" y="1440188"/>
            <a:ext cx="7429500" cy="54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1" name="Google Shape;161;p22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22"/>
          <p:cNvSpPr txBox="1"/>
          <p:nvPr>
            <p:ph idx="2" type="body"/>
          </p:nvPr>
        </p:nvSpPr>
        <p:spPr>
          <a:xfrm>
            <a:off x="857250" y="2571750"/>
            <a:ext cx="74295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93700" lvl="0" marL="4572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Light"/>
              <a:buChar char="•"/>
              <a:defRPr i="0" sz="2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74650" lvl="1" marL="9144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ontserrat Light"/>
              <a:buChar char="-"/>
              <a:defRPr i="0" sz="23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49250" lvl="2" marL="13716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Light"/>
              <a:buChar char="‣"/>
              <a:defRPr i="0" sz="19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23850" lvl="3" marL="18288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 Light"/>
              <a:buChar char="๏"/>
              <a:defRPr i="0" sz="15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98450" lvl="4" marL="22860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 Light"/>
              <a:buChar char="•"/>
              <a:defRPr i="0" sz="11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279400" lvl="5" marL="27432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 Light"/>
              <a:buChar char="•"/>
              <a:defRPr i="0" sz="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279400" lvl="6" marL="32004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 Light"/>
              <a:buChar char="•"/>
              <a:defRPr i="0" sz="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279400" lvl="7" marL="36576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 Light"/>
              <a:buChar char="•"/>
              <a:defRPr i="0" sz="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279400" lvl="8" marL="41148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 Light"/>
              <a:buChar char="•"/>
              <a:defRPr i="0" sz="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Title + Media">
  <p:cSld name="Title + Phone - v1.4_1_1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857250" y="1714538"/>
            <a:ext cx="7858200" cy="342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23"/>
          <p:cNvSpPr txBox="1"/>
          <p:nvPr>
            <p:ph idx="1" type="subTitle"/>
          </p:nvPr>
        </p:nvSpPr>
        <p:spPr>
          <a:xfrm>
            <a:off x="857250" y="5212080"/>
            <a:ext cx="7858200" cy="342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Title + Description">
  <p:cSld name="Title + Phone - v1.4_1_1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857250" y="1714500"/>
            <a:ext cx="9115500" cy="214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857250" y="3929624"/>
            <a:ext cx="9115500" cy="55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93700" lvl="0" marL="457200" rtl="0">
              <a:spcBef>
                <a:spcPts val="1100"/>
              </a:spcBef>
              <a:spcAft>
                <a:spcPts val="0"/>
              </a:spcAft>
              <a:buSzPts val="2600"/>
              <a:buChar char="•"/>
              <a:defRPr/>
            </a:lvl1pPr>
            <a:lvl2pPr indent="-374650" lvl="1" marL="914400" rtl="0">
              <a:spcBef>
                <a:spcPts val="1100"/>
              </a:spcBef>
              <a:spcAft>
                <a:spcPts val="0"/>
              </a:spcAft>
              <a:buSzPts val="2300"/>
              <a:buChar char="-"/>
              <a:defRPr/>
            </a:lvl2pPr>
            <a:lvl3pPr indent="-349250" lvl="2" marL="1371600" rtl="0">
              <a:spcBef>
                <a:spcPts val="1100"/>
              </a:spcBef>
              <a:spcAft>
                <a:spcPts val="0"/>
              </a:spcAft>
              <a:buSzPts val="1900"/>
              <a:buChar char="‣"/>
              <a:defRPr/>
            </a:lvl3pPr>
            <a:lvl4pPr indent="-323850" lvl="3" marL="1828800" rtl="0">
              <a:spcBef>
                <a:spcPts val="1100"/>
              </a:spcBef>
              <a:spcAft>
                <a:spcPts val="0"/>
              </a:spcAft>
              <a:buSzPts val="1500"/>
              <a:buChar char="๏"/>
              <a:defRPr/>
            </a:lvl4pPr>
            <a:lvl5pPr indent="-298450" lvl="4" marL="2286000" rtl="0">
              <a:spcBef>
                <a:spcPts val="1100"/>
              </a:spcBef>
              <a:spcAft>
                <a:spcPts val="0"/>
              </a:spcAft>
              <a:buSzPts val="1100"/>
              <a:buChar char="•"/>
              <a:defRPr/>
            </a:lvl5pPr>
            <a:lvl6pPr indent="-279400" lvl="5" marL="2743200" rtl="0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6pPr>
            <a:lvl7pPr indent="-279400" lvl="6" marL="3200400" rtl="0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7pPr>
            <a:lvl8pPr indent="-279400" lvl="7" marL="3657600" rtl="0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8pPr>
            <a:lvl9pPr indent="-279400" lvl="8" marL="4114800" rtl="0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Two Column Text">
  <p:cSld name="Bullets + Sub Light - v1.4_1_2_1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857250" y="857250"/>
            <a:ext cx="7429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73" name="Google Shape;173;p25"/>
          <p:cNvSpPr txBox="1"/>
          <p:nvPr>
            <p:ph idx="1" type="subTitle"/>
          </p:nvPr>
        </p:nvSpPr>
        <p:spPr>
          <a:xfrm>
            <a:off x="857250" y="1440188"/>
            <a:ext cx="7429500" cy="54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4" name="Google Shape;174;p25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25"/>
          <p:cNvSpPr txBox="1"/>
          <p:nvPr>
            <p:ph idx="2" type="body"/>
          </p:nvPr>
        </p:nvSpPr>
        <p:spPr>
          <a:xfrm>
            <a:off x="857250" y="2571750"/>
            <a:ext cx="74295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93700" lvl="0" marL="4572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2600"/>
              <a:buFont typeface="Montserrat Light"/>
              <a:buChar char="•"/>
              <a:defRPr i="0" sz="2600" u="none" cap="none" strike="noStrike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74650" lvl="1" marL="9144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2300"/>
              <a:buFont typeface="Montserrat Light"/>
              <a:buChar char="-"/>
              <a:defRPr i="0" sz="2300" u="none" cap="none" strike="noStrike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49250" lvl="2" marL="13716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900"/>
              <a:buFont typeface="Montserrat Light"/>
              <a:buChar char="‣"/>
              <a:defRPr i="0" sz="1900" u="none" cap="none" strike="noStrike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23850" lvl="3" marL="18288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Montserrat Light"/>
              <a:buChar char="๏"/>
              <a:defRPr i="0" sz="1500" u="none" cap="none" strike="noStrike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98450" lvl="4" marL="22860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00"/>
              <a:buFont typeface="Montserrat Light"/>
              <a:buChar char="•"/>
              <a:defRPr i="0" sz="1100" u="none" cap="none" strike="noStrike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279400" lvl="5" marL="27432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800"/>
              <a:buFont typeface="Montserrat Light"/>
              <a:buChar char="•"/>
              <a:defRPr i="0" sz="800" u="none" cap="none" strike="noStrike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279400" lvl="6" marL="32004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800"/>
              <a:buFont typeface="Montserrat Light"/>
              <a:buChar char="•"/>
              <a:defRPr i="0" sz="800" u="none" cap="none" strike="noStrike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279400" lvl="7" marL="36576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800"/>
              <a:buFont typeface="Montserrat Light"/>
              <a:buChar char="•"/>
              <a:defRPr i="0" sz="800" u="none" cap="none" strike="noStrike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279400" lvl="8" marL="41148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800"/>
              <a:buFont typeface="Montserrat Light"/>
              <a:buChar char="•"/>
              <a:defRPr i="0" sz="800" u="none" cap="none" strike="noStrike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76" name="Google Shape;176;p25"/>
          <p:cNvSpPr txBox="1"/>
          <p:nvPr>
            <p:ph idx="3" type="title"/>
          </p:nvPr>
        </p:nvSpPr>
        <p:spPr>
          <a:xfrm>
            <a:off x="9940750" y="857250"/>
            <a:ext cx="7429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77" name="Google Shape;177;p25"/>
          <p:cNvSpPr txBox="1"/>
          <p:nvPr>
            <p:ph idx="4" type="subTitle"/>
          </p:nvPr>
        </p:nvSpPr>
        <p:spPr>
          <a:xfrm>
            <a:off x="9940750" y="1440188"/>
            <a:ext cx="7429500" cy="54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8" name="Google Shape;178;p25"/>
          <p:cNvSpPr txBox="1"/>
          <p:nvPr>
            <p:ph idx="5" type="body"/>
          </p:nvPr>
        </p:nvSpPr>
        <p:spPr>
          <a:xfrm>
            <a:off x="9940750" y="2571750"/>
            <a:ext cx="74295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93700" lvl="0" marL="4572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2600"/>
              <a:buFont typeface="Montserrat Light"/>
              <a:buChar char="•"/>
              <a:defRPr i="0" sz="2600" u="none" cap="none" strike="noStrike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74650" lvl="1" marL="9144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2300"/>
              <a:buFont typeface="Montserrat Light"/>
              <a:buChar char="-"/>
              <a:defRPr i="0" sz="2300" u="none" cap="none" strike="noStrike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49250" lvl="2" marL="13716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900"/>
              <a:buFont typeface="Montserrat Light"/>
              <a:buChar char="‣"/>
              <a:defRPr i="0" sz="1900" u="none" cap="none" strike="noStrike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23850" lvl="3" marL="18288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Montserrat Light"/>
              <a:buChar char="๏"/>
              <a:defRPr i="0" sz="1500" u="none" cap="none" strike="noStrike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98450" lvl="4" marL="22860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00"/>
              <a:buFont typeface="Montserrat Light"/>
              <a:buChar char="•"/>
              <a:defRPr i="0" sz="1100" u="none" cap="none" strike="noStrike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279400" lvl="5" marL="27432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800"/>
              <a:buFont typeface="Montserrat Light"/>
              <a:buChar char="•"/>
              <a:defRPr i="0" sz="800" u="none" cap="none" strike="noStrike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279400" lvl="6" marL="32004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800"/>
              <a:buFont typeface="Montserrat Light"/>
              <a:buChar char="•"/>
              <a:defRPr i="0" sz="800" u="none" cap="none" strike="noStrike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279400" lvl="7" marL="36576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800"/>
              <a:buFont typeface="Montserrat Light"/>
              <a:buChar char="•"/>
              <a:defRPr i="0" sz="800" u="none" cap="none" strike="noStrike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279400" lvl="8" marL="41148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800"/>
              <a:buFont typeface="Montserrat Light"/>
              <a:buChar char="•"/>
              <a:defRPr i="0" sz="800" u="none" cap="none" strike="noStrike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Title + Media ">
  <p:cSld name="Title + Phone - v1.4_1_1_1_4">
    <p:bg>
      <p:bgPr>
        <a:solidFill>
          <a:schemeClr val="dk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857250" y="1714538"/>
            <a:ext cx="7858200" cy="342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1" name="Google Shape;181;p26"/>
          <p:cNvSpPr txBox="1"/>
          <p:nvPr>
            <p:ph idx="1" type="subTitle"/>
          </p:nvPr>
        </p:nvSpPr>
        <p:spPr>
          <a:xfrm>
            <a:off x="857250" y="5212080"/>
            <a:ext cx="7858200" cy="342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Title + Description ">
  <p:cSld name="Title + Phone - v1.4_1_1_1_1_1">
    <p:bg>
      <p:bgPr>
        <a:solidFill>
          <a:schemeClr val="dk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857250" y="1714500"/>
            <a:ext cx="9115500" cy="214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857250" y="3929624"/>
            <a:ext cx="9115500" cy="55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93700" lvl="0" marL="4572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600"/>
              <a:buChar char="•"/>
              <a:defRPr>
                <a:solidFill>
                  <a:schemeClr val="lt1"/>
                </a:solidFill>
              </a:defRPr>
            </a:lvl1pPr>
            <a:lvl2pPr indent="-374650" lvl="1" marL="9144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Char char="-"/>
              <a:defRPr>
                <a:solidFill>
                  <a:schemeClr val="lt1"/>
                </a:solidFill>
              </a:defRPr>
            </a:lvl2pPr>
            <a:lvl3pPr indent="-349250" lvl="2" marL="13716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900"/>
              <a:buChar char="‣"/>
              <a:defRPr>
                <a:solidFill>
                  <a:schemeClr val="lt1"/>
                </a:solidFill>
              </a:defRPr>
            </a:lvl3pPr>
            <a:lvl4pPr indent="-323850" lvl="3" marL="18288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Char char="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5pPr>
            <a:lvl6pPr indent="-279400" lvl="5" marL="27432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6pPr>
            <a:lvl7pPr indent="-279400" lvl="6" marL="32004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7pPr>
            <a:lvl8pPr indent="-279400" lvl="7" marL="36576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8pPr>
            <a:lvl9pPr indent="-279400" lvl="8" marL="41148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6" name="Google Shape;186;p27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_Two Column Text ">
  <p:cSld name="Bullets + Sub Light - v1.4_1_2_1_1_1_2">
    <p:bg>
      <p:bgPr>
        <a:solidFill>
          <a:schemeClr val="dk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857250" y="857250"/>
            <a:ext cx="7429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1" type="subTitle"/>
          </p:nvPr>
        </p:nvSpPr>
        <p:spPr>
          <a:xfrm>
            <a:off x="857250" y="1440188"/>
            <a:ext cx="7429500" cy="54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28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28"/>
          <p:cNvSpPr txBox="1"/>
          <p:nvPr>
            <p:ph idx="2" type="body"/>
          </p:nvPr>
        </p:nvSpPr>
        <p:spPr>
          <a:xfrm>
            <a:off x="857250" y="2571750"/>
            <a:ext cx="74295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93700" lvl="0" marL="4572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Light"/>
              <a:buChar char="•"/>
              <a:defRPr i="0" sz="2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74650" lvl="1" marL="9144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ontserrat Light"/>
              <a:buChar char="-"/>
              <a:defRPr i="0" sz="23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49250" lvl="2" marL="13716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Light"/>
              <a:buChar char="‣"/>
              <a:defRPr i="0" sz="19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23850" lvl="3" marL="18288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 Light"/>
              <a:buChar char="๏"/>
              <a:defRPr i="0" sz="15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98450" lvl="4" marL="22860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 Light"/>
              <a:buChar char="•"/>
              <a:defRPr i="0" sz="11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279400" lvl="5" marL="27432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 Light"/>
              <a:buChar char="•"/>
              <a:defRPr i="0" sz="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279400" lvl="6" marL="32004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 Light"/>
              <a:buChar char="•"/>
              <a:defRPr i="0" sz="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279400" lvl="7" marL="36576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 Light"/>
              <a:buChar char="•"/>
              <a:defRPr i="0" sz="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279400" lvl="8" marL="41148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 Light"/>
              <a:buChar char="•"/>
              <a:defRPr i="0" sz="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92" name="Google Shape;192;p28"/>
          <p:cNvSpPr txBox="1"/>
          <p:nvPr>
            <p:ph idx="3" type="title"/>
          </p:nvPr>
        </p:nvSpPr>
        <p:spPr>
          <a:xfrm>
            <a:off x="9940750" y="857250"/>
            <a:ext cx="7429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93" name="Google Shape;193;p28"/>
          <p:cNvSpPr txBox="1"/>
          <p:nvPr>
            <p:ph idx="4" type="subTitle"/>
          </p:nvPr>
        </p:nvSpPr>
        <p:spPr>
          <a:xfrm>
            <a:off x="9940750" y="1440188"/>
            <a:ext cx="7429500" cy="54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4" name="Google Shape;194;p28"/>
          <p:cNvSpPr txBox="1"/>
          <p:nvPr>
            <p:ph idx="5" type="body"/>
          </p:nvPr>
        </p:nvSpPr>
        <p:spPr>
          <a:xfrm>
            <a:off x="9940750" y="2571750"/>
            <a:ext cx="74295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93700" lvl="0" marL="4572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Light"/>
              <a:buChar char="•"/>
              <a:defRPr i="0" sz="2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74650" lvl="1" marL="9144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ontserrat Light"/>
              <a:buChar char="-"/>
              <a:defRPr i="0" sz="23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49250" lvl="2" marL="13716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Light"/>
              <a:buChar char="‣"/>
              <a:defRPr i="0" sz="19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23850" lvl="3" marL="18288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 Light"/>
              <a:buChar char="๏"/>
              <a:defRPr i="0" sz="15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98450" lvl="4" marL="22860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 Light"/>
              <a:buChar char="•"/>
              <a:defRPr i="0" sz="11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279400" lvl="5" marL="27432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 Light"/>
              <a:buChar char="•"/>
              <a:defRPr i="0" sz="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279400" lvl="6" marL="32004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 Light"/>
              <a:buChar char="•"/>
              <a:defRPr i="0" sz="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279400" lvl="7" marL="36576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 Light"/>
              <a:buChar char="•"/>
              <a:defRPr i="0" sz="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279400" lvl="8" marL="41148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 Light"/>
              <a:buChar char="•"/>
              <a:defRPr i="0" sz="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Two Column Text Split">
  <p:cSld name="Bullets + Sub Light - v1.4_1_2_1_1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/>
          <p:nvPr/>
        </p:nvSpPr>
        <p:spPr>
          <a:xfrm>
            <a:off x="9167075" y="0"/>
            <a:ext cx="9120900" cy="1028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57000" lIns="57000" spcFirstLastPara="1" rIns="57000" wrap="square" tIns="570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3000"/>
              <a:buFont typeface="Arial"/>
              <a:buNone/>
            </a:pPr>
            <a:r>
              <a:t/>
            </a:r>
            <a:endParaRPr b="0" baseline="-25000" i="0" sz="3000" u="none" cap="none" strike="noStrike">
              <a:solidFill>
                <a:srgbClr val="FEFEF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9"/>
          <p:cNvSpPr txBox="1"/>
          <p:nvPr>
            <p:ph type="title"/>
          </p:nvPr>
        </p:nvSpPr>
        <p:spPr>
          <a:xfrm>
            <a:off x="857250" y="857250"/>
            <a:ext cx="7429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98" name="Google Shape;198;p29"/>
          <p:cNvSpPr txBox="1"/>
          <p:nvPr>
            <p:ph idx="1" type="subTitle"/>
          </p:nvPr>
        </p:nvSpPr>
        <p:spPr>
          <a:xfrm>
            <a:off x="857250" y="1440188"/>
            <a:ext cx="7429500" cy="54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300"/>
            </a:lvl9pPr>
          </a:lstStyle>
          <a:p/>
        </p:txBody>
      </p:sp>
      <p:sp>
        <p:nvSpPr>
          <p:cNvPr id="199" name="Google Shape;199;p29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29"/>
          <p:cNvSpPr txBox="1"/>
          <p:nvPr>
            <p:ph idx="2" type="body"/>
          </p:nvPr>
        </p:nvSpPr>
        <p:spPr>
          <a:xfrm>
            <a:off x="857250" y="2571750"/>
            <a:ext cx="74295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93700" lvl="0" marL="4572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Char char="•"/>
              <a:defRPr i="0" sz="26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74650" lvl="1" marL="9144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Montserrat Light"/>
              <a:buChar char="-"/>
              <a:defRPr i="0" sz="2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49250" lvl="2" marL="13716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Montserrat Light"/>
              <a:buChar char="‣"/>
              <a:defRPr i="0" sz="19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23850" lvl="3" marL="18288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Light"/>
              <a:buChar char="๏"/>
              <a:defRPr i="0" sz="15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98450" lvl="4" marL="22860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Montserrat Light"/>
              <a:buChar char="•"/>
              <a:defRPr i="0" sz="11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279400" lvl="5" marL="27432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Montserrat Light"/>
              <a:buChar char="•"/>
              <a:defRPr i="0" sz="8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279400" lvl="6" marL="32004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Montserrat Light"/>
              <a:buChar char="•"/>
              <a:defRPr i="0" sz="8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279400" lvl="7" marL="36576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Montserrat Light"/>
              <a:buChar char="•"/>
              <a:defRPr i="0" sz="8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279400" lvl="8" marL="41148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Montserrat Light"/>
              <a:buChar char="•"/>
              <a:defRPr i="0" sz="8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201" name="Google Shape;201;p29"/>
          <p:cNvSpPr txBox="1"/>
          <p:nvPr>
            <p:ph idx="3" type="title"/>
          </p:nvPr>
        </p:nvSpPr>
        <p:spPr>
          <a:xfrm>
            <a:off x="9940750" y="857250"/>
            <a:ext cx="7429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02" name="Google Shape;202;p29"/>
          <p:cNvSpPr txBox="1"/>
          <p:nvPr>
            <p:ph idx="4" type="subTitle"/>
          </p:nvPr>
        </p:nvSpPr>
        <p:spPr>
          <a:xfrm>
            <a:off x="9940750" y="1440188"/>
            <a:ext cx="7429500" cy="54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300"/>
            </a:lvl9pPr>
          </a:lstStyle>
          <a:p/>
        </p:txBody>
      </p:sp>
      <p:sp>
        <p:nvSpPr>
          <p:cNvPr id="203" name="Google Shape;203;p29"/>
          <p:cNvSpPr txBox="1"/>
          <p:nvPr>
            <p:ph idx="5" type="body"/>
          </p:nvPr>
        </p:nvSpPr>
        <p:spPr>
          <a:xfrm>
            <a:off x="9940750" y="2571750"/>
            <a:ext cx="74295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93700" lvl="0" marL="4572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Light"/>
              <a:buChar char="•"/>
              <a:defRPr i="0" sz="2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74650" lvl="1" marL="9144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ontserrat Light"/>
              <a:buChar char="-"/>
              <a:defRPr i="0" sz="23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49250" lvl="2" marL="13716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Light"/>
              <a:buChar char="‣"/>
              <a:defRPr i="0" sz="19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23850" lvl="3" marL="18288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 Light"/>
              <a:buChar char="๏"/>
              <a:defRPr i="0" sz="15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98450" lvl="4" marL="22860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 Light"/>
              <a:buChar char="•"/>
              <a:defRPr i="0" sz="11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279400" lvl="5" marL="27432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 Light"/>
              <a:buChar char="•"/>
              <a:defRPr i="0" sz="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279400" lvl="6" marL="32004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 Light"/>
              <a:buChar char="•"/>
              <a:defRPr i="0" sz="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279400" lvl="7" marL="36576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 Light"/>
              <a:buChar char="•"/>
              <a:defRPr i="0" sz="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279400" lvl="8" marL="41148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 Light"/>
              <a:buChar char="•"/>
              <a:defRPr i="0" sz="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Three Columns">
  <p:cSld name="Bullets + Sub Light - v1.4_1_2_1_2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857250" y="857250"/>
            <a:ext cx="16573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30"/>
          <p:cNvSpPr txBox="1"/>
          <p:nvPr>
            <p:ph idx="1" type="subTitle"/>
          </p:nvPr>
        </p:nvSpPr>
        <p:spPr>
          <a:xfrm>
            <a:off x="857250" y="3003804"/>
            <a:ext cx="49722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07" name="Google Shape;207;p30"/>
          <p:cNvSpPr txBox="1"/>
          <p:nvPr>
            <p:ph idx="2" type="subTitle"/>
          </p:nvPr>
        </p:nvSpPr>
        <p:spPr>
          <a:xfrm>
            <a:off x="6657975" y="3003804"/>
            <a:ext cx="49722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08" name="Google Shape;208;p30"/>
          <p:cNvSpPr txBox="1"/>
          <p:nvPr>
            <p:ph idx="3" type="subTitle"/>
          </p:nvPr>
        </p:nvSpPr>
        <p:spPr>
          <a:xfrm>
            <a:off x="12458700" y="3003804"/>
            <a:ext cx="49722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09" name="Google Shape;209;p30"/>
          <p:cNvSpPr txBox="1"/>
          <p:nvPr>
            <p:ph idx="4" type="body"/>
          </p:nvPr>
        </p:nvSpPr>
        <p:spPr>
          <a:xfrm>
            <a:off x="857250" y="3929634"/>
            <a:ext cx="4972200" cy="535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74650" lvl="0" marL="457200" rtl="0">
              <a:spcBef>
                <a:spcPts val="1100"/>
              </a:spcBef>
              <a:spcAft>
                <a:spcPts val="0"/>
              </a:spcAft>
              <a:buSzPts val="2300"/>
              <a:buChar char="•"/>
              <a:defRPr sz="2300"/>
            </a:lvl1pPr>
            <a:lvl2pPr indent="-349250" lvl="1" marL="914400" rtl="0">
              <a:spcBef>
                <a:spcPts val="1100"/>
              </a:spcBef>
              <a:spcAft>
                <a:spcPts val="0"/>
              </a:spcAft>
              <a:buSzPts val="1900"/>
              <a:buChar char="-"/>
              <a:defRPr sz="1900"/>
            </a:lvl2pPr>
            <a:lvl3pPr indent="-323850" lvl="2" marL="1371600" rtl="0">
              <a:spcBef>
                <a:spcPts val="1100"/>
              </a:spcBef>
              <a:spcAft>
                <a:spcPts val="0"/>
              </a:spcAft>
              <a:buSzPts val="1500"/>
              <a:buChar char="‣"/>
              <a:defRPr sz="1500"/>
            </a:lvl3pPr>
            <a:lvl4pPr indent="-298450" lvl="3" marL="1828800" rtl="0">
              <a:spcBef>
                <a:spcPts val="1100"/>
              </a:spcBef>
              <a:spcAft>
                <a:spcPts val="0"/>
              </a:spcAft>
              <a:buSzPts val="1100"/>
              <a:buChar char="๏"/>
              <a:defRPr sz="1100"/>
            </a:lvl4pPr>
            <a:lvl5pPr indent="-298450" lvl="4" marL="2286000" rtl="0">
              <a:spcBef>
                <a:spcPts val="11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79400" lvl="5" marL="2743200" rtl="0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6pPr>
            <a:lvl7pPr indent="-279400" lvl="6" marL="3200400" rtl="0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7pPr>
            <a:lvl8pPr indent="-279400" lvl="7" marL="3657600" rtl="0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8pPr>
            <a:lvl9pPr indent="-279400" lvl="8" marL="4114800" rtl="0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sp>
        <p:nvSpPr>
          <p:cNvPr id="210" name="Google Shape;210;p30"/>
          <p:cNvSpPr txBox="1"/>
          <p:nvPr>
            <p:ph idx="5" type="body"/>
          </p:nvPr>
        </p:nvSpPr>
        <p:spPr>
          <a:xfrm>
            <a:off x="6657975" y="3929634"/>
            <a:ext cx="4972200" cy="535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74650" lvl="0" marL="457200" rtl="0">
              <a:spcBef>
                <a:spcPts val="1100"/>
              </a:spcBef>
              <a:spcAft>
                <a:spcPts val="0"/>
              </a:spcAft>
              <a:buSzPts val="2300"/>
              <a:buChar char="•"/>
              <a:defRPr sz="2300"/>
            </a:lvl1pPr>
            <a:lvl2pPr indent="-349250" lvl="1" marL="914400" rtl="0">
              <a:spcBef>
                <a:spcPts val="1100"/>
              </a:spcBef>
              <a:spcAft>
                <a:spcPts val="0"/>
              </a:spcAft>
              <a:buSzPts val="1900"/>
              <a:buChar char="-"/>
              <a:defRPr sz="1900"/>
            </a:lvl2pPr>
            <a:lvl3pPr indent="-323850" lvl="2" marL="1371600" rtl="0">
              <a:spcBef>
                <a:spcPts val="1100"/>
              </a:spcBef>
              <a:spcAft>
                <a:spcPts val="0"/>
              </a:spcAft>
              <a:buSzPts val="1500"/>
              <a:buChar char="‣"/>
              <a:defRPr sz="1500"/>
            </a:lvl3pPr>
            <a:lvl4pPr indent="-298450" lvl="3" marL="1828800" rtl="0">
              <a:spcBef>
                <a:spcPts val="1100"/>
              </a:spcBef>
              <a:spcAft>
                <a:spcPts val="0"/>
              </a:spcAft>
              <a:buSzPts val="1100"/>
              <a:buChar char="๏"/>
              <a:defRPr sz="1100"/>
            </a:lvl4pPr>
            <a:lvl5pPr indent="-298450" lvl="4" marL="2286000" rtl="0">
              <a:spcBef>
                <a:spcPts val="11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79400" lvl="5" marL="2743200" rtl="0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6pPr>
            <a:lvl7pPr indent="-279400" lvl="6" marL="3200400" rtl="0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7pPr>
            <a:lvl8pPr indent="-279400" lvl="7" marL="3657600" rtl="0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8pPr>
            <a:lvl9pPr indent="-279400" lvl="8" marL="4114800" rtl="0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sp>
        <p:nvSpPr>
          <p:cNvPr id="211" name="Google Shape;211;p30"/>
          <p:cNvSpPr txBox="1"/>
          <p:nvPr>
            <p:ph idx="6" type="body"/>
          </p:nvPr>
        </p:nvSpPr>
        <p:spPr>
          <a:xfrm>
            <a:off x="12458700" y="3929634"/>
            <a:ext cx="4972200" cy="535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74650" lvl="0" marL="457200" rtl="0">
              <a:spcBef>
                <a:spcPts val="1100"/>
              </a:spcBef>
              <a:spcAft>
                <a:spcPts val="0"/>
              </a:spcAft>
              <a:buSzPts val="2300"/>
              <a:buChar char="•"/>
              <a:defRPr sz="2300"/>
            </a:lvl1pPr>
            <a:lvl2pPr indent="-349250" lvl="1" marL="914400" rtl="0">
              <a:spcBef>
                <a:spcPts val="1100"/>
              </a:spcBef>
              <a:spcAft>
                <a:spcPts val="0"/>
              </a:spcAft>
              <a:buSzPts val="1900"/>
              <a:buChar char="-"/>
              <a:defRPr sz="1900"/>
            </a:lvl2pPr>
            <a:lvl3pPr indent="-323850" lvl="2" marL="1371600" rtl="0">
              <a:spcBef>
                <a:spcPts val="1100"/>
              </a:spcBef>
              <a:spcAft>
                <a:spcPts val="0"/>
              </a:spcAft>
              <a:buSzPts val="1500"/>
              <a:buChar char="‣"/>
              <a:defRPr sz="1500"/>
            </a:lvl3pPr>
            <a:lvl4pPr indent="-298450" lvl="3" marL="1828800" rtl="0">
              <a:spcBef>
                <a:spcPts val="1100"/>
              </a:spcBef>
              <a:spcAft>
                <a:spcPts val="0"/>
              </a:spcAft>
              <a:buSzPts val="1100"/>
              <a:buChar char="๏"/>
              <a:defRPr sz="1100"/>
            </a:lvl4pPr>
            <a:lvl5pPr indent="-298450" lvl="4" marL="2286000" rtl="0">
              <a:spcBef>
                <a:spcPts val="11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79400" lvl="5" marL="2743200" rtl="0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6pPr>
            <a:lvl7pPr indent="-279400" lvl="6" marL="3200400" rtl="0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7pPr>
            <a:lvl8pPr indent="-279400" lvl="7" marL="3657600" rtl="0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8pPr>
            <a:lvl9pPr indent="-279400" lvl="8" marL="4114800" rtl="0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sp>
        <p:nvSpPr>
          <p:cNvPr id="212" name="Google Shape;212;p30"/>
          <p:cNvSpPr txBox="1"/>
          <p:nvPr>
            <p:ph idx="7" type="subTitle"/>
          </p:nvPr>
        </p:nvSpPr>
        <p:spPr>
          <a:xfrm>
            <a:off x="857250" y="1440180"/>
            <a:ext cx="16573500" cy="54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3" name="Google Shape;213;p30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_Title 1">
  <p:cSld name="Title White - v1.4_2">
    <p:bg>
      <p:bgPr>
        <a:solidFill>
          <a:srgbClr val="FBF9F6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6438875" y="2019600"/>
            <a:ext cx="140781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Montserrat"/>
              <a:buNone/>
              <a:defRPr b="1" sz="15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None/>
              <a:defRPr sz="7500"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None/>
              <a:defRPr sz="7500"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None/>
              <a:defRPr sz="7500"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None/>
              <a:defRPr sz="7500"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None/>
              <a:defRPr sz="7500"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None/>
              <a:defRPr sz="7500"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None/>
              <a:defRPr sz="7500"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None/>
              <a:defRPr sz="7500"/>
            </a:lvl9pPr>
          </a:lstStyle>
          <a:p/>
        </p:txBody>
      </p:sp>
      <p:sp>
        <p:nvSpPr>
          <p:cNvPr id="35" name="Google Shape;35;p4"/>
          <p:cNvSpPr txBox="1"/>
          <p:nvPr>
            <p:ph idx="1" type="subTitle"/>
          </p:nvPr>
        </p:nvSpPr>
        <p:spPr>
          <a:xfrm>
            <a:off x="685800" y="8764200"/>
            <a:ext cx="33147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1876F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2" type="subTitle"/>
          </p:nvPr>
        </p:nvSpPr>
        <p:spPr>
          <a:xfrm>
            <a:off x="15945000" y="8764200"/>
            <a:ext cx="16572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1876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3" type="subTitle"/>
          </p:nvPr>
        </p:nvSpPr>
        <p:spPr>
          <a:xfrm>
            <a:off x="5000625" y="8764200"/>
            <a:ext cx="33147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1876F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4" type="subTitle"/>
          </p:nvPr>
        </p:nvSpPr>
        <p:spPr>
          <a:xfrm>
            <a:off x="9248050" y="8764194"/>
            <a:ext cx="33147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1876F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5" type="subTitle"/>
          </p:nvPr>
        </p:nvSpPr>
        <p:spPr>
          <a:xfrm>
            <a:off x="10687050" y="7030875"/>
            <a:ext cx="6572400" cy="155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1876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6" type="title"/>
          </p:nvPr>
        </p:nvSpPr>
        <p:spPr>
          <a:xfrm>
            <a:off x="685800" y="3918675"/>
            <a:ext cx="140781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Montserrat"/>
              <a:buNone/>
              <a:defRPr b="1" sz="15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None/>
              <a:defRPr sz="7500"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None/>
              <a:defRPr sz="7500"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None/>
              <a:defRPr sz="7500"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None/>
              <a:defRPr sz="7500"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None/>
              <a:defRPr sz="7500"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None/>
              <a:defRPr sz="7500"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None/>
              <a:defRPr sz="7500"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None/>
              <a:defRPr sz="7500"/>
            </a:lvl9pPr>
          </a:lstStyle>
          <a:p/>
        </p:txBody>
      </p:sp>
      <p:sp>
        <p:nvSpPr>
          <p:cNvPr id="41" name="Google Shape;41;p4"/>
          <p:cNvSpPr txBox="1"/>
          <p:nvPr>
            <p:ph idx="7" type="title"/>
          </p:nvPr>
        </p:nvSpPr>
        <p:spPr>
          <a:xfrm>
            <a:off x="3524100" y="5817750"/>
            <a:ext cx="140781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Montserrat"/>
              <a:buNone/>
              <a:defRPr b="1" sz="15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None/>
              <a:defRPr sz="7500"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None/>
              <a:defRPr sz="7500"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None/>
              <a:defRPr sz="7500"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None/>
              <a:defRPr sz="7500"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None/>
              <a:defRPr sz="7500"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None/>
              <a:defRPr sz="7500"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None/>
              <a:defRPr sz="7500"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None/>
              <a:defRPr sz="7500"/>
            </a:lvl9pPr>
          </a:lstStyle>
          <a:p/>
        </p:txBody>
      </p:sp>
      <p:sp>
        <p:nvSpPr>
          <p:cNvPr id="42" name="Google Shape;42;p4"/>
          <p:cNvSpPr/>
          <p:nvPr/>
        </p:nvSpPr>
        <p:spPr>
          <a:xfrm>
            <a:off x="686550" y="680175"/>
            <a:ext cx="2642598" cy="2644056"/>
          </a:xfrm>
          <a:custGeom>
            <a:rect b="b" l="l" r="r" t="t"/>
            <a:pathLst>
              <a:path extrusionOk="0" h="21600" w="21600">
                <a:moveTo>
                  <a:pt x="21600" y="10866"/>
                </a:moveTo>
                <a:cubicBezTo>
                  <a:pt x="21600" y="4865"/>
                  <a:pt x="16765" y="0"/>
                  <a:pt x="10800" y="0"/>
                </a:cubicBezTo>
                <a:cubicBezTo>
                  <a:pt x="4835" y="0"/>
                  <a:pt x="0" y="4865"/>
                  <a:pt x="0" y="10866"/>
                </a:cubicBezTo>
                <a:cubicBezTo>
                  <a:pt x="0" y="16290"/>
                  <a:pt x="3949" y="20785"/>
                  <a:pt x="9112" y="21600"/>
                </a:cubicBezTo>
                <a:lnTo>
                  <a:pt x="9112" y="14007"/>
                </a:lnTo>
                <a:lnTo>
                  <a:pt x="6370" y="14007"/>
                </a:lnTo>
                <a:lnTo>
                  <a:pt x="6370" y="10866"/>
                </a:lnTo>
                <a:lnTo>
                  <a:pt x="9112" y="10866"/>
                </a:lnTo>
                <a:lnTo>
                  <a:pt x="9112" y="8472"/>
                </a:lnTo>
                <a:cubicBezTo>
                  <a:pt x="9112" y="5749"/>
                  <a:pt x="10725" y="4245"/>
                  <a:pt x="13192" y="4245"/>
                </a:cubicBezTo>
                <a:cubicBezTo>
                  <a:pt x="14373" y="4245"/>
                  <a:pt x="15609" y="4457"/>
                  <a:pt x="15609" y="4457"/>
                </a:cubicBezTo>
                <a:lnTo>
                  <a:pt x="15609" y="7131"/>
                </a:lnTo>
                <a:lnTo>
                  <a:pt x="14248" y="7131"/>
                </a:lnTo>
                <a:cubicBezTo>
                  <a:pt x="12906" y="7131"/>
                  <a:pt x="12487" y="7968"/>
                  <a:pt x="12487" y="8828"/>
                </a:cubicBezTo>
                <a:lnTo>
                  <a:pt x="12487" y="10866"/>
                </a:lnTo>
                <a:lnTo>
                  <a:pt x="15483" y="10866"/>
                </a:lnTo>
                <a:lnTo>
                  <a:pt x="15004" y="14007"/>
                </a:lnTo>
                <a:lnTo>
                  <a:pt x="12487" y="14007"/>
                </a:lnTo>
                <a:lnTo>
                  <a:pt x="12487" y="21600"/>
                </a:lnTo>
                <a:cubicBezTo>
                  <a:pt x="17651" y="20785"/>
                  <a:pt x="21600" y="16290"/>
                  <a:pt x="21600" y="1086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CFC"/>
              </a:buClr>
              <a:buSzPts val="2300"/>
              <a:buFont typeface="Gill Sans"/>
              <a:buNone/>
            </a:pPr>
            <a:r>
              <a:t/>
            </a:r>
            <a:endParaRPr b="0" i="0" sz="2300" u="none" cap="none" strike="noStrike">
              <a:solidFill>
                <a:srgbClr val="FEFCF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432">
          <p15:clr>
            <a:srgbClr val="FA7B17"/>
          </p15:clr>
        </p15:guide>
        <p15:guide id="4" pos="11088">
          <p15:clr>
            <a:srgbClr val="FA7B17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_Four Columns">
  <p:cSld name="Bullets + Sub Light - v1.4_1_2_1_2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857250" y="857250"/>
            <a:ext cx="16573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6" name="Google Shape;216;p31"/>
          <p:cNvSpPr txBox="1"/>
          <p:nvPr>
            <p:ph idx="1" type="subTitle"/>
          </p:nvPr>
        </p:nvSpPr>
        <p:spPr>
          <a:xfrm>
            <a:off x="857250" y="3003800"/>
            <a:ext cx="33147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17" name="Google Shape;217;p31"/>
          <p:cNvSpPr txBox="1"/>
          <p:nvPr>
            <p:ph idx="2" type="body"/>
          </p:nvPr>
        </p:nvSpPr>
        <p:spPr>
          <a:xfrm>
            <a:off x="857250" y="3929625"/>
            <a:ext cx="3314700" cy="535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74650" lvl="0" marL="457200" rtl="0">
              <a:spcBef>
                <a:spcPts val="1100"/>
              </a:spcBef>
              <a:spcAft>
                <a:spcPts val="0"/>
              </a:spcAft>
              <a:buSzPts val="2300"/>
              <a:buChar char="•"/>
              <a:defRPr sz="2300"/>
            </a:lvl1pPr>
            <a:lvl2pPr indent="-349250" lvl="1" marL="914400" rtl="0">
              <a:spcBef>
                <a:spcPts val="1100"/>
              </a:spcBef>
              <a:spcAft>
                <a:spcPts val="0"/>
              </a:spcAft>
              <a:buSzPts val="1900"/>
              <a:buChar char="-"/>
              <a:defRPr sz="1900"/>
            </a:lvl2pPr>
            <a:lvl3pPr indent="-323850" lvl="2" marL="1371600" rtl="0">
              <a:spcBef>
                <a:spcPts val="1100"/>
              </a:spcBef>
              <a:spcAft>
                <a:spcPts val="0"/>
              </a:spcAft>
              <a:buSzPts val="1500"/>
              <a:buChar char="‣"/>
              <a:defRPr sz="1500"/>
            </a:lvl3pPr>
            <a:lvl4pPr indent="-298450" lvl="3" marL="1828800" rtl="0">
              <a:spcBef>
                <a:spcPts val="1100"/>
              </a:spcBef>
              <a:spcAft>
                <a:spcPts val="0"/>
              </a:spcAft>
              <a:buSzPts val="1100"/>
              <a:buChar char="๏"/>
              <a:defRPr sz="1100"/>
            </a:lvl4pPr>
            <a:lvl5pPr indent="-298450" lvl="4" marL="2286000" rtl="0">
              <a:spcBef>
                <a:spcPts val="11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79400" lvl="5" marL="2743200" rtl="0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6pPr>
            <a:lvl7pPr indent="-279400" lvl="6" marL="3200400" rtl="0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7pPr>
            <a:lvl8pPr indent="-279400" lvl="7" marL="3657600" rtl="0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8pPr>
            <a:lvl9pPr indent="-279400" lvl="8" marL="4114800" rtl="0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sp>
        <p:nvSpPr>
          <p:cNvPr id="218" name="Google Shape;218;p31"/>
          <p:cNvSpPr txBox="1"/>
          <p:nvPr>
            <p:ph idx="3" type="subTitle"/>
          </p:nvPr>
        </p:nvSpPr>
        <p:spPr>
          <a:xfrm>
            <a:off x="857250" y="1440180"/>
            <a:ext cx="16573500" cy="54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9" name="Google Shape;219;p31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31"/>
          <p:cNvSpPr txBox="1"/>
          <p:nvPr>
            <p:ph idx="4" type="subTitle"/>
          </p:nvPr>
        </p:nvSpPr>
        <p:spPr>
          <a:xfrm>
            <a:off x="14116050" y="2997125"/>
            <a:ext cx="33147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21" name="Google Shape;221;p31"/>
          <p:cNvSpPr txBox="1"/>
          <p:nvPr>
            <p:ph idx="5" type="body"/>
          </p:nvPr>
        </p:nvSpPr>
        <p:spPr>
          <a:xfrm>
            <a:off x="14116050" y="3922950"/>
            <a:ext cx="3314700" cy="535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74650" lvl="0" marL="457200" rtl="0">
              <a:spcBef>
                <a:spcPts val="1100"/>
              </a:spcBef>
              <a:spcAft>
                <a:spcPts val="0"/>
              </a:spcAft>
              <a:buSzPts val="2300"/>
              <a:buChar char="•"/>
              <a:defRPr sz="2300"/>
            </a:lvl1pPr>
            <a:lvl2pPr indent="-349250" lvl="1" marL="914400" rtl="0">
              <a:spcBef>
                <a:spcPts val="1100"/>
              </a:spcBef>
              <a:spcAft>
                <a:spcPts val="0"/>
              </a:spcAft>
              <a:buSzPts val="1900"/>
              <a:buChar char="-"/>
              <a:defRPr sz="1900"/>
            </a:lvl2pPr>
            <a:lvl3pPr indent="-323850" lvl="2" marL="1371600" rtl="0">
              <a:spcBef>
                <a:spcPts val="1100"/>
              </a:spcBef>
              <a:spcAft>
                <a:spcPts val="0"/>
              </a:spcAft>
              <a:buSzPts val="1500"/>
              <a:buChar char="‣"/>
              <a:defRPr sz="1500"/>
            </a:lvl3pPr>
            <a:lvl4pPr indent="-298450" lvl="3" marL="1828800" rtl="0">
              <a:spcBef>
                <a:spcPts val="1100"/>
              </a:spcBef>
              <a:spcAft>
                <a:spcPts val="0"/>
              </a:spcAft>
              <a:buSzPts val="1100"/>
              <a:buChar char="๏"/>
              <a:defRPr sz="1100"/>
            </a:lvl4pPr>
            <a:lvl5pPr indent="-298450" lvl="4" marL="2286000" rtl="0">
              <a:spcBef>
                <a:spcPts val="11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79400" lvl="5" marL="2743200" rtl="0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6pPr>
            <a:lvl7pPr indent="-279400" lvl="6" marL="3200400" rtl="0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7pPr>
            <a:lvl8pPr indent="-279400" lvl="7" marL="3657600" rtl="0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8pPr>
            <a:lvl9pPr indent="-279400" lvl="8" marL="4114800" rtl="0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sp>
        <p:nvSpPr>
          <p:cNvPr id="222" name="Google Shape;222;p31"/>
          <p:cNvSpPr txBox="1"/>
          <p:nvPr>
            <p:ph idx="6" type="subTitle"/>
          </p:nvPr>
        </p:nvSpPr>
        <p:spPr>
          <a:xfrm>
            <a:off x="5288313" y="3003788"/>
            <a:ext cx="33147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23" name="Google Shape;223;p31"/>
          <p:cNvSpPr txBox="1"/>
          <p:nvPr>
            <p:ph idx="7" type="body"/>
          </p:nvPr>
        </p:nvSpPr>
        <p:spPr>
          <a:xfrm>
            <a:off x="5288313" y="3929613"/>
            <a:ext cx="3314700" cy="535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74650" lvl="0" marL="457200" rtl="0">
              <a:spcBef>
                <a:spcPts val="1100"/>
              </a:spcBef>
              <a:spcAft>
                <a:spcPts val="0"/>
              </a:spcAft>
              <a:buSzPts val="2300"/>
              <a:buChar char="•"/>
              <a:defRPr sz="2300"/>
            </a:lvl1pPr>
            <a:lvl2pPr indent="-349250" lvl="1" marL="914400" rtl="0">
              <a:spcBef>
                <a:spcPts val="1100"/>
              </a:spcBef>
              <a:spcAft>
                <a:spcPts val="0"/>
              </a:spcAft>
              <a:buSzPts val="1900"/>
              <a:buChar char="-"/>
              <a:defRPr sz="1900"/>
            </a:lvl2pPr>
            <a:lvl3pPr indent="-323850" lvl="2" marL="1371600" rtl="0">
              <a:spcBef>
                <a:spcPts val="1100"/>
              </a:spcBef>
              <a:spcAft>
                <a:spcPts val="0"/>
              </a:spcAft>
              <a:buSzPts val="1500"/>
              <a:buChar char="‣"/>
              <a:defRPr sz="1500"/>
            </a:lvl3pPr>
            <a:lvl4pPr indent="-298450" lvl="3" marL="1828800" rtl="0">
              <a:spcBef>
                <a:spcPts val="1100"/>
              </a:spcBef>
              <a:spcAft>
                <a:spcPts val="0"/>
              </a:spcAft>
              <a:buSzPts val="1100"/>
              <a:buChar char="๏"/>
              <a:defRPr sz="1100"/>
            </a:lvl4pPr>
            <a:lvl5pPr indent="-298450" lvl="4" marL="2286000" rtl="0">
              <a:spcBef>
                <a:spcPts val="11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79400" lvl="5" marL="2743200" rtl="0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6pPr>
            <a:lvl7pPr indent="-279400" lvl="6" marL="3200400" rtl="0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7pPr>
            <a:lvl8pPr indent="-279400" lvl="7" marL="3657600" rtl="0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8pPr>
            <a:lvl9pPr indent="-279400" lvl="8" marL="4114800" rtl="0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sp>
        <p:nvSpPr>
          <p:cNvPr id="224" name="Google Shape;224;p31"/>
          <p:cNvSpPr txBox="1"/>
          <p:nvPr>
            <p:ph idx="8" type="subTitle"/>
          </p:nvPr>
        </p:nvSpPr>
        <p:spPr>
          <a:xfrm>
            <a:off x="9684975" y="2997125"/>
            <a:ext cx="33147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25" name="Google Shape;225;p31"/>
          <p:cNvSpPr txBox="1"/>
          <p:nvPr>
            <p:ph idx="9" type="body"/>
          </p:nvPr>
        </p:nvSpPr>
        <p:spPr>
          <a:xfrm>
            <a:off x="9684975" y="3922950"/>
            <a:ext cx="3314700" cy="535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74650" lvl="0" marL="457200" rtl="0">
              <a:spcBef>
                <a:spcPts val="1100"/>
              </a:spcBef>
              <a:spcAft>
                <a:spcPts val="0"/>
              </a:spcAft>
              <a:buSzPts val="2300"/>
              <a:buChar char="•"/>
              <a:defRPr sz="2300"/>
            </a:lvl1pPr>
            <a:lvl2pPr indent="-349250" lvl="1" marL="914400" rtl="0">
              <a:spcBef>
                <a:spcPts val="1100"/>
              </a:spcBef>
              <a:spcAft>
                <a:spcPts val="0"/>
              </a:spcAft>
              <a:buSzPts val="1900"/>
              <a:buChar char="-"/>
              <a:defRPr sz="1900"/>
            </a:lvl2pPr>
            <a:lvl3pPr indent="-323850" lvl="2" marL="1371600" rtl="0">
              <a:spcBef>
                <a:spcPts val="1100"/>
              </a:spcBef>
              <a:spcAft>
                <a:spcPts val="0"/>
              </a:spcAft>
              <a:buSzPts val="1500"/>
              <a:buChar char="‣"/>
              <a:defRPr sz="1500"/>
            </a:lvl3pPr>
            <a:lvl4pPr indent="-298450" lvl="3" marL="1828800" rtl="0">
              <a:spcBef>
                <a:spcPts val="1100"/>
              </a:spcBef>
              <a:spcAft>
                <a:spcPts val="0"/>
              </a:spcAft>
              <a:buSzPts val="1100"/>
              <a:buChar char="๏"/>
              <a:defRPr sz="1100"/>
            </a:lvl4pPr>
            <a:lvl5pPr indent="-298450" lvl="4" marL="2286000" rtl="0">
              <a:spcBef>
                <a:spcPts val="11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79400" lvl="5" marL="2743200" rtl="0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6pPr>
            <a:lvl7pPr indent="-279400" lvl="6" marL="3200400" rtl="0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7pPr>
            <a:lvl8pPr indent="-279400" lvl="7" marL="3657600" rtl="0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8pPr>
            <a:lvl9pPr indent="-279400" lvl="8" marL="4114800" rtl="0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8_Two Column Text Split ">
  <p:cSld name="Bullets + Sub Light - v1.4_1_2_1_1_1_1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/>
          <p:nvPr/>
        </p:nvSpPr>
        <p:spPr>
          <a:xfrm flipH="1">
            <a:off x="-25" y="-115325"/>
            <a:ext cx="9167100" cy="1042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57000" lIns="57000" spcFirstLastPara="1" rIns="57000" wrap="square" tIns="570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3000"/>
              <a:buFont typeface="Arial"/>
              <a:buNone/>
            </a:pPr>
            <a:r>
              <a:t/>
            </a:r>
            <a:endParaRPr b="0" baseline="-25000" i="0" sz="3000" u="none" cap="none" strike="noStrike">
              <a:solidFill>
                <a:srgbClr val="FEFEF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2"/>
          <p:cNvSpPr txBox="1"/>
          <p:nvPr>
            <p:ph type="title"/>
          </p:nvPr>
        </p:nvSpPr>
        <p:spPr>
          <a:xfrm>
            <a:off x="857250" y="857250"/>
            <a:ext cx="7429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29" name="Google Shape;229;p32"/>
          <p:cNvSpPr txBox="1"/>
          <p:nvPr>
            <p:ph idx="1" type="subTitle"/>
          </p:nvPr>
        </p:nvSpPr>
        <p:spPr>
          <a:xfrm>
            <a:off x="857250" y="1440188"/>
            <a:ext cx="7429500" cy="54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0" name="Google Shape;230;p32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32"/>
          <p:cNvSpPr txBox="1"/>
          <p:nvPr>
            <p:ph idx="2" type="body"/>
          </p:nvPr>
        </p:nvSpPr>
        <p:spPr>
          <a:xfrm>
            <a:off x="857250" y="2571750"/>
            <a:ext cx="74295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93700" lvl="0" marL="4572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Light"/>
              <a:buChar char="•"/>
              <a:defRPr i="0" sz="2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74650" lvl="1" marL="9144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ontserrat Light"/>
              <a:buChar char="-"/>
              <a:defRPr i="0" sz="23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49250" lvl="2" marL="13716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Light"/>
              <a:buChar char="‣"/>
              <a:defRPr i="0" sz="19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23850" lvl="3" marL="18288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 Light"/>
              <a:buChar char="๏"/>
              <a:defRPr i="0" sz="15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98450" lvl="4" marL="22860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 Light"/>
              <a:buChar char="•"/>
              <a:defRPr i="0" sz="11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279400" lvl="5" marL="27432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 Light"/>
              <a:buChar char="•"/>
              <a:defRPr i="0" sz="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279400" lvl="6" marL="32004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 Light"/>
              <a:buChar char="•"/>
              <a:defRPr i="0" sz="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279400" lvl="7" marL="36576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 Light"/>
              <a:buChar char="•"/>
              <a:defRPr i="0" sz="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279400" lvl="8" marL="41148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 Light"/>
              <a:buChar char="•"/>
              <a:defRPr i="0" sz="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232" name="Google Shape;232;p32"/>
          <p:cNvSpPr txBox="1"/>
          <p:nvPr>
            <p:ph idx="3" type="title"/>
          </p:nvPr>
        </p:nvSpPr>
        <p:spPr>
          <a:xfrm>
            <a:off x="9940750" y="857250"/>
            <a:ext cx="7429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33" name="Google Shape;233;p32"/>
          <p:cNvSpPr txBox="1"/>
          <p:nvPr>
            <p:ph idx="4" type="subTitle"/>
          </p:nvPr>
        </p:nvSpPr>
        <p:spPr>
          <a:xfrm>
            <a:off x="9940750" y="1440188"/>
            <a:ext cx="7429500" cy="54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4" name="Google Shape;234;p32"/>
          <p:cNvSpPr txBox="1"/>
          <p:nvPr>
            <p:ph idx="5" type="body"/>
          </p:nvPr>
        </p:nvSpPr>
        <p:spPr>
          <a:xfrm>
            <a:off x="9940750" y="2571750"/>
            <a:ext cx="74295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93700" lvl="0" marL="4572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2600"/>
              <a:buFont typeface="Montserrat Light"/>
              <a:buChar char="•"/>
              <a:defRPr i="0" sz="2600" u="none" cap="none" strike="noStrike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74650" lvl="1" marL="9144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2300"/>
              <a:buFont typeface="Montserrat Light"/>
              <a:buChar char="-"/>
              <a:defRPr i="0" sz="2300" u="none" cap="none" strike="noStrike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49250" lvl="2" marL="13716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900"/>
              <a:buFont typeface="Montserrat Light"/>
              <a:buChar char="‣"/>
              <a:defRPr i="0" sz="1900" u="none" cap="none" strike="noStrike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23850" lvl="3" marL="18288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Montserrat Light"/>
              <a:buChar char="๏"/>
              <a:defRPr i="0" sz="1500" u="none" cap="none" strike="noStrike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98450" lvl="4" marL="22860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00"/>
              <a:buFont typeface="Montserrat Light"/>
              <a:buChar char="•"/>
              <a:defRPr i="0" sz="1100" u="none" cap="none" strike="noStrike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279400" lvl="5" marL="27432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800"/>
              <a:buFont typeface="Montserrat Light"/>
              <a:buChar char="•"/>
              <a:defRPr i="0" sz="800" u="none" cap="none" strike="noStrike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279400" lvl="6" marL="32004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800"/>
              <a:buFont typeface="Montserrat Light"/>
              <a:buChar char="•"/>
              <a:defRPr i="0" sz="800" u="none" cap="none" strike="noStrike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279400" lvl="7" marL="36576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800"/>
              <a:buFont typeface="Montserrat Light"/>
              <a:buChar char="•"/>
              <a:defRPr i="0" sz="800" u="none" cap="none" strike="noStrike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279400" lvl="8" marL="41148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800"/>
              <a:buFont typeface="Montserrat Light"/>
              <a:buChar char="•"/>
              <a:defRPr i="0" sz="800" u="none" cap="none" strike="noStrike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9_Three Columns ">
  <p:cSld name="Bullets + Sub Light - v1.4_1_2_1_2_2"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857250" y="857250"/>
            <a:ext cx="16573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7" name="Google Shape;237;p33"/>
          <p:cNvSpPr txBox="1"/>
          <p:nvPr>
            <p:ph idx="1" type="subTitle"/>
          </p:nvPr>
        </p:nvSpPr>
        <p:spPr>
          <a:xfrm>
            <a:off x="857250" y="3003804"/>
            <a:ext cx="49722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38" name="Google Shape;238;p33"/>
          <p:cNvSpPr txBox="1"/>
          <p:nvPr>
            <p:ph idx="2" type="subTitle"/>
          </p:nvPr>
        </p:nvSpPr>
        <p:spPr>
          <a:xfrm>
            <a:off x="6657975" y="3003804"/>
            <a:ext cx="49722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39" name="Google Shape;239;p33"/>
          <p:cNvSpPr txBox="1"/>
          <p:nvPr>
            <p:ph idx="3" type="subTitle"/>
          </p:nvPr>
        </p:nvSpPr>
        <p:spPr>
          <a:xfrm>
            <a:off x="12458700" y="3003804"/>
            <a:ext cx="49722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40" name="Google Shape;240;p33"/>
          <p:cNvSpPr txBox="1"/>
          <p:nvPr>
            <p:ph idx="4" type="body"/>
          </p:nvPr>
        </p:nvSpPr>
        <p:spPr>
          <a:xfrm>
            <a:off x="857250" y="3929634"/>
            <a:ext cx="4972200" cy="535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74650" lvl="0" marL="4572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Char char="•"/>
              <a:defRPr sz="2300">
                <a:solidFill>
                  <a:schemeClr val="lt1"/>
                </a:solidFill>
              </a:defRPr>
            </a:lvl1pPr>
            <a:lvl2pPr indent="-349250" lvl="1" marL="9144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900"/>
              <a:buChar char="-"/>
              <a:defRPr sz="1900">
                <a:solidFill>
                  <a:schemeClr val="lt1"/>
                </a:solidFill>
              </a:defRPr>
            </a:lvl2pPr>
            <a:lvl3pPr indent="-323850" lvl="2" marL="13716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Char char="‣"/>
              <a:defRPr sz="1500"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Char char="๏"/>
              <a:defRPr sz="1100"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>
                <a:solidFill>
                  <a:schemeClr val="lt1"/>
                </a:solidFill>
              </a:defRPr>
            </a:lvl5pPr>
            <a:lvl6pPr indent="-279400" lvl="5" marL="27432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6pPr>
            <a:lvl7pPr indent="-279400" lvl="6" marL="32004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7pPr>
            <a:lvl8pPr indent="-279400" lvl="7" marL="36576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8pPr>
            <a:lvl9pPr indent="-279400" lvl="8" marL="41148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1" name="Google Shape;241;p33"/>
          <p:cNvSpPr txBox="1"/>
          <p:nvPr>
            <p:ph idx="5" type="body"/>
          </p:nvPr>
        </p:nvSpPr>
        <p:spPr>
          <a:xfrm>
            <a:off x="6657975" y="3929634"/>
            <a:ext cx="4972200" cy="535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74650" lvl="0" marL="4572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Char char="•"/>
              <a:defRPr sz="2300">
                <a:solidFill>
                  <a:schemeClr val="lt1"/>
                </a:solidFill>
              </a:defRPr>
            </a:lvl1pPr>
            <a:lvl2pPr indent="-349250" lvl="1" marL="9144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900"/>
              <a:buChar char="-"/>
              <a:defRPr sz="1900">
                <a:solidFill>
                  <a:schemeClr val="lt1"/>
                </a:solidFill>
              </a:defRPr>
            </a:lvl2pPr>
            <a:lvl3pPr indent="-323850" lvl="2" marL="13716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Char char="‣"/>
              <a:defRPr sz="1500"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Char char="๏"/>
              <a:defRPr sz="1100"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>
                <a:solidFill>
                  <a:schemeClr val="lt1"/>
                </a:solidFill>
              </a:defRPr>
            </a:lvl5pPr>
            <a:lvl6pPr indent="-279400" lvl="5" marL="27432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6pPr>
            <a:lvl7pPr indent="-279400" lvl="6" marL="32004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7pPr>
            <a:lvl8pPr indent="-279400" lvl="7" marL="36576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8pPr>
            <a:lvl9pPr indent="-279400" lvl="8" marL="41148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2" name="Google Shape;242;p33"/>
          <p:cNvSpPr txBox="1"/>
          <p:nvPr>
            <p:ph idx="6" type="body"/>
          </p:nvPr>
        </p:nvSpPr>
        <p:spPr>
          <a:xfrm>
            <a:off x="12458700" y="3929634"/>
            <a:ext cx="4972200" cy="535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74650" lvl="0" marL="4572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Char char="•"/>
              <a:defRPr sz="2300">
                <a:solidFill>
                  <a:schemeClr val="lt1"/>
                </a:solidFill>
              </a:defRPr>
            </a:lvl1pPr>
            <a:lvl2pPr indent="-349250" lvl="1" marL="9144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900"/>
              <a:buChar char="-"/>
              <a:defRPr sz="1900">
                <a:solidFill>
                  <a:schemeClr val="lt1"/>
                </a:solidFill>
              </a:defRPr>
            </a:lvl2pPr>
            <a:lvl3pPr indent="-323850" lvl="2" marL="13716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Char char="‣"/>
              <a:defRPr sz="1500"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Char char="๏"/>
              <a:defRPr sz="1100"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>
                <a:solidFill>
                  <a:schemeClr val="lt1"/>
                </a:solidFill>
              </a:defRPr>
            </a:lvl5pPr>
            <a:lvl6pPr indent="-279400" lvl="5" marL="27432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6pPr>
            <a:lvl7pPr indent="-279400" lvl="6" marL="32004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7pPr>
            <a:lvl8pPr indent="-279400" lvl="7" marL="36576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8pPr>
            <a:lvl9pPr indent="-279400" lvl="8" marL="41148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3" name="Google Shape;243;p33"/>
          <p:cNvSpPr txBox="1"/>
          <p:nvPr>
            <p:ph idx="7" type="subTitle"/>
          </p:nvPr>
        </p:nvSpPr>
        <p:spPr>
          <a:xfrm>
            <a:off x="857250" y="1440180"/>
            <a:ext cx="16573500" cy="54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" name="Google Shape;244;p33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0_Four Columns ">
  <p:cSld name="Bullets + Sub Light - v1.4_1_2_1_2_1_2">
    <p:bg>
      <p:bgPr>
        <a:solidFill>
          <a:schemeClr val="dk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857250" y="857250"/>
            <a:ext cx="16573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7" name="Google Shape;247;p34"/>
          <p:cNvSpPr txBox="1"/>
          <p:nvPr>
            <p:ph idx="1" type="subTitle"/>
          </p:nvPr>
        </p:nvSpPr>
        <p:spPr>
          <a:xfrm>
            <a:off x="857250" y="3003800"/>
            <a:ext cx="33147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48" name="Google Shape;248;p34"/>
          <p:cNvSpPr txBox="1"/>
          <p:nvPr>
            <p:ph idx="2" type="body"/>
          </p:nvPr>
        </p:nvSpPr>
        <p:spPr>
          <a:xfrm>
            <a:off x="857250" y="3929625"/>
            <a:ext cx="3314700" cy="535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74650" lvl="0" marL="4572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Char char="•"/>
              <a:defRPr sz="2300">
                <a:solidFill>
                  <a:schemeClr val="lt1"/>
                </a:solidFill>
              </a:defRPr>
            </a:lvl1pPr>
            <a:lvl2pPr indent="-349250" lvl="1" marL="9144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900"/>
              <a:buChar char="-"/>
              <a:defRPr sz="1900">
                <a:solidFill>
                  <a:schemeClr val="lt1"/>
                </a:solidFill>
              </a:defRPr>
            </a:lvl2pPr>
            <a:lvl3pPr indent="-323850" lvl="2" marL="13716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Char char="‣"/>
              <a:defRPr sz="1500"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Char char="๏"/>
              <a:defRPr sz="1100"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>
                <a:solidFill>
                  <a:schemeClr val="lt1"/>
                </a:solidFill>
              </a:defRPr>
            </a:lvl5pPr>
            <a:lvl6pPr indent="-279400" lvl="5" marL="27432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6pPr>
            <a:lvl7pPr indent="-279400" lvl="6" marL="32004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7pPr>
            <a:lvl8pPr indent="-279400" lvl="7" marL="36576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8pPr>
            <a:lvl9pPr indent="-279400" lvl="8" marL="41148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9" name="Google Shape;249;p34"/>
          <p:cNvSpPr txBox="1"/>
          <p:nvPr>
            <p:ph idx="3" type="subTitle"/>
          </p:nvPr>
        </p:nvSpPr>
        <p:spPr>
          <a:xfrm>
            <a:off x="857250" y="1440180"/>
            <a:ext cx="16573500" cy="54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0" name="Google Shape;250;p34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34"/>
          <p:cNvSpPr txBox="1"/>
          <p:nvPr>
            <p:ph idx="4" type="subTitle"/>
          </p:nvPr>
        </p:nvSpPr>
        <p:spPr>
          <a:xfrm>
            <a:off x="14116050" y="2997125"/>
            <a:ext cx="33147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52" name="Google Shape;252;p34"/>
          <p:cNvSpPr txBox="1"/>
          <p:nvPr>
            <p:ph idx="5" type="body"/>
          </p:nvPr>
        </p:nvSpPr>
        <p:spPr>
          <a:xfrm>
            <a:off x="14116050" y="3922950"/>
            <a:ext cx="3314700" cy="535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74650" lvl="0" marL="4572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Char char="•"/>
              <a:defRPr sz="2300">
                <a:solidFill>
                  <a:schemeClr val="lt1"/>
                </a:solidFill>
              </a:defRPr>
            </a:lvl1pPr>
            <a:lvl2pPr indent="-349250" lvl="1" marL="9144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900"/>
              <a:buChar char="-"/>
              <a:defRPr sz="1900">
                <a:solidFill>
                  <a:schemeClr val="lt1"/>
                </a:solidFill>
              </a:defRPr>
            </a:lvl2pPr>
            <a:lvl3pPr indent="-323850" lvl="2" marL="13716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Char char="‣"/>
              <a:defRPr sz="1500"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Char char="๏"/>
              <a:defRPr sz="1100"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>
                <a:solidFill>
                  <a:schemeClr val="lt1"/>
                </a:solidFill>
              </a:defRPr>
            </a:lvl5pPr>
            <a:lvl6pPr indent="-279400" lvl="5" marL="27432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6pPr>
            <a:lvl7pPr indent="-279400" lvl="6" marL="32004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7pPr>
            <a:lvl8pPr indent="-279400" lvl="7" marL="36576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8pPr>
            <a:lvl9pPr indent="-279400" lvl="8" marL="41148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34"/>
          <p:cNvSpPr txBox="1"/>
          <p:nvPr>
            <p:ph idx="6" type="subTitle"/>
          </p:nvPr>
        </p:nvSpPr>
        <p:spPr>
          <a:xfrm>
            <a:off x="5288313" y="3003788"/>
            <a:ext cx="33147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54" name="Google Shape;254;p34"/>
          <p:cNvSpPr txBox="1"/>
          <p:nvPr>
            <p:ph idx="7" type="body"/>
          </p:nvPr>
        </p:nvSpPr>
        <p:spPr>
          <a:xfrm>
            <a:off x="5288313" y="3929613"/>
            <a:ext cx="3314700" cy="535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74650" lvl="0" marL="4572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Char char="•"/>
              <a:defRPr sz="2300">
                <a:solidFill>
                  <a:schemeClr val="lt1"/>
                </a:solidFill>
              </a:defRPr>
            </a:lvl1pPr>
            <a:lvl2pPr indent="-349250" lvl="1" marL="9144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900"/>
              <a:buChar char="-"/>
              <a:defRPr sz="1900">
                <a:solidFill>
                  <a:schemeClr val="lt1"/>
                </a:solidFill>
              </a:defRPr>
            </a:lvl2pPr>
            <a:lvl3pPr indent="-323850" lvl="2" marL="13716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Char char="‣"/>
              <a:defRPr sz="1500"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Char char="๏"/>
              <a:defRPr sz="1100"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>
                <a:solidFill>
                  <a:schemeClr val="lt1"/>
                </a:solidFill>
              </a:defRPr>
            </a:lvl5pPr>
            <a:lvl6pPr indent="-279400" lvl="5" marL="27432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6pPr>
            <a:lvl7pPr indent="-279400" lvl="6" marL="32004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7pPr>
            <a:lvl8pPr indent="-279400" lvl="7" marL="36576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8pPr>
            <a:lvl9pPr indent="-279400" lvl="8" marL="41148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5" name="Google Shape;255;p34"/>
          <p:cNvSpPr txBox="1"/>
          <p:nvPr>
            <p:ph idx="8" type="subTitle"/>
          </p:nvPr>
        </p:nvSpPr>
        <p:spPr>
          <a:xfrm>
            <a:off x="9684975" y="2997125"/>
            <a:ext cx="33147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56" name="Google Shape;256;p34"/>
          <p:cNvSpPr txBox="1"/>
          <p:nvPr>
            <p:ph idx="9" type="body"/>
          </p:nvPr>
        </p:nvSpPr>
        <p:spPr>
          <a:xfrm>
            <a:off x="9684975" y="3922950"/>
            <a:ext cx="3314700" cy="535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74650" lvl="0" marL="4572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Char char="•"/>
              <a:defRPr sz="2300">
                <a:solidFill>
                  <a:schemeClr val="lt1"/>
                </a:solidFill>
              </a:defRPr>
            </a:lvl1pPr>
            <a:lvl2pPr indent="-349250" lvl="1" marL="9144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900"/>
              <a:buChar char="-"/>
              <a:defRPr sz="1900">
                <a:solidFill>
                  <a:schemeClr val="lt1"/>
                </a:solidFill>
              </a:defRPr>
            </a:lvl2pPr>
            <a:lvl3pPr indent="-323850" lvl="2" marL="13716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Char char="‣"/>
              <a:defRPr sz="1500"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Char char="๏"/>
              <a:defRPr sz="1100"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>
                <a:solidFill>
                  <a:schemeClr val="lt1"/>
                </a:solidFill>
              </a:defRPr>
            </a:lvl5pPr>
            <a:lvl6pPr indent="-279400" lvl="5" marL="27432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6pPr>
            <a:lvl7pPr indent="-279400" lvl="6" marL="32004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7pPr>
            <a:lvl8pPr indent="-279400" lvl="7" marL="36576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8pPr>
            <a:lvl9pPr indent="-279400" lvl="8" marL="41148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_Two Points">
  <p:cSld name="Quote - v1.4_1_2_1_1_1_1_1_1_2">
    <p:bg>
      <p:bgPr>
        <a:solidFill>
          <a:schemeClr val="lt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>
            <p:ph idx="1" type="subTitle"/>
          </p:nvPr>
        </p:nvSpPr>
        <p:spPr>
          <a:xfrm>
            <a:off x="1403600" y="5786550"/>
            <a:ext cx="63369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59" name="Google Shape;259;p35"/>
          <p:cNvSpPr txBox="1"/>
          <p:nvPr>
            <p:ph idx="2" type="subTitle"/>
          </p:nvPr>
        </p:nvSpPr>
        <p:spPr>
          <a:xfrm>
            <a:off x="10556750" y="5786550"/>
            <a:ext cx="63369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60" name="Google Shape;260;p35"/>
          <p:cNvSpPr txBox="1"/>
          <p:nvPr>
            <p:ph idx="3" type="body"/>
          </p:nvPr>
        </p:nvSpPr>
        <p:spPr>
          <a:xfrm>
            <a:off x="1403575" y="6858225"/>
            <a:ext cx="6336900" cy="257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74650" lvl="0" marL="457200" rtl="0" algn="ctr">
              <a:spcBef>
                <a:spcPts val="1100"/>
              </a:spcBef>
              <a:spcAft>
                <a:spcPts val="0"/>
              </a:spcAft>
              <a:buSzPts val="2300"/>
              <a:buChar char="•"/>
              <a:defRPr sz="2300"/>
            </a:lvl1pPr>
            <a:lvl2pPr indent="-349250" lvl="1" marL="914400" rtl="0" algn="ctr">
              <a:spcBef>
                <a:spcPts val="1100"/>
              </a:spcBef>
              <a:spcAft>
                <a:spcPts val="0"/>
              </a:spcAft>
              <a:buSzPts val="1900"/>
              <a:buChar char="-"/>
              <a:defRPr sz="1900"/>
            </a:lvl2pPr>
            <a:lvl3pPr indent="-323850" lvl="2" marL="1371600" rtl="0" algn="ctr">
              <a:spcBef>
                <a:spcPts val="1100"/>
              </a:spcBef>
              <a:spcAft>
                <a:spcPts val="0"/>
              </a:spcAft>
              <a:buSzPts val="1500"/>
              <a:buChar char="‣"/>
              <a:defRPr sz="1500"/>
            </a:lvl3pPr>
            <a:lvl4pPr indent="-298450" lvl="3" marL="1828800" rtl="0" algn="ctr">
              <a:spcBef>
                <a:spcPts val="1100"/>
              </a:spcBef>
              <a:spcAft>
                <a:spcPts val="0"/>
              </a:spcAft>
              <a:buSzPts val="1100"/>
              <a:buChar char="๏"/>
              <a:defRPr sz="1100"/>
            </a:lvl4pPr>
            <a:lvl5pPr indent="-279400" lvl="4" marL="2286000" rtl="0" algn="ctr">
              <a:spcBef>
                <a:spcPts val="1100"/>
              </a:spcBef>
              <a:spcAft>
                <a:spcPts val="0"/>
              </a:spcAft>
              <a:buSzPts val="800"/>
              <a:buChar char="•"/>
              <a:defRPr sz="800"/>
            </a:lvl5pPr>
            <a:lvl6pPr indent="-279400" lvl="5" marL="2743200" rtl="0" algn="ctr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6pPr>
            <a:lvl7pPr indent="-279400" lvl="6" marL="3200400" rtl="0" algn="ctr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7pPr>
            <a:lvl8pPr indent="-279400" lvl="7" marL="3657600" rtl="0" algn="ctr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8pPr>
            <a:lvl9pPr indent="-279400" lvl="8" marL="4114800" rtl="0" algn="ctr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sp>
        <p:nvSpPr>
          <p:cNvPr id="261" name="Google Shape;261;p35"/>
          <p:cNvSpPr txBox="1"/>
          <p:nvPr>
            <p:ph idx="4" type="body"/>
          </p:nvPr>
        </p:nvSpPr>
        <p:spPr>
          <a:xfrm>
            <a:off x="10556775" y="6858225"/>
            <a:ext cx="6336900" cy="257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74650" lvl="0" marL="457200" rtl="0" algn="ctr">
              <a:spcBef>
                <a:spcPts val="1100"/>
              </a:spcBef>
              <a:spcAft>
                <a:spcPts val="0"/>
              </a:spcAft>
              <a:buSzPts val="2300"/>
              <a:buChar char="•"/>
              <a:defRPr sz="2300"/>
            </a:lvl1pPr>
            <a:lvl2pPr indent="-349250" lvl="1" marL="914400" rtl="0" algn="ctr">
              <a:spcBef>
                <a:spcPts val="1100"/>
              </a:spcBef>
              <a:spcAft>
                <a:spcPts val="0"/>
              </a:spcAft>
              <a:buSzPts val="1900"/>
              <a:buChar char="-"/>
              <a:defRPr sz="1900"/>
            </a:lvl2pPr>
            <a:lvl3pPr indent="-323850" lvl="2" marL="1371600" rtl="0" algn="ctr">
              <a:spcBef>
                <a:spcPts val="1100"/>
              </a:spcBef>
              <a:spcAft>
                <a:spcPts val="0"/>
              </a:spcAft>
              <a:buSzPts val="1500"/>
              <a:buChar char="‣"/>
              <a:defRPr sz="1500"/>
            </a:lvl3pPr>
            <a:lvl4pPr indent="-298450" lvl="3" marL="1828800" rtl="0" algn="ctr">
              <a:spcBef>
                <a:spcPts val="1100"/>
              </a:spcBef>
              <a:spcAft>
                <a:spcPts val="0"/>
              </a:spcAft>
              <a:buSzPts val="1100"/>
              <a:buChar char="๏"/>
              <a:defRPr sz="1100"/>
            </a:lvl4pPr>
            <a:lvl5pPr indent="-279400" lvl="4" marL="2286000" rtl="0" algn="ctr">
              <a:spcBef>
                <a:spcPts val="1100"/>
              </a:spcBef>
              <a:spcAft>
                <a:spcPts val="0"/>
              </a:spcAft>
              <a:buSzPts val="800"/>
              <a:buChar char="•"/>
              <a:defRPr sz="800"/>
            </a:lvl5pPr>
            <a:lvl6pPr indent="-279400" lvl="5" marL="2743200" rtl="0" algn="ctr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6pPr>
            <a:lvl7pPr indent="-279400" lvl="6" marL="3200400" rtl="0" algn="ctr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7pPr>
            <a:lvl8pPr indent="-279400" lvl="7" marL="3657600" rtl="0" algn="ctr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8pPr>
            <a:lvl9pPr indent="-279400" lvl="8" marL="4114800" rtl="0" algn="ctr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sp>
        <p:nvSpPr>
          <p:cNvPr id="262" name="Google Shape;262;p35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2873">
          <p15:clr>
            <a:srgbClr val="FA7B17"/>
          </p15:clr>
        </p15:guide>
        <p15:guide id="4" pos="8647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_Three Points">
  <p:cSld name="Quote - v1.4_1_2_1_1_1_1_1_1_2_1">
    <p:bg>
      <p:bgPr>
        <a:solidFill>
          <a:schemeClr val="lt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idx="1" type="subTitle"/>
          </p:nvPr>
        </p:nvSpPr>
        <p:spPr>
          <a:xfrm>
            <a:off x="1046925" y="5786550"/>
            <a:ext cx="49287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65" name="Google Shape;265;p36"/>
          <p:cNvSpPr txBox="1"/>
          <p:nvPr>
            <p:ph idx="2" type="subTitle"/>
          </p:nvPr>
        </p:nvSpPr>
        <p:spPr>
          <a:xfrm>
            <a:off x="6679650" y="5786550"/>
            <a:ext cx="49287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66" name="Google Shape;266;p36"/>
          <p:cNvSpPr txBox="1"/>
          <p:nvPr>
            <p:ph idx="3" type="subTitle"/>
          </p:nvPr>
        </p:nvSpPr>
        <p:spPr>
          <a:xfrm>
            <a:off x="12312375" y="5786550"/>
            <a:ext cx="49287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67" name="Google Shape;267;p36"/>
          <p:cNvSpPr txBox="1"/>
          <p:nvPr>
            <p:ph idx="4" type="body"/>
          </p:nvPr>
        </p:nvSpPr>
        <p:spPr>
          <a:xfrm>
            <a:off x="1047000" y="6858225"/>
            <a:ext cx="4928700" cy="257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74650" lvl="0" marL="457200" rtl="0" algn="ctr">
              <a:spcBef>
                <a:spcPts val="1100"/>
              </a:spcBef>
              <a:spcAft>
                <a:spcPts val="0"/>
              </a:spcAft>
              <a:buSzPts val="2300"/>
              <a:buChar char="•"/>
              <a:defRPr sz="2300"/>
            </a:lvl1pPr>
            <a:lvl2pPr indent="-349250" lvl="1" marL="914400" rtl="0" algn="ctr">
              <a:spcBef>
                <a:spcPts val="1100"/>
              </a:spcBef>
              <a:spcAft>
                <a:spcPts val="0"/>
              </a:spcAft>
              <a:buSzPts val="1900"/>
              <a:buChar char="-"/>
              <a:defRPr sz="1900"/>
            </a:lvl2pPr>
            <a:lvl3pPr indent="-323850" lvl="2" marL="1371600" rtl="0" algn="ctr">
              <a:spcBef>
                <a:spcPts val="1100"/>
              </a:spcBef>
              <a:spcAft>
                <a:spcPts val="0"/>
              </a:spcAft>
              <a:buSzPts val="1500"/>
              <a:buChar char="‣"/>
              <a:defRPr sz="1500"/>
            </a:lvl3pPr>
            <a:lvl4pPr indent="-298450" lvl="3" marL="1828800" rtl="0" algn="ctr">
              <a:spcBef>
                <a:spcPts val="1100"/>
              </a:spcBef>
              <a:spcAft>
                <a:spcPts val="0"/>
              </a:spcAft>
              <a:buSzPts val="1100"/>
              <a:buChar char="๏"/>
              <a:defRPr sz="1100"/>
            </a:lvl4pPr>
            <a:lvl5pPr indent="-279400" lvl="4" marL="2286000" rtl="0" algn="ctr">
              <a:spcBef>
                <a:spcPts val="1100"/>
              </a:spcBef>
              <a:spcAft>
                <a:spcPts val="0"/>
              </a:spcAft>
              <a:buSzPts val="800"/>
              <a:buChar char="•"/>
              <a:defRPr sz="800"/>
            </a:lvl5pPr>
            <a:lvl6pPr indent="-279400" lvl="5" marL="2743200" rtl="0" algn="ctr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6pPr>
            <a:lvl7pPr indent="-279400" lvl="6" marL="3200400" rtl="0" algn="ctr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7pPr>
            <a:lvl8pPr indent="-279400" lvl="7" marL="3657600" rtl="0" algn="ctr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8pPr>
            <a:lvl9pPr indent="-279400" lvl="8" marL="4114800" rtl="0" algn="ctr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sp>
        <p:nvSpPr>
          <p:cNvPr id="268" name="Google Shape;268;p36"/>
          <p:cNvSpPr txBox="1"/>
          <p:nvPr>
            <p:ph idx="5" type="body"/>
          </p:nvPr>
        </p:nvSpPr>
        <p:spPr>
          <a:xfrm>
            <a:off x="6679650" y="6858225"/>
            <a:ext cx="4928700" cy="257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74650" lvl="0" marL="457200" rtl="0" algn="ctr">
              <a:spcBef>
                <a:spcPts val="1100"/>
              </a:spcBef>
              <a:spcAft>
                <a:spcPts val="0"/>
              </a:spcAft>
              <a:buSzPts val="2300"/>
              <a:buChar char="•"/>
              <a:defRPr sz="2300"/>
            </a:lvl1pPr>
            <a:lvl2pPr indent="-349250" lvl="1" marL="914400" rtl="0" algn="ctr">
              <a:spcBef>
                <a:spcPts val="1100"/>
              </a:spcBef>
              <a:spcAft>
                <a:spcPts val="0"/>
              </a:spcAft>
              <a:buSzPts val="1900"/>
              <a:buChar char="-"/>
              <a:defRPr sz="1900"/>
            </a:lvl2pPr>
            <a:lvl3pPr indent="-323850" lvl="2" marL="1371600" rtl="0" algn="ctr">
              <a:spcBef>
                <a:spcPts val="1100"/>
              </a:spcBef>
              <a:spcAft>
                <a:spcPts val="0"/>
              </a:spcAft>
              <a:buSzPts val="1500"/>
              <a:buChar char="‣"/>
              <a:defRPr sz="1500"/>
            </a:lvl3pPr>
            <a:lvl4pPr indent="-298450" lvl="3" marL="1828800" rtl="0" algn="ctr">
              <a:spcBef>
                <a:spcPts val="1100"/>
              </a:spcBef>
              <a:spcAft>
                <a:spcPts val="0"/>
              </a:spcAft>
              <a:buSzPts val="1100"/>
              <a:buChar char="๏"/>
              <a:defRPr sz="1100"/>
            </a:lvl4pPr>
            <a:lvl5pPr indent="-279400" lvl="4" marL="2286000" rtl="0" algn="ctr">
              <a:spcBef>
                <a:spcPts val="1100"/>
              </a:spcBef>
              <a:spcAft>
                <a:spcPts val="0"/>
              </a:spcAft>
              <a:buSzPts val="800"/>
              <a:buChar char="•"/>
              <a:defRPr sz="800"/>
            </a:lvl5pPr>
            <a:lvl6pPr indent="-279400" lvl="5" marL="2743200" rtl="0" algn="ctr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6pPr>
            <a:lvl7pPr indent="-279400" lvl="6" marL="3200400" rtl="0" algn="ctr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7pPr>
            <a:lvl8pPr indent="-279400" lvl="7" marL="3657600" rtl="0" algn="ctr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8pPr>
            <a:lvl9pPr indent="-279400" lvl="8" marL="4114800" rtl="0" algn="ctr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sp>
        <p:nvSpPr>
          <p:cNvPr id="269" name="Google Shape;269;p36"/>
          <p:cNvSpPr txBox="1"/>
          <p:nvPr>
            <p:ph idx="6" type="body"/>
          </p:nvPr>
        </p:nvSpPr>
        <p:spPr>
          <a:xfrm>
            <a:off x="12312375" y="6858225"/>
            <a:ext cx="5075100" cy="257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74650" lvl="0" marL="457200" rtl="0" algn="ctr">
              <a:spcBef>
                <a:spcPts val="1100"/>
              </a:spcBef>
              <a:spcAft>
                <a:spcPts val="0"/>
              </a:spcAft>
              <a:buSzPts val="2300"/>
              <a:buChar char="•"/>
              <a:defRPr sz="2300"/>
            </a:lvl1pPr>
            <a:lvl2pPr indent="-349250" lvl="1" marL="914400" rtl="0" algn="ctr">
              <a:spcBef>
                <a:spcPts val="1100"/>
              </a:spcBef>
              <a:spcAft>
                <a:spcPts val="0"/>
              </a:spcAft>
              <a:buSzPts val="1900"/>
              <a:buChar char="-"/>
              <a:defRPr sz="1900"/>
            </a:lvl2pPr>
            <a:lvl3pPr indent="-323850" lvl="2" marL="1371600" rtl="0" algn="ctr">
              <a:spcBef>
                <a:spcPts val="1100"/>
              </a:spcBef>
              <a:spcAft>
                <a:spcPts val="0"/>
              </a:spcAft>
              <a:buSzPts val="1500"/>
              <a:buChar char="‣"/>
              <a:defRPr sz="1500"/>
            </a:lvl3pPr>
            <a:lvl4pPr indent="-298450" lvl="3" marL="1828800" rtl="0" algn="ctr">
              <a:spcBef>
                <a:spcPts val="1100"/>
              </a:spcBef>
              <a:spcAft>
                <a:spcPts val="0"/>
              </a:spcAft>
              <a:buSzPts val="1100"/>
              <a:buChar char="๏"/>
              <a:defRPr sz="1100"/>
            </a:lvl4pPr>
            <a:lvl5pPr indent="-279400" lvl="4" marL="2286000" rtl="0" algn="ctr">
              <a:spcBef>
                <a:spcPts val="1100"/>
              </a:spcBef>
              <a:spcAft>
                <a:spcPts val="0"/>
              </a:spcAft>
              <a:buSzPts val="800"/>
              <a:buChar char="•"/>
              <a:defRPr sz="800"/>
            </a:lvl5pPr>
            <a:lvl6pPr indent="-279400" lvl="5" marL="2743200" rtl="0" algn="ctr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6pPr>
            <a:lvl7pPr indent="-279400" lvl="6" marL="3200400" rtl="0" algn="ctr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7pPr>
            <a:lvl8pPr indent="-279400" lvl="7" marL="3657600" rtl="0" algn="ctr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8pPr>
            <a:lvl9pPr indent="-279400" lvl="8" marL="4114800" rtl="0" algn="ctr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sp>
        <p:nvSpPr>
          <p:cNvPr id="270" name="Google Shape;270;p36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_Four Points">
  <p:cSld name="Bullets + Sub Light - v1.4_1_2_1_2_1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idx="1" type="subTitle"/>
          </p:nvPr>
        </p:nvSpPr>
        <p:spPr>
          <a:xfrm>
            <a:off x="1046850" y="5814150"/>
            <a:ext cx="3520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73" name="Google Shape;273;p37"/>
          <p:cNvSpPr txBox="1"/>
          <p:nvPr>
            <p:ph idx="2" type="body"/>
          </p:nvPr>
        </p:nvSpPr>
        <p:spPr>
          <a:xfrm>
            <a:off x="1046950" y="6739975"/>
            <a:ext cx="3520500" cy="535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74650" lvl="0" marL="457200" rtl="0" algn="ctr">
              <a:spcBef>
                <a:spcPts val="1100"/>
              </a:spcBef>
              <a:spcAft>
                <a:spcPts val="0"/>
              </a:spcAft>
              <a:buSzPts val="2300"/>
              <a:buChar char="•"/>
              <a:defRPr sz="2300"/>
            </a:lvl1pPr>
            <a:lvl2pPr indent="-349250" lvl="1" marL="914400" rtl="0" algn="ctr">
              <a:spcBef>
                <a:spcPts val="1100"/>
              </a:spcBef>
              <a:spcAft>
                <a:spcPts val="0"/>
              </a:spcAft>
              <a:buSzPts val="1900"/>
              <a:buChar char="-"/>
              <a:defRPr sz="1900"/>
            </a:lvl2pPr>
            <a:lvl3pPr indent="-323850" lvl="2" marL="1371600" rtl="0" algn="ctr">
              <a:spcBef>
                <a:spcPts val="1100"/>
              </a:spcBef>
              <a:spcAft>
                <a:spcPts val="0"/>
              </a:spcAft>
              <a:buSzPts val="1500"/>
              <a:buChar char="‣"/>
              <a:defRPr sz="1500"/>
            </a:lvl3pPr>
            <a:lvl4pPr indent="-298450" lvl="3" marL="1828800" rtl="0" algn="ctr">
              <a:spcBef>
                <a:spcPts val="1100"/>
              </a:spcBef>
              <a:spcAft>
                <a:spcPts val="0"/>
              </a:spcAft>
              <a:buSzPts val="1100"/>
              <a:buChar char="๏"/>
              <a:defRPr sz="1100"/>
            </a:lvl4pPr>
            <a:lvl5pPr indent="-298450" lvl="4" marL="2286000" rtl="0" algn="ctr">
              <a:spcBef>
                <a:spcPts val="11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79400" lvl="5" marL="2743200" rtl="0" algn="ctr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6pPr>
            <a:lvl7pPr indent="-279400" lvl="6" marL="3200400" rtl="0" algn="ctr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7pPr>
            <a:lvl8pPr indent="-279400" lvl="7" marL="3657600" rtl="0" algn="ctr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8pPr>
            <a:lvl9pPr indent="-279400" lvl="8" marL="4114800" rtl="0" algn="ctr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sp>
        <p:nvSpPr>
          <p:cNvPr id="274" name="Google Shape;274;p37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37"/>
          <p:cNvSpPr txBox="1"/>
          <p:nvPr>
            <p:ph idx="3" type="subTitle"/>
          </p:nvPr>
        </p:nvSpPr>
        <p:spPr>
          <a:xfrm>
            <a:off x="13720525" y="5807475"/>
            <a:ext cx="3520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76" name="Google Shape;276;p37"/>
          <p:cNvSpPr txBox="1"/>
          <p:nvPr>
            <p:ph idx="4" type="body"/>
          </p:nvPr>
        </p:nvSpPr>
        <p:spPr>
          <a:xfrm>
            <a:off x="13720525" y="6733300"/>
            <a:ext cx="3520500" cy="535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74650" lvl="0" marL="457200" rtl="0" algn="ctr">
              <a:spcBef>
                <a:spcPts val="1100"/>
              </a:spcBef>
              <a:spcAft>
                <a:spcPts val="0"/>
              </a:spcAft>
              <a:buSzPts val="2300"/>
              <a:buChar char="•"/>
              <a:defRPr sz="2300"/>
            </a:lvl1pPr>
            <a:lvl2pPr indent="-349250" lvl="1" marL="914400" rtl="0" algn="ctr">
              <a:spcBef>
                <a:spcPts val="1100"/>
              </a:spcBef>
              <a:spcAft>
                <a:spcPts val="0"/>
              </a:spcAft>
              <a:buSzPts val="1900"/>
              <a:buChar char="-"/>
              <a:defRPr sz="1900"/>
            </a:lvl2pPr>
            <a:lvl3pPr indent="-323850" lvl="2" marL="1371600" rtl="0" algn="ctr">
              <a:spcBef>
                <a:spcPts val="1100"/>
              </a:spcBef>
              <a:spcAft>
                <a:spcPts val="0"/>
              </a:spcAft>
              <a:buSzPts val="1500"/>
              <a:buChar char="‣"/>
              <a:defRPr sz="1500"/>
            </a:lvl3pPr>
            <a:lvl4pPr indent="-298450" lvl="3" marL="1828800" rtl="0" algn="ctr">
              <a:spcBef>
                <a:spcPts val="1100"/>
              </a:spcBef>
              <a:spcAft>
                <a:spcPts val="0"/>
              </a:spcAft>
              <a:buSzPts val="1100"/>
              <a:buChar char="๏"/>
              <a:defRPr sz="1100"/>
            </a:lvl4pPr>
            <a:lvl5pPr indent="-298450" lvl="4" marL="2286000" rtl="0" algn="ctr">
              <a:spcBef>
                <a:spcPts val="11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79400" lvl="5" marL="2743200" rtl="0" algn="ctr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6pPr>
            <a:lvl7pPr indent="-279400" lvl="6" marL="3200400" rtl="0" algn="ctr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7pPr>
            <a:lvl8pPr indent="-279400" lvl="7" marL="3657600" rtl="0" algn="ctr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8pPr>
            <a:lvl9pPr indent="-279400" lvl="8" marL="4114800" rtl="0" algn="ctr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sp>
        <p:nvSpPr>
          <p:cNvPr id="277" name="Google Shape;277;p37"/>
          <p:cNvSpPr txBox="1"/>
          <p:nvPr>
            <p:ph idx="5" type="subTitle"/>
          </p:nvPr>
        </p:nvSpPr>
        <p:spPr>
          <a:xfrm>
            <a:off x="5288325" y="5814125"/>
            <a:ext cx="3520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78" name="Google Shape;278;p37"/>
          <p:cNvSpPr txBox="1"/>
          <p:nvPr>
            <p:ph idx="6" type="body"/>
          </p:nvPr>
        </p:nvSpPr>
        <p:spPr>
          <a:xfrm>
            <a:off x="5288325" y="6739950"/>
            <a:ext cx="3520500" cy="535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74650" lvl="0" marL="457200" rtl="0" algn="ctr">
              <a:spcBef>
                <a:spcPts val="1100"/>
              </a:spcBef>
              <a:spcAft>
                <a:spcPts val="0"/>
              </a:spcAft>
              <a:buSzPts val="2300"/>
              <a:buChar char="•"/>
              <a:defRPr sz="2300"/>
            </a:lvl1pPr>
            <a:lvl2pPr indent="-349250" lvl="1" marL="914400" rtl="0" algn="ctr">
              <a:spcBef>
                <a:spcPts val="1100"/>
              </a:spcBef>
              <a:spcAft>
                <a:spcPts val="0"/>
              </a:spcAft>
              <a:buSzPts val="1900"/>
              <a:buChar char="-"/>
              <a:defRPr sz="1900"/>
            </a:lvl2pPr>
            <a:lvl3pPr indent="-323850" lvl="2" marL="1371600" rtl="0" algn="ctr">
              <a:spcBef>
                <a:spcPts val="1100"/>
              </a:spcBef>
              <a:spcAft>
                <a:spcPts val="0"/>
              </a:spcAft>
              <a:buSzPts val="1500"/>
              <a:buChar char="‣"/>
              <a:defRPr sz="1500"/>
            </a:lvl3pPr>
            <a:lvl4pPr indent="-298450" lvl="3" marL="1828800" rtl="0" algn="ctr">
              <a:spcBef>
                <a:spcPts val="1100"/>
              </a:spcBef>
              <a:spcAft>
                <a:spcPts val="0"/>
              </a:spcAft>
              <a:buSzPts val="1100"/>
              <a:buChar char="๏"/>
              <a:defRPr sz="1100"/>
            </a:lvl4pPr>
            <a:lvl5pPr indent="-298450" lvl="4" marL="2286000" rtl="0" algn="ctr">
              <a:spcBef>
                <a:spcPts val="11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79400" lvl="5" marL="2743200" rtl="0" algn="ctr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6pPr>
            <a:lvl7pPr indent="-279400" lvl="6" marL="3200400" rtl="0" algn="ctr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7pPr>
            <a:lvl8pPr indent="-279400" lvl="7" marL="3657600" rtl="0" algn="ctr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8pPr>
            <a:lvl9pPr indent="-279400" lvl="8" marL="4114800" rtl="0" algn="ctr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sp>
        <p:nvSpPr>
          <p:cNvPr id="279" name="Google Shape;279;p37"/>
          <p:cNvSpPr txBox="1"/>
          <p:nvPr>
            <p:ph idx="7" type="subTitle"/>
          </p:nvPr>
        </p:nvSpPr>
        <p:spPr>
          <a:xfrm>
            <a:off x="9496000" y="5807475"/>
            <a:ext cx="3520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80" name="Google Shape;280;p37"/>
          <p:cNvSpPr txBox="1"/>
          <p:nvPr>
            <p:ph idx="8" type="body"/>
          </p:nvPr>
        </p:nvSpPr>
        <p:spPr>
          <a:xfrm>
            <a:off x="9495975" y="6733300"/>
            <a:ext cx="3520500" cy="535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74650" lvl="0" marL="457200" rtl="0" algn="ctr">
              <a:spcBef>
                <a:spcPts val="1100"/>
              </a:spcBef>
              <a:spcAft>
                <a:spcPts val="0"/>
              </a:spcAft>
              <a:buSzPts val="2300"/>
              <a:buChar char="•"/>
              <a:defRPr sz="2300"/>
            </a:lvl1pPr>
            <a:lvl2pPr indent="-349250" lvl="1" marL="914400" rtl="0" algn="ctr">
              <a:spcBef>
                <a:spcPts val="1100"/>
              </a:spcBef>
              <a:spcAft>
                <a:spcPts val="0"/>
              </a:spcAft>
              <a:buSzPts val="1900"/>
              <a:buChar char="-"/>
              <a:defRPr sz="1900"/>
            </a:lvl2pPr>
            <a:lvl3pPr indent="-323850" lvl="2" marL="1371600" rtl="0" algn="ctr">
              <a:spcBef>
                <a:spcPts val="1100"/>
              </a:spcBef>
              <a:spcAft>
                <a:spcPts val="0"/>
              </a:spcAft>
              <a:buSzPts val="1500"/>
              <a:buChar char="‣"/>
              <a:defRPr sz="1500"/>
            </a:lvl3pPr>
            <a:lvl4pPr indent="-298450" lvl="3" marL="1828800" rtl="0" algn="ctr">
              <a:spcBef>
                <a:spcPts val="1100"/>
              </a:spcBef>
              <a:spcAft>
                <a:spcPts val="0"/>
              </a:spcAft>
              <a:buSzPts val="1100"/>
              <a:buChar char="๏"/>
              <a:defRPr sz="1100"/>
            </a:lvl4pPr>
            <a:lvl5pPr indent="-298450" lvl="4" marL="2286000" rtl="0" algn="ctr">
              <a:spcBef>
                <a:spcPts val="11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79400" lvl="5" marL="2743200" rtl="0" algn="ctr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6pPr>
            <a:lvl7pPr indent="-279400" lvl="6" marL="3200400" rtl="0" algn="ctr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7pPr>
            <a:lvl8pPr indent="-279400" lvl="7" marL="3657600" rtl="0" algn="ctr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8pPr>
            <a:lvl9pPr indent="-279400" lvl="8" marL="4114800" rtl="0" algn="ctr">
              <a:spcBef>
                <a:spcPts val="11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_Two Points ">
  <p:cSld name="Quote - v1.4_1_2_1_1_1_1_1_1_2_2">
    <p:bg>
      <p:bgPr>
        <a:solidFill>
          <a:schemeClr val="dk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>
            <p:ph idx="1" type="subTitle"/>
          </p:nvPr>
        </p:nvSpPr>
        <p:spPr>
          <a:xfrm>
            <a:off x="1403575" y="5786550"/>
            <a:ext cx="63369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83" name="Google Shape;283;p38"/>
          <p:cNvSpPr txBox="1"/>
          <p:nvPr>
            <p:ph idx="2" type="subTitle"/>
          </p:nvPr>
        </p:nvSpPr>
        <p:spPr>
          <a:xfrm>
            <a:off x="10556750" y="5786550"/>
            <a:ext cx="63369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84" name="Google Shape;284;p38"/>
          <p:cNvSpPr txBox="1"/>
          <p:nvPr>
            <p:ph idx="3" type="body"/>
          </p:nvPr>
        </p:nvSpPr>
        <p:spPr>
          <a:xfrm>
            <a:off x="1403575" y="6858225"/>
            <a:ext cx="6336900" cy="257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74650" lvl="0" marL="4572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Char char="•"/>
              <a:defRPr sz="2300">
                <a:solidFill>
                  <a:schemeClr val="lt1"/>
                </a:solidFill>
              </a:defRPr>
            </a:lvl1pPr>
            <a:lvl2pPr indent="-349250" lvl="1" marL="9144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900"/>
              <a:buChar char="-"/>
              <a:defRPr sz="1900">
                <a:solidFill>
                  <a:schemeClr val="lt1"/>
                </a:solidFill>
              </a:defRPr>
            </a:lvl2pPr>
            <a:lvl3pPr indent="-323850" lvl="2" marL="13716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Char char="‣"/>
              <a:defRPr sz="1500"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Char char="๏"/>
              <a:defRPr sz="1100">
                <a:solidFill>
                  <a:schemeClr val="lt1"/>
                </a:solidFill>
              </a:defRPr>
            </a:lvl4pPr>
            <a:lvl5pPr indent="-279400" lvl="4" marL="22860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 sz="800">
                <a:solidFill>
                  <a:schemeClr val="lt1"/>
                </a:solidFill>
              </a:defRPr>
            </a:lvl5pPr>
            <a:lvl6pPr indent="-279400" lvl="5" marL="27432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6pPr>
            <a:lvl7pPr indent="-279400" lvl="6" marL="32004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7pPr>
            <a:lvl8pPr indent="-279400" lvl="7" marL="36576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8pPr>
            <a:lvl9pPr indent="-279400" lvl="8" marL="41148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5" name="Google Shape;285;p38"/>
          <p:cNvSpPr txBox="1"/>
          <p:nvPr>
            <p:ph idx="4" type="body"/>
          </p:nvPr>
        </p:nvSpPr>
        <p:spPr>
          <a:xfrm>
            <a:off x="10556775" y="6858225"/>
            <a:ext cx="6336900" cy="257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74650" lvl="0" marL="4572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Char char="•"/>
              <a:defRPr sz="2300">
                <a:solidFill>
                  <a:schemeClr val="lt1"/>
                </a:solidFill>
              </a:defRPr>
            </a:lvl1pPr>
            <a:lvl2pPr indent="-349250" lvl="1" marL="9144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900"/>
              <a:buChar char="-"/>
              <a:defRPr sz="1900">
                <a:solidFill>
                  <a:schemeClr val="lt1"/>
                </a:solidFill>
              </a:defRPr>
            </a:lvl2pPr>
            <a:lvl3pPr indent="-323850" lvl="2" marL="13716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Char char="‣"/>
              <a:defRPr sz="1500"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Char char="๏"/>
              <a:defRPr sz="1100">
                <a:solidFill>
                  <a:schemeClr val="lt1"/>
                </a:solidFill>
              </a:defRPr>
            </a:lvl4pPr>
            <a:lvl5pPr indent="-279400" lvl="4" marL="22860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 sz="800">
                <a:solidFill>
                  <a:schemeClr val="lt1"/>
                </a:solidFill>
              </a:defRPr>
            </a:lvl5pPr>
            <a:lvl6pPr indent="-279400" lvl="5" marL="27432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6pPr>
            <a:lvl7pPr indent="-279400" lvl="6" marL="32004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7pPr>
            <a:lvl8pPr indent="-279400" lvl="7" marL="36576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8pPr>
            <a:lvl9pPr indent="-279400" lvl="8" marL="41148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6" name="Google Shape;286;p38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2873">
          <p15:clr>
            <a:srgbClr val="FA7B17"/>
          </p15:clr>
        </p15:guide>
        <p15:guide id="4" pos="8647">
          <p15:clr>
            <a:srgbClr val="FA7B17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5_Three Points ">
  <p:cSld name="Quote - v1.4_1_2_1_1_1_1_1_1_2_1_1">
    <p:bg>
      <p:bgPr>
        <a:solidFill>
          <a:schemeClr val="dk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/>
          <p:nvPr>
            <p:ph idx="1" type="subTitle"/>
          </p:nvPr>
        </p:nvSpPr>
        <p:spPr>
          <a:xfrm>
            <a:off x="1046925" y="5786550"/>
            <a:ext cx="49287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89" name="Google Shape;289;p39"/>
          <p:cNvSpPr txBox="1"/>
          <p:nvPr>
            <p:ph idx="2" type="subTitle"/>
          </p:nvPr>
        </p:nvSpPr>
        <p:spPr>
          <a:xfrm>
            <a:off x="6679650" y="5786550"/>
            <a:ext cx="49287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90" name="Google Shape;290;p39"/>
          <p:cNvSpPr txBox="1"/>
          <p:nvPr>
            <p:ph idx="3" type="subTitle"/>
          </p:nvPr>
        </p:nvSpPr>
        <p:spPr>
          <a:xfrm>
            <a:off x="12312375" y="5786550"/>
            <a:ext cx="49287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91" name="Google Shape;291;p39"/>
          <p:cNvSpPr txBox="1"/>
          <p:nvPr>
            <p:ph idx="4" type="body"/>
          </p:nvPr>
        </p:nvSpPr>
        <p:spPr>
          <a:xfrm>
            <a:off x="1046925" y="6858225"/>
            <a:ext cx="4928700" cy="257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74650" lvl="0" marL="4572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Char char="•"/>
              <a:defRPr sz="2300">
                <a:solidFill>
                  <a:schemeClr val="lt1"/>
                </a:solidFill>
              </a:defRPr>
            </a:lvl1pPr>
            <a:lvl2pPr indent="-349250" lvl="1" marL="9144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900"/>
              <a:buChar char="-"/>
              <a:defRPr sz="1900">
                <a:solidFill>
                  <a:schemeClr val="lt1"/>
                </a:solidFill>
              </a:defRPr>
            </a:lvl2pPr>
            <a:lvl3pPr indent="-323850" lvl="2" marL="13716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Char char="‣"/>
              <a:defRPr sz="1500"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Char char="๏"/>
              <a:defRPr sz="1100">
                <a:solidFill>
                  <a:schemeClr val="lt1"/>
                </a:solidFill>
              </a:defRPr>
            </a:lvl4pPr>
            <a:lvl5pPr indent="-279400" lvl="4" marL="22860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 sz="800">
                <a:solidFill>
                  <a:schemeClr val="lt1"/>
                </a:solidFill>
              </a:defRPr>
            </a:lvl5pPr>
            <a:lvl6pPr indent="-279400" lvl="5" marL="27432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6pPr>
            <a:lvl7pPr indent="-279400" lvl="6" marL="32004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7pPr>
            <a:lvl8pPr indent="-279400" lvl="7" marL="36576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8pPr>
            <a:lvl9pPr indent="-279400" lvl="8" marL="41148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2" name="Google Shape;292;p39"/>
          <p:cNvSpPr txBox="1"/>
          <p:nvPr>
            <p:ph idx="5" type="body"/>
          </p:nvPr>
        </p:nvSpPr>
        <p:spPr>
          <a:xfrm>
            <a:off x="6679650" y="6858225"/>
            <a:ext cx="4928700" cy="257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74650" lvl="0" marL="4572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Char char="•"/>
              <a:defRPr sz="2300">
                <a:solidFill>
                  <a:schemeClr val="lt1"/>
                </a:solidFill>
              </a:defRPr>
            </a:lvl1pPr>
            <a:lvl2pPr indent="-349250" lvl="1" marL="9144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900"/>
              <a:buChar char="-"/>
              <a:defRPr sz="1900">
                <a:solidFill>
                  <a:schemeClr val="lt1"/>
                </a:solidFill>
              </a:defRPr>
            </a:lvl2pPr>
            <a:lvl3pPr indent="-323850" lvl="2" marL="13716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Char char="‣"/>
              <a:defRPr sz="1500"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Char char="๏"/>
              <a:defRPr sz="1100">
                <a:solidFill>
                  <a:schemeClr val="lt1"/>
                </a:solidFill>
              </a:defRPr>
            </a:lvl4pPr>
            <a:lvl5pPr indent="-279400" lvl="4" marL="22860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 sz="800">
                <a:solidFill>
                  <a:schemeClr val="lt1"/>
                </a:solidFill>
              </a:defRPr>
            </a:lvl5pPr>
            <a:lvl6pPr indent="-279400" lvl="5" marL="27432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6pPr>
            <a:lvl7pPr indent="-279400" lvl="6" marL="32004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7pPr>
            <a:lvl8pPr indent="-279400" lvl="7" marL="36576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8pPr>
            <a:lvl9pPr indent="-279400" lvl="8" marL="41148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3" name="Google Shape;293;p39"/>
          <p:cNvSpPr txBox="1"/>
          <p:nvPr>
            <p:ph idx="6" type="body"/>
          </p:nvPr>
        </p:nvSpPr>
        <p:spPr>
          <a:xfrm>
            <a:off x="12312375" y="6858225"/>
            <a:ext cx="4928700" cy="257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74650" lvl="0" marL="4572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Char char="•"/>
              <a:defRPr sz="2300">
                <a:solidFill>
                  <a:schemeClr val="lt1"/>
                </a:solidFill>
              </a:defRPr>
            </a:lvl1pPr>
            <a:lvl2pPr indent="-349250" lvl="1" marL="9144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900"/>
              <a:buChar char="-"/>
              <a:defRPr sz="1900">
                <a:solidFill>
                  <a:schemeClr val="lt1"/>
                </a:solidFill>
              </a:defRPr>
            </a:lvl2pPr>
            <a:lvl3pPr indent="-323850" lvl="2" marL="13716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Char char="‣"/>
              <a:defRPr sz="1500"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Char char="๏"/>
              <a:defRPr sz="1100">
                <a:solidFill>
                  <a:schemeClr val="lt1"/>
                </a:solidFill>
              </a:defRPr>
            </a:lvl4pPr>
            <a:lvl5pPr indent="-279400" lvl="4" marL="22860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 sz="800">
                <a:solidFill>
                  <a:schemeClr val="lt1"/>
                </a:solidFill>
              </a:defRPr>
            </a:lvl5pPr>
            <a:lvl6pPr indent="-279400" lvl="5" marL="27432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6pPr>
            <a:lvl7pPr indent="-279400" lvl="6" marL="32004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7pPr>
            <a:lvl8pPr indent="-279400" lvl="7" marL="36576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8pPr>
            <a:lvl9pPr indent="-279400" lvl="8" marL="41148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4" name="Google Shape;294;p39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6_Four Points ">
  <p:cSld name="Bullets + Sub Light - v1.4_1_2_1_2_1_1_2">
    <p:bg>
      <p:bgPr>
        <a:solidFill>
          <a:schemeClr val="dk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"/>
          <p:cNvSpPr txBox="1"/>
          <p:nvPr>
            <p:ph idx="1" type="subTitle"/>
          </p:nvPr>
        </p:nvSpPr>
        <p:spPr>
          <a:xfrm>
            <a:off x="1046850" y="5814150"/>
            <a:ext cx="3520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97" name="Google Shape;297;p40"/>
          <p:cNvSpPr txBox="1"/>
          <p:nvPr>
            <p:ph idx="2" type="body"/>
          </p:nvPr>
        </p:nvSpPr>
        <p:spPr>
          <a:xfrm>
            <a:off x="1046950" y="6739975"/>
            <a:ext cx="3520500" cy="535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74650" lvl="0" marL="4572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Char char="•"/>
              <a:defRPr sz="2300">
                <a:solidFill>
                  <a:schemeClr val="lt1"/>
                </a:solidFill>
              </a:defRPr>
            </a:lvl1pPr>
            <a:lvl2pPr indent="-349250" lvl="1" marL="9144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900"/>
              <a:buChar char="-"/>
              <a:defRPr sz="1900">
                <a:solidFill>
                  <a:schemeClr val="lt1"/>
                </a:solidFill>
              </a:defRPr>
            </a:lvl2pPr>
            <a:lvl3pPr indent="-323850" lvl="2" marL="13716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Char char="‣"/>
              <a:defRPr sz="1500"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Char char="๏"/>
              <a:defRPr sz="1100"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>
                <a:solidFill>
                  <a:schemeClr val="lt1"/>
                </a:solidFill>
              </a:defRPr>
            </a:lvl5pPr>
            <a:lvl6pPr indent="-279400" lvl="5" marL="27432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6pPr>
            <a:lvl7pPr indent="-279400" lvl="6" marL="32004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7pPr>
            <a:lvl8pPr indent="-279400" lvl="7" marL="36576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8pPr>
            <a:lvl9pPr indent="-279400" lvl="8" marL="41148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8" name="Google Shape;298;p40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9" name="Google Shape;299;p40"/>
          <p:cNvSpPr txBox="1"/>
          <p:nvPr>
            <p:ph idx="3" type="subTitle"/>
          </p:nvPr>
        </p:nvSpPr>
        <p:spPr>
          <a:xfrm>
            <a:off x="13720525" y="5807475"/>
            <a:ext cx="3520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300" name="Google Shape;300;p40"/>
          <p:cNvSpPr txBox="1"/>
          <p:nvPr>
            <p:ph idx="4" type="body"/>
          </p:nvPr>
        </p:nvSpPr>
        <p:spPr>
          <a:xfrm>
            <a:off x="13720525" y="6733300"/>
            <a:ext cx="3520500" cy="535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74650" lvl="0" marL="4572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Char char="•"/>
              <a:defRPr sz="2300">
                <a:solidFill>
                  <a:schemeClr val="lt1"/>
                </a:solidFill>
              </a:defRPr>
            </a:lvl1pPr>
            <a:lvl2pPr indent="-349250" lvl="1" marL="9144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900"/>
              <a:buChar char="-"/>
              <a:defRPr sz="1900">
                <a:solidFill>
                  <a:schemeClr val="lt1"/>
                </a:solidFill>
              </a:defRPr>
            </a:lvl2pPr>
            <a:lvl3pPr indent="-323850" lvl="2" marL="13716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Char char="‣"/>
              <a:defRPr sz="1500"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Char char="๏"/>
              <a:defRPr sz="1100"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>
                <a:solidFill>
                  <a:schemeClr val="lt1"/>
                </a:solidFill>
              </a:defRPr>
            </a:lvl5pPr>
            <a:lvl6pPr indent="-279400" lvl="5" marL="27432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6pPr>
            <a:lvl7pPr indent="-279400" lvl="6" marL="32004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7pPr>
            <a:lvl8pPr indent="-279400" lvl="7" marL="36576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8pPr>
            <a:lvl9pPr indent="-279400" lvl="8" marL="41148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1" name="Google Shape;301;p40"/>
          <p:cNvSpPr txBox="1"/>
          <p:nvPr>
            <p:ph idx="5" type="subTitle"/>
          </p:nvPr>
        </p:nvSpPr>
        <p:spPr>
          <a:xfrm>
            <a:off x="5288325" y="5814125"/>
            <a:ext cx="3520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302" name="Google Shape;302;p40"/>
          <p:cNvSpPr txBox="1"/>
          <p:nvPr>
            <p:ph idx="6" type="body"/>
          </p:nvPr>
        </p:nvSpPr>
        <p:spPr>
          <a:xfrm>
            <a:off x="5288325" y="6739950"/>
            <a:ext cx="3520500" cy="535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74650" lvl="0" marL="4572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Char char="•"/>
              <a:defRPr sz="2300">
                <a:solidFill>
                  <a:schemeClr val="lt1"/>
                </a:solidFill>
              </a:defRPr>
            </a:lvl1pPr>
            <a:lvl2pPr indent="-349250" lvl="1" marL="9144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900"/>
              <a:buChar char="-"/>
              <a:defRPr sz="1900">
                <a:solidFill>
                  <a:schemeClr val="lt1"/>
                </a:solidFill>
              </a:defRPr>
            </a:lvl2pPr>
            <a:lvl3pPr indent="-323850" lvl="2" marL="13716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Char char="‣"/>
              <a:defRPr sz="1500"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Char char="๏"/>
              <a:defRPr sz="1100"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>
                <a:solidFill>
                  <a:schemeClr val="lt1"/>
                </a:solidFill>
              </a:defRPr>
            </a:lvl5pPr>
            <a:lvl6pPr indent="-279400" lvl="5" marL="27432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6pPr>
            <a:lvl7pPr indent="-279400" lvl="6" marL="32004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7pPr>
            <a:lvl8pPr indent="-279400" lvl="7" marL="36576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8pPr>
            <a:lvl9pPr indent="-279400" lvl="8" marL="41148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3" name="Google Shape;303;p40"/>
          <p:cNvSpPr txBox="1"/>
          <p:nvPr>
            <p:ph idx="7" type="subTitle"/>
          </p:nvPr>
        </p:nvSpPr>
        <p:spPr>
          <a:xfrm>
            <a:off x="9496000" y="5807475"/>
            <a:ext cx="3520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304" name="Google Shape;304;p40"/>
          <p:cNvSpPr txBox="1"/>
          <p:nvPr>
            <p:ph idx="8" type="body"/>
          </p:nvPr>
        </p:nvSpPr>
        <p:spPr>
          <a:xfrm>
            <a:off x="9495975" y="6733300"/>
            <a:ext cx="3520500" cy="535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74650" lvl="0" marL="4572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Char char="•"/>
              <a:defRPr sz="2300">
                <a:solidFill>
                  <a:schemeClr val="lt1"/>
                </a:solidFill>
              </a:defRPr>
            </a:lvl1pPr>
            <a:lvl2pPr indent="-349250" lvl="1" marL="9144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900"/>
              <a:buChar char="-"/>
              <a:defRPr sz="1900">
                <a:solidFill>
                  <a:schemeClr val="lt1"/>
                </a:solidFill>
              </a:defRPr>
            </a:lvl2pPr>
            <a:lvl3pPr indent="-323850" lvl="2" marL="13716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Char char="‣"/>
              <a:defRPr sz="1500"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Char char="๏"/>
              <a:defRPr sz="1100"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>
                <a:solidFill>
                  <a:schemeClr val="lt1"/>
                </a:solidFill>
              </a:defRPr>
            </a:lvl5pPr>
            <a:lvl6pPr indent="-279400" lvl="5" marL="27432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6pPr>
            <a:lvl7pPr indent="-279400" lvl="6" marL="32004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7pPr>
            <a:lvl8pPr indent="-279400" lvl="7" marL="36576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8pPr>
            <a:lvl9pPr indent="-279400" lvl="8" marL="4114800" rtl="0" algn="ctr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_Agenda">
  <p:cSld name="Agenda - v1.4_2_1_1_1"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idx="1" type="body"/>
          </p:nvPr>
        </p:nvSpPr>
        <p:spPr>
          <a:xfrm>
            <a:off x="9231550" y="1714500"/>
            <a:ext cx="8384100" cy="685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57200" lvl="0" marL="457200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Montserrat"/>
              <a:buAutoNum type="arabicParenR"/>
              <a:defRPr sz="3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57200" lvl="1" marL="914400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Montserrat"/>
              <a:buAutoNum type="alphaLcParenR"/>
              <a:defRPr sz="3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457200" lvl="2" marL="1371600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Montserrat"/>
              <a:buAutoNum type="romanLcParenR"/>
              <a:defRPr sz="3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457200" lvl="3" marL="1828800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Montserrat"/>
              <a:buAutoNum type="arabicParenBoth"/>
              <a:defRPr sz="3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457200" lvl="4" marL="2286000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Montserrat"/>
              <a:buAutoNum type="alphaLcParenBoth"/>
              <a:defRPr sz="3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457200" lvl="5" marL="2743200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Montserrat"/>
              <a:buAutoNum type="romanLcParenBoth"/>
              <a:defRPr sz="3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457200" lvl="6" marL="3200400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Montserrat"/>
              <a:buAutoNum type="arabicPeriod"/>
              <a:defRPr sz="3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457200" lvl="7" marL="3657600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Montserrat"/>
              <a:buAutoNum type="alphaLcPeriod"/>
              <a:defRPr sz="3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457200" lvl="8" marL="4114800" rtl="0">
              <a:lnSpc>
                <a:spcPct val="100000"/>
              </a:lnSpc>
              <a:spcBef>
                <a:spcPts val="2300"/>
              </a:spcBef>
              <a:spcAft>
                <a:spcPts val="2300"/>
              </a:spcAft>
              <a:buClr>
                <a:srgbClr val="434343"/>
              </a:buClr>
              <a:buSzPts val="3600"/>
              <a:buFont typeface="Montserrat"/>
              <a:buAutoNum type="romanLcPeriod"/>
              <a:defRPr sz="3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98675" y="3429000"/>
            <a:ext cx="8324700" cy="342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7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0">
                <a:solidFill>
                  <a:schemeClr val="lt1"/>
                </a:solidFill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0">
                <a:solidFill>
                  <a:schemeClr val="lt1"/>
                </a:solidFill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0">
                <a:solidFill>
                  <a:schemeClr val="lt1"/>
                </a:solidFill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0">
                <a:solidFill>
                  <a:schemeClr val="lt1"/>
                </a:solidFill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0">
                <a:solidFill>
                  <a:schemeClr val="lt1"/>
                </a:solidFill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0">
                <a:solidFill>
                  <a:schemeClr val="lt1"/>
                </a:solidFill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0">
                <a:solidFill>
                  <a:schemeClr val="lt1"/>
                </a:solidFill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7_Big Stat">
  <p:cSld name="Quote - v1.4_1">
    <p:bg>
      <p:bgPr>
        <a:solidFill>
          <a:schemeClr val="lt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/>
          <p:nvPr>
            <p:ph type="title"/>
          </p:nvPr>
        </p:nvSpPr>
        <p:spPr>
          <a:xfrm>
            <a:off x="2514600" y="2571750"/>
            <a:ext cx="13258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00"/>
              <a:buNone/>
              <a:defRPr sz="14600">
                <a:solidFill>
                  <a:schemeClr val="dk1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00"/>
              <a:buNone/>
              <a:defRPr sz="14600"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00"/>
              <a:buNone/>
              <a:defRPr sz="14600"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00"/>
              <a:buNone/>
              <a:defRPr sz="14600"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00"/>
              <a:buNone/>
              <a:defRPr sz="14600"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00"/>
              <a:buNone/>
              <a:defRPr sz="14600"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00"/>
              <a:buNone/>
              <a:defRPr sz="14600"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00"/>
              <a:buNone/>
              <a:defRPr sz="14600"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00"/>
              <a:buNone/>
              <a:defRPr sz="14600"/>
            </a:lvl9pPr>
          </a:lstStyle>
          <a:p/>
        </p:txBody>
      </p:sp>
      <p:sp>
        <p:nvSpPr>
          <p:cNvPr id="307" name="Google Shape;307;p41"/>
          <p:cNvSpPr txBox="1"/>
          <p:nvPr>
            <p:ph idx="1" type="subTitle"/>
          </p:nvPr>
        </p:nvSpPr>
        <p:spPr>
          <a:xfrm>
            <a:off x="2514600" y="6000750"/>
            <a:ext cx="13258800" cy="171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8" name="Google Shape;308;p41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9" name="Google Shape;309;p41"/>
          <p:cNvSpPr txBox="1"/>
          <p:nvPr>
            <p:ph idx="2" type="subTitle"/>
          </p:nvPr>
        </p:nvSpPr>
        <p:spPr>
          <a:xfrm>
            <a:off x="857250" y="9009150"/>
            <a:ext cx="6629400" cy="42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8_Stat Comparison">
  <p:cSld name="Quote - v1.4_1_2_1_2">
    <p:bg>
      <p:bgPr>
        <a:solidFill>
          <a:schemeClr val="lt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/>
          <p:nvPr>
            <p:ph type="title"/>
          </p:nvPr>
        </p:nvSpPr>
        <p:spPr>
          <a:xfrm>
            <a:off x="1257300" y="3429000"/>
            <a:ext cx="6629400" cy="235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00"/>
              <a:buNone/>
              <a:defRPr sz="14600">
                <a:solidFill>
                  <a:schemeClr val="dk1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00"/>
              <a:buNone/>
              <a:defRPr sz="14600"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00"/>
              <a:buNone/>
              <a:defRPr sz="14600"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00"/>
              <a:buNone/>
              <a:defRPr sz="14600"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00"/>
              <a:buNone/>
              <a:defRPr sz="14600"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00"/>
              <a:buNone/>
              <a:defRPr sz="14600"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00"/>
              <a:buNone/>
              <a:defRPr sz="14600"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00"/>
              <a:buNone/>
              <a:defRPr sz="14600"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00"/>
              <a:buNone/>
              <a:defRPr sz="14600"/>
            </a:lvl9pPr>
          </a:lstStyle>
          <a:p/>
        </p:txBody>
      </p:sp>
      <p:sp>
        <p:nvSpPr>
          <p:cNvPr id="312" name="Google Shape;312;p42"/>
          <p:cNvSpPr txBox="1"/>
          <p:nvPr>
            <p:ph idx="1" type="subTitle"/>
          </p:nvPr>
        </p:nvSpPr>
        <p:spPr>
          <a:xfrm>
            <a:off x="1257300" y="5856731"/>
            <a:ext cx="6629400" cy="100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3" name="Google Shape;313;p42"/>
          <p:cNvSpPr txBox="1"/>
          <p:nvPr>
            <p:ph idx="2" type="title"/>
          </p:nvPr>
        </p:nvSpPr>
        <p:spPr>
          <a:xfrm>
            <a:off x="10401300" y="3429000"/>
            <a:ext cx="6629400" cy="235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00"/>
              <a:buNone/>
              <a:defRPr sz="14600">
                <a:solidFill>
                  <a:schemeClr val="dk1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00"/>
              <a:buNone/>
              <a:defRPr sz="14600">
                <a:solidFill>
                  <a:schemeClr val="dk1"/>
                </a:solidFill>
              </a:defRPr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00"/>
              <a:buNone/>
              <a:defRPr sz="14600">
                <a:solidFill>
                  <a:schemeClr val="dk1"/>
                </a:solidFill>
              </a:defRPr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00"/>
              <a:buNone/>
              <a:defRPr sz="14600">
                <a:solidFill>
                  <a:schemeClr val="dk1"/>
                </a:solidFill>
              </a:defRPr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00"/>
              <a:buNone/>
              <a:defRPr sz="14600">
                <a:solidFill>
                  <a:schemeClr val="dk1"/>
                </a:solidFill>
              </a:defRPr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00"/>
              <a:buNone/>
              <a:defRPr sz="14600">
                <a:solidFill>
                  <a:schemeClr val="dk1"/>
                </a:solidFill>
              </a:defRPr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00"/>
              <a:buNone/>
              <a:defRPr sz="14600">
                <a:solidFill>
                  <a:schemeClr val="dk1"/>
                </a:solidFill>
              </a:defRPr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00"/>
              <a:buNone/>
              <a:defRPr sz="14600">
                <a:solidFill>
                  <a:schemeClr val="dk1"/>
                </a:solidFill>
              </a:defRPr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00"/>
              <a:buNone/>
              <a:defRPr sz="14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4" name="Google Shape;314;p42"/>
          <p:cNvSpPr txBox="1"/>
          <p:nvPr>
            <p:ph idx="3" type="subTitle"/>
          </p:nvPr>
        </p:nvSpPr>
        <p:spPr>
          <a:xfrm>
            <a:off x="10401300" y="5856731"/>
            <a:ext cx="6629400" cy="100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5" name="Google Shape;315;p42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6" name="Google Shape;316;p42"/>
          <p:cNvSpPr txBox="1"/>
          <p:nvPr>
            <p:ph idx="4" type="subTitle"/>
          </p:nvPr>
        </p:nvSpPr>
        <p:spPr>
          <a:xfrm>
            <a:off x="857250" y="9009150"/>
            <a:ext cx="6629400" cy="42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7" name="Google Shape;317;p42"/>
          <p:cNvSpPr txBox="1"/>
          <p:nvPr>
            <p:ph idx="5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9_Stat Comparison Split">
  <p:cSld name="Quote - v1.4_1_2_1_2_1">
    <p:bg>
      <p:bgPr>
        <a:solidFill>
          <a:schemeClr val="lt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3"/>
          <p:cNvSpPr/>
          <p:nvPr/>
        </p:nvSpPr>
        <p:spPr>
          <a:xfrm>
            <a:off x="9144000" y="0"/>
            <a:ext cx="9144000" cy="1028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3000"/>
              <a:buFont typeface="Arial"/>
              <a:buNone/>
            </a:pPr>
            <a:r>
              <a:t/>
            </a:r>
            <a:endParaRPr b="0" baseline="-25000" i="0" sz="3000" u="none" cap="none" strike="noStrike">
              <a:solidFill>
                <a:srgbClr val="FEFEF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3"/>
          <p:cNvSpPr txBox="1"/>
          <p:nvPr>
            <p:ph type="title"/>
          </p:nvPr>
        </p:nvSpPr>
        <p:spPr>
          <a:xfrm>
            <a:off x="1257300" y="3429000"/>
            <a:ext cx="6629400" cy="235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00"/>
              <a:buNone/>
              <a:defRPr sz="14600">
                <a:solidFill>
                  <a:schemeClr val="dk1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00"/>
              <a:buNone/>
              <a:defRPr sz="14600"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00"/>
              <a:buNone/>
              <a:defRPr sz="14600"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00"/>
              <a:buNone/>
              <a:defRPr sz="14600"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00"/>
              <a:buNone/>
              <a:defRPr sz="14600"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00"/>
              <a:buNone/>
              <a:defRPr sz="14600"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00"/>
              <a:buNone/>
              <a:defRPr sz="14600"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00"/>
              <a:buNone/>
              <a:defRPr sz="14600"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00"/>
              <a:buNone/>
              <a:defRPr sz="14600"/>
            </a:lvl9pPr>
          </a:lstStyle>
          <a:p/>
        </p:txBody>
      </p:sp>
      <p:sp>
        <p:nvSpPr>
          <p:cNvPr id="321" name="Google Shape;321;p43"/>
          <p:cNvSpPr txBox="1"/>
          <p:nvPr>
            <p:ph idx="1" type="subTitle"/>
          </p:nvPr>
        </p:nvSpPr>
        <p:spPr>
          <a:xfrm>
            <a:off x="1257300" y="5856731"/>
            <a:ext cx="6629400" cy="100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22" name="Google Shape;322;p43"/>
          <p:cNvSpPr txBox="1"/>
          <p:nvPr>
            <p:ph idx="2" type="title"/>
          </p:nvPr>
        </p:nvSpPr>
        <p:spPr>
          <a:xfrm>
            <a:off x="10401300" y="3429000"/>
            <a:ext cx="6629400" cy="235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00"/>
              <a:buNone/>
              <a:defRPr sz="14600">
                <a:solidFill>
                  <a:schemeClr val="lt1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00"/>
              <a:buNone/>
              <a:defRPr sz="14600">
                <a:solidFill>
                  <a:schemeClr val="lt1"/>
                </a:solidFill>
              </a:defRPr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00"/>
              <a:buNone/>
              <a:defRPr sz="14600">
                <a:solidFill>
                  <a:schemeClr val="lt1"/>
                </a:solidFill>
              </a:defRPr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00"/>
              <a:buNone/>
              <a:defRPr sz="14600">
                <a:solidFill>
                  <a:schemeClr val="lt1"/>
                </a:solidFill>
              </a:defRPr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00"/>
              <a:buNone/>
              <a:defRPr sz="14600">
                <a:solidFill>
                  <a:schemeClr val="lt1"/>
                </a:solidFill>
              </a:defRPr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00"/>
              <a:buNone/>
              <a:defRPr sz="14600">
                <a:solidFill>
                  <a:schemeClr val="lt1"/>
                </a:solidFill>
              </a:defRPr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00"/>
              <a:buNone/>
              <a:defRPr sz="14600">
                <a:solidFill>
                  <a:schemeClr val="lt1"/>
                </a:solidFill>
              </a:defRPr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00"/>
              <a:buNone/>
              <a:defRPr sz="14600">
                <a:solidFill>
                  <a:schemeClr val="lt1"/>
                </a:solidFill>
              </a:defRPr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00"/>
              <a:buNone/>
              <a:defRPr sz="1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3" name="Google Shape;323;p43"/>
          <p:cNvSpPr txBox="1"/>
          <p:nvPr>
            <p:ph idx="3" type="subTitle"/>
          </p:nvPr>
        </p:nvSpPr>
        <p:spPr>
          <a:xfrm>
            <a:off x="10401300" y="5856731"/>
            <a:ext cx="6629400" cy="100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4" name="Google Shape;324;p43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5" name="Google Shape;325;p43"/>
          <p:cNvSpPr txBox="1"/>
          <p:nvPr>
            <p:ph idx="4" type="subTitle"/>
          </p:nvPr>
        </p:nvSpPr>
        <p:spPr>
          <a:xfrm>
            <a:off x="857250" y="9009150"/>
            <a:ext cx="6629400" cy="42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0_Big Stat ">
  <p:cSld name="Quote - v1.4_1_1">
    <p:bg>
      <p:bgPr>
        <a:solidFill>
          <a:schemeClr val="dk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4"/>
          <p:cNvSpPr txBox="1"/>
          <p:nvPr>
            <p:ph type="title"/>
          </p:nvPr>
        </p:nvSpPr>
        <p:spPr>
          <a:xfrm>
            <a:off x="2514600" y="2571750"/>
            <a:ext cx="13258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00"/>
              <a:buNone/>
              <a:defRPr sz="14600">
                <a:solidFill>
                  <a:schemeClr val="lt1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0"/>
              <a:buNone/>
              <a:defRPr sz="17500">
                <a:solidFill>
                  <a:schemeClr val="lt1"/>
                </a:solidFill>
              </a:defRPr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0"/>
              <a:buNone/>
              <a:defRPr sz="17500">
                <a:solidFill>
                  <a:schemeClr val="lt1"/>
                </a:solidFill>
              </a:defRPr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0"/>
              <a:buNone/>
              <a:defRPr sz="17500">
                <a:solidFill>
                  <a:schemeClr val="lt1"/>
                </a:solidFill>
              </a:defRPr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0"/>
              <a:buNone/>
              <a:defRPr sz="17500">
                <a:solidFill>
                  <a:schemeClr val="lt1"/>
                </a:solidFill>
              </a:defRPr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0"/>
              <a:buNone/>
              <a:defRPr sz="17500">
                <a:solidFill>
                  <a:schemeClr val="lt1"/>
                </a:solidFill>
              </a:defRPr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0"/>
              <a:buNone/>
              <a:defRPr sz="17500">
                <a:solidFill>
                  <a:schemeClr val="lt1"/>
                </a:solidFill>
              </a:defRPr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0"/>
              <a:buNone/>
              <a:defRPr sz="17500">
                <a:solidFill>
                  <a:schemeClr val="lt1"/>
                </a:solidFill>
              </a:defRPr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0"/>
              <a:buNone/>
              <a:defRPr sz="17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8" name="Google Shape;328;p44"/>
          <p:cNvSpPr txBox="1"/>
          <p:nvPr>
            <p:ph idx="1" type="subTitle"/>
          </p:nvPr>
        </p:nvSpPr>
        <p:spPr>
          <a:xfrm>
            <a:off x="2514600" y="6000750"/>
            <a:ext cx="13258800" cy="171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44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0" name="Google Shape;330;p44"/>
          <p:cNvSpPr txBox="1"/>
          <p:nvPr>
            <p:ph idx="2" type="subTitle"/>
          </p:nvPr>
        </p:nvSpPr>
        <p:spPr>
          <a:xfrm>
            <a:off x="857250" y="9009150"/>
            <a:ext cx="6629400" cy="42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1_Stat Comparison ">
  <p:cSld name="Quote - v1.4_1_2_1_2_2">
    <p:bg>
      <p:bgPr>
        <a:solidFill>
          <a:schemeClr val="dk1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5"/>
          <p:cNvSpPr txBox="1"/>
          <p:nvPr>
            <p:ph type="title"/>
          </p:nvPr>
        </p:nvSpPr>
        <p:spPr>
          <a:xfrm>
            <a:off x="1257300" y="3429000"/>
            <a:ext cx="6629400" cy="235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00"/>
              <a:buNone/>
              <a:defRPr sz="14600">
                <a:solidFill>
                  <a:schemeClr val="lt1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3" name="Google Shape;333;p45"/>
          <p:cNvSpPr txBox="1"/>
          <p:nvPr>
            <p:ph idx="1" type="subTitle"/>
          </p:nvPr>
        </p:nvSpPr>
        <p:spPr>
          <a:xfrm>
            <a:off x="1257300" y="5856731"/>
            <a:ext cx="6629400" cy="100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Google Shape;334;p45"/>
          <p:cNvSpPr txBox="1"/>
          <p:nvPr>
            <p:ph idx="2" type="title"/>
          </p:nvPr>
        </p:nvSpPr>
        <p:spPr>
          <a:xfrm>
            <a:off x="10401300" y="3429000"/>
            <a:ext cx="6629400" cy="235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00"/>
              <a:buNone/>
              <a:defRPr sz="14600">
                <a:solidFill>
                  <a:schemeClr val="lt1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00"/>
              <a:buNone/>
              <a:defRPr sz="14600">
                <a:solidFill>
                  <a:schemeClr val="lt1"/>
                </a:solidFill>
              </a:defRPr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00"/>
              <a:buNone/>
              <a:defRPr sz="14600">
                <a:solidFill>
                  <a:schemeClr val="lt1"/>
                </a:solidFill>
              </a:defRPr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00"/>
              <a:buNone/>
              <a:defRPr sz="14600">
                <a:solidFill>
                  <a:schemeClr val="lt1"/>
                </a:solidFill>
              </a:defRPr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00"/>
              <a:buNone/>
              <a:defRPr sz="14600">
                <a:solidFill>
                  <a:schemeClr val="lt1"/>
                </a:solidFill>
              </a:defRPr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00"/>
              <a:buNone/>
              <a:defRPr sz="14600">
                <a:solidFill>
                  <a:schemeClr val="lt1"/>
                </a:solidFill>
              </a:defRPr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00"/>
              <a:buNone/>
              <a:defRPr sz="14600">
                <a:solidFill>
                  <a:schemeClr val="lt1"/>
                </a:solidFill>
              </a:defRPr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00"/>
              <a:buNone/>
              <a:defRPr sz="14600">
                <a:solidFill>
                  <a:schemeClr val="lt1"/>
                </a:solidFill>
              </a:defRPr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00"/>
              <a:buNone/>
              <a:defRPr sz="1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5" name="Google Shape;335;p45"/>
          <p:cNvSpPr txBox="1"/>
          <p:nvPr>
            <p:ph idx="3" type="subTitle"/>
          </p:nvPr>
        </p:nvSpPr>
        <p:spPr>
          <a:xfrm>
            <a:off x="10401300" y="5856731"/>
            <a:ext cx="6629400" cy="100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6" name="Google Shape;336;p45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7" name="Google Shape;337;p45"/>
          <p:cNvSpPr txBox="1"/>
          <p:nvPr>
            <p:ph idx="4" type="subTitle"/>
          </p:nvPr>
        </p:nvSpPr>
        <p:spPr>
          <a:xfrm>
            <a:off x="857250" y="9009150"/>
            <a:ext cx="6629400" cy="42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2_Stat Comparison Split ">
  <p:cSld name="Quote - v1.4_1_2_1_2_1_1">
    <p:bg>
      <p:bgPr>
        <a:solidFill>
          <a:schemeClr val="lt1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6"/>
          <p:cNvSpPr/>
          <p:nvPr/>
        </p:nvSpPr>
        <p:spPr>
          <a:xfrm flipH="1">
            <a:off x="0" y="0"/>
            <a:ext cx="9144000" cy="1028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3000"/>
              <a:buFont typeface="Arial"/>
              <a:buNone/>
            </a:pPr>
            <a:r>
              <a:t/>
            </a:r>
            <a:endParaRPr b="0" baseline="-25000" i="0" sz="3000" u="none" cap="none" strike="noStrike">
              <a:solidFill>
                <a:srgbClr val="FEFEF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6"/>
          <p:cNvSpPr txBox="1"/>
          <p:nvPr>
            <p:ph type="title"/>
          </p:nvPr>
        </p:nvSpPr>
        <p:spPr>
          <a:xfrm>
            <a:off x="1257300" y="3429000"/>
            <a:ext cx="6629400" cy="235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00"/>
              <a:buNone/>
              <a:defRPr sz="14600">
                <a:solidFill>
                  <a:schemeClr val="lt1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00"/>
              <a:buNone/>
              <a:defRPr sz="14600">
                <a:solidFill>
                  <a:schemeClr val="lt1"/>
                </a:solidFill>
              </a:defRPr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00"/>
              <a:buNone/>
              <a:defRPr sz="14600">
                <a:solidFill>
                  <a:schemeClr val="lt1"/>
                </a:solidFill>
              </a:defRPr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00"/>
              <a:buNone/>
              <a:defRPr sz="14600">
                <a:solidFill>
                  <a:schemeClr val="lt1"/>
                </a:solidFill>
              </a:defRPr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00"/>
              <a:buNone/>
              <a:defRPr sz="14600">
                <a:solidFill>
                  <a:schemeClr val="lt1"/>
                </a:solidFill>
              </a:defRPr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00"/>
              <a:buNone/>
              <a:defRPr sz="14600">
                <a:solidFill>
                  <a:schemeClr val="lt1"/>
                </a:solidFill>
              </a:defRPr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00"/>
              <a:buNone/>
              <a:defRPr sz="14600">
                <a:solidFill>
                  <a:schemeClr val="lt1"/>
                </a:solidFill>
              </a:defRPr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00"/>
              <a:buNone/>
              <a:defRPr sz="14600">
                <a:solidFill>
                  <a:schemeClr val="lt1"/>
                </a:solidFill>
              </a:defRPr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00"/>
              <a:buNone/>
              <a:defRPr sz="1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1" name="Google Shape;341;p46"/>
          <p:cNvSpPr txBox="1"/>
          <p:nvPr>
            <p:ph idx="1" type="subTitle"/>
          </p:nvPr>
        </p:nvSpPr>
        <p:spPr>
          <a:xfrm>
            <a:off x="1257300" y="5856731"/>
            <a:ext cx="6629400" cy="100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2" name="Google Shape;342;p46"/>
          <p:cNvSpPr txBox="1"/>
          <p:nvPr>
            <p:ph idx="2" type="title"/>
          </p:nvPr>
        </p:nvSpPr>
        <p:spPr>
          <a:xfrm>
            <a:off x="10401300" y="3429000"/>
            <a:ext cx="6629400" cy="235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00"/>
              <a:buNone/>
              <a:defRPr sz="14600">
                <a:solidFill>
                  <a:schemeClr val="dk1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00"/>
              <a:buNone/>
              <a:defRPr sz="14600">
                <a:solidFill>
                  <a:schemeClr val="dk1"/>
                </a:solidFill>
              </a:defRPr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00"/>
              <a:buNone/>
              <a:defRPr sz="14600">
                <a:solidFill>
                  <a:schemeClr val="dk1"/>
                </a:solidFill>
              </a:defRPr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00"/>
              <a:buNone/>
              <a:defRPr sz="14600">
                <a:solidFill>
                  <a:schemeClr val="dk1"/>
                </a:solidFill>
              </a:defRPr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00"/>
              <a:buNone/>
              <a:defRPr sz="14600">
                <a:solidFill>
                  <a:schemeClr val="dk1"/>
                </a:solidFill>
              </a:defRPr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00"/>
              <a:buNone/>
              <a:defRPr sz="14600">
                <a:solidFill>
                  <a:schemeClr val="dk1"/>
                </a:solidFill>
              </a:defRPr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00"/>
              <a:buNone/>
              <a:defRPr sz="14600">
                <a:solidFill>
                  <a:schemeClr val="dk1"/>
                </a:solidFill>
              </a:defRPr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00"/>
              <a:buNone/>
              <a:defRPr sz="14600">
                <a:solidFill>
                  <a:schemeClr val="dk1"/>
                </a:solidFill>
              </a:defRPr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00"/>
              <a:buNone/>
              <a:defRPr sz="14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3" name="Google Shape;343;p46"/>
          <p:cNvSpPr txBox="1"/>
          <p:nvPr>
            <p:ph idx="3" type="subTitle"/>
          </p:nvPr>
        </p:nvSpPr>
        <p:spPr>
          <a:xfrm>
            <a:off x="10401300" y="5856731"/>
            <a:ext cx="6629400" cy="100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4" name="Google Shape;344;p46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5" name="Google Shape;345;p46"/>
          <p:cNvSpPr txBox="1"/>
          <p:nvPr>
            <p:ph idx="4" type="subTitle"/>
          </p:nvPr>
        </p:nvSpPr>
        <p:spPr>
          <a:xfrm>
            <a:off x="857250" y="9009150"/>
            <a:ext cx="6629400" cy="42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3_Three Stats">
  <p:cSld name="Quote - v1.4_1_2_1_1_2">
    <p:bg>
      <p:bgPr>
        <a:solidFill>
          <a:schemeClr val="lt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7"/>
          <p:cNvSpPr txBox="1"/>
          <p:nvPr>
            <p:ph type="title"/>
          </p:nvPr>
        </p:nvSpPr>
        <p:spPr>
          <a:xfrm>
            <a:off x="2085975" y="3928359"/>
            <a:ext cx="3315000" cy="15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ontserrat SemiBold"/>
              <a:buNone/>
              <a:defRPr b="0" sz="9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ontserrat SemiBold"/>
              <a:buNone/>
              <a:defRPr b="0" sz="9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ontserrat SemiBold"/>
              <a:buNone/>
              <a:defRPr b="0" sz="9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ontserrat SemiBold"/>
              <a:buNone/>
              <a:defRPr b="0" sz="9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ontserrat SemiBold"/>
              <a:buNone/>
              <a:defRPr b="0" sz="9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ontserrat SemiBold"/>
              <a:buNone/>
              <a:defRPr b="0" sz="9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ontserrat SemiBold"/>
              <a:buNone/>
              <a:defRPr b="0" sz="9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ontserrat SemiBold"/>
              <a:buNone/>
              <a:defRPr b="0" sz="9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348" name="Google Shape;348;p47"/>
          <p:cNvSpPr txBox="1"/>
          <p:nvPr>
            <p:ph idx="1" type="subTitle"/>
          </p:nvPr>
        </p:nvSpPr>
        <p:spPr>
          <a:xfrm>
            <a:off x="2085975" y="5501400"/>
            <a:ext cx="3315000" cy="85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9" name="Google Shape;349;p47"/>
          <p:cNvSpPr txBox="1"/>
          <p:nvPr>
            <p:ph idx="2" type="title"/>
          </p:nvPr>
        </p:nvSpPr>
        <p:spPr>
          <a:xfrm>
            <a:off x="7486650" y="3928359"/>
            <a:ext cx="3315000" cy="15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ontserrat SemiBold"/>
              <a:buNone/>
              <a:defRPr b="0" sz="9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ontserrat SemiBold"/>
              <a:buNone/>
              <a:defRPr b="0" sz="9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ontserrat SemiBold"/>
              <a:buNone/>
              <a:defRPr b="0" sz="9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ontserrat SemiBold"/>
              <a:buNone/>
              <a:defRPr b="0" sz="9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ontserrat SemiBold"/>
              <a:buNone/>
              <a:defRPr b="0" sz="9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ontserrat SemiBold"/>
              <a:buNone/>
              <a:defRPr b="0" sz="9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ontserrat SemiBold"/>
              <a:buNone/>
              <a:defRPr b="0" sz="9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ontserrat SemiBold"/>
              <a:buNone/>
              <a:defRPr b="0" sz="9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350" name="Google Shape;350;p47"/>
          <p:cNvSpPr txBox="1"/>
          <p:nvPr>
            <p:ph idx="3" type="subTitle"/>
          </p:nvPr>
        </p:nvSpPr>
        <p:spPr>
          <a:xfrm>
            <a:off x="7486650" y="5501391"/>
            <a:ext cx="3315000" cy="85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1" name="Google Shape;351;p47"/>
          <p:cNvSpPr txBox="1"/>
          <p:nvPr>
            <p:ph idx="4" type="title"/>
          </p:nvPr>
        </p:nvSpPr>
        <p:spPr>
          <a:xfrm>
            <a:off x="12887325" y="3928359"/>
            <a:ext cx="3315000" cy="15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ontserrat SemiBold"/>
              <a:buNone/>
              <a:defRPr b="0" sz="9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ontserrat SemiBold"/>
              <a:buNone/>
              <a:defRPr b="0" sz="9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ontserrat SemiBold"/>
              <a:buNone/>
              <a:defRPr b="0" sz="9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ontserrat SemiBold"/>
              <a:buNone/>
              <a:defRPr b="0" sz="9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ontserrat SemiBold"/>
              <a:buNone/>
              <a:defRPr b="0" sz="9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ontserrat SemiBold"/>
              <a:buNone/>
              <a:defRPr b="0" sz="9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ontserrat SemiBold"/>
              <a:buNone/>
              <a:defRPr b="0" sz="9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ontserrat SemiBold"/>
              <a:buNone/>
              <a:defRPr b="0" sz="9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352" name="Google Shape;352;p47"/>
          <p:cNvSpPr txBox="1"/>
          <p:nvPr>
            <p:ph idx="5" type="subTitle"/>
          </p:nvPr>
        </p:nvSpPr>
        <p:spPr>
          <a:xfrm>
            <a:off x="12887325" y="5501391"/>
            <a:ext cx="3315000" cy="85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3" name="Google Shape;353;p47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4" name="Google Shape;354;p47"/>
          <p:cNvSpPr txBox="1"/>
          <p:nvPr>
            <p:ph idx="6" type="subTitle"/>
          </p:nvPr>
        </p:nvSpPr>
        <p:spPr>
          <a:xfrm>
            <a:off x="857250" y="9009150"/>
            <a:ext cx="6629400" cy="42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4_Stat + Media">
  <p:cSld name="Title + Phone - v1.4_1_1_1_3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 txBox="1"/>
          <p:nvPr>
            <p:ph type="title"/>
          </p:nvPr>
        </p:nvSpPr>
        <p:spPr>
          <a:xfrm>
            <a:off x="858745" y="1928924"/>
            <a:ext cx="7369500" cy="342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57" name="Google Shape;357;p48"/>
          <p:cNvSpPr txBox="1"/>
          <p:nvPr>
            <p:ph idx="1" type="subTitle"/>
          </p:nvPr>
        </p:nvSpPr>
        <p:spPr>
          <a:xfrm>
            <a:off x="868688" y="5426505"/>
            <a:ext cx="7369500" cy="342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2"/>
                </a:solidFill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2"/>
                </a:solidFill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2"/>
                </a:solidFill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2"/>
                </a:solidFill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2"/>
                </a:solidFill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2"/>
                </a:solidFill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2"/>
                </a:solidFill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8" name="Google Shape;358;p48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9" name="Google Shape;359;p48"/>
          <p:cNvSpPr txBox="1"/>
          <p:nvPr>
            <p:ph idx="2" type="subTitle"/>
          </p:nvPr>
        </p:nvSpPr>
        <p:spPr>
          <a:xfrm>
            <a:off x="857250" y="9009150"/>
            <a:ext cx="6629400" cy="42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5_Stats (Half)">
  <p:cSld name="TITLE_1_2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9"/>
          <p:cNvSpPr txBox="1"/>
          <p:nvPr>
            <p:ph type="ctrTitle"/>
          </p:nvPr>
        </p:nvSpPr>
        <p:spPr>
          <a:xfrm>
            <a:off x="870200" y="2468875"/>
            <a:ext cx="7041000" cy="1476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2" name="Google Shape;362;p49"/>
          <p:cNvSpPr txBox="1"/>
          <p:nvPr>
            <p:ph idx="1" type="subTitle"/>
          </p:nvPr>
        </p:nvSpPr>
        <p:spPr>
          <a:xfrm>
            <a:off x="870250" y="3970971"/>
            <a:ext cx="7041000" cy="34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63" name="Google Shape;363;p49"/>
          <p:cNvSpPr txBox="1"/>
          <p:nvPr>
            <p:ph idx="2" type="ctrTitle"/>
          </p:nvPr>
        </p:nvSpPr>
        <p:spPr>
          <a:xfrm>
            <a:off x="870200" y="5361701"/>
            <a:ext cx="7041000" cy="1476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4" name="Google Shape;364;p49"/>
          <p:cNvSpPr txBox="1"/>
          <p:nvPr>
            <p:ph idx="3" type="subTitle"/>
          </p:nvPr>
        </p:nvSpPr>
        <p:spPr>
          <a:xfrm>
            <a:off x="870250" y="6864100"/>
            <a:ext cx="7041000" cy="34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65" name="Google Shape;365;p49"/>
          <p:cNvSpPr txBox="1"/>
          <p:nvPr>
            <p:ph idx="4" type="subTitle"/>
          </p:nvPr>
        </p:nvSpPr>
        <p:spPr>
          <a:xfrm>
            <a:off x="857250" y="9009150"/>
            <a:ext cx="6629400" cy="42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66" name="Google Shape;366;p49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6_Three Stats ">
  <p:cSld name="Quote - v1.4_1_2_1_1_2_1_1">
    <p:bg>
      <p:bgPr>
        <a:solidFill>
          <a:schemeClr val="dk1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/>
          <p:nvPr>
            <p:ph type="title"/>
          </p:nvPr>
        </p:nvSpPr>
        <p:spPr>
          <a:xfrm>
            <a:off x="2085975" y="3928359"/>
            <a:ext cx="3315000" cy="15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Montserrat SemiBold"/>
              <a:buNone/>
              <a:defRPr b="0" sz="9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Montserrat SemiBold"/>
              <a:buNone/>
              <a:defRPr b="0" sz="9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Montserrat SemiBold"/>
              <a:buNone/>
              <a:defRPr b="0" sz="9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Montserrat SemiBold"/>
              <a:buNone/>
              <a:defRPr b="0" sz="9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Montserrat SemiBold"/>
              <a:buNone/>
              <a:defRPr b="0" sz="9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Montserrat SemiBold"/>
              <a:buNone/>
              <a:defRPr b="0" sz="9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Montserrat SemiBold"/>
              <a:buNone/>
              <a:defRPr b="0" sz="9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Montserrat SemiBold"/>
              <a:buNone/>
              <a:defRPr b="0" sz="9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369" name="Google Shape;369;p50"/>
          <p:cNvSpPr txBox="1"/>
          <p:nvPr>
            <p:ph idx="1" type="subTitle"/>
          </p:nvPr>
        </p:nvSpPr>
        <p:spPr>
          <a:xfrm>
            <a:off x="2085975" y="5501400"/>
            <a:ext cx="3315000" cy="85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0" name="Google Shape;370;p50"/>
          <p:cNvSpPr txBox="1"/>
          <p:nvPr>
            <p:ph idx="2" type="title"/>
          </p:nvPr>
        </p:nvSpPr>
        <p:spPr>
          <a:xfrm>
            <a:off x="7486650" y="3928359"/>
            <a:ext cx="3315000" cy="15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Montserrat SemiBold"/>
              <a:buNone/>
              <a:defRPr b="0" sz="9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Montserrat SemiBold"/>
              <a:buNone/>
              <a:defRPr b="0" sz="9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Montserrat SemiBold"/>
              <a:buNone/>
              <a:defRPr b="0" sz="9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Montserrat SemiBold"/>
              <a:buNone/>
              <a:defRPr b="0" sz="9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Montserrat SemiBold"/>
              <a:buNone/>
              <a:defRPr b="0" sz="9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Montserrat SemiBold"/>
              <a:buNone/>
              <a:defRPr b="0" sz="9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Montserrat SemiBold"/>
              <a:buNone/>
              <a:defRPr b="0" sz="9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Montserrat SemiBold"/>
              <a:buNone/>
              <a:defRPr b="0" sz="9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371" name="Google Shape;371;p50"/>
          <p:cNvSpPr txBox="1"/>
          <p:nvPr>
            <p:ph idx="3" type="subTitle"/>
          </p:nvPr>
        </p:nvSpPr>
        <p:spPr>
          <a:xfrm>
            <a:off x="7486650" y="5501391"/>
            <a:ext cx="3315000" cy="85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2" name="Google Shape;372;p50"/>
          <p:cNvSpPr txBox="1"/>
          <p:nvPr>
            <p:ph idx="4" type="title"/>
          </p:nvPr>
        </p:nvSpPr>
        <p:spPr>
          <a:xfrm>
            <a:off x="12887325" y="3928359"/>
            <a:ext cx="3315000" cy="15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Montserrat SemiBold"/>
              <a:buNone/>
              <a:defRPr b="0" sz="9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Montserrat SemiBold"/>
              <a:buNone/>
              <a:defRPr b="0" sz="9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Montserrat SemiBold"/>
              <a:buNone/>
              <a:defRPr b="0" sz="9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Montserrat SemiBold"/>
              <a:buNone/>
              <a:defRPr b="0" sz="9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Montserrat SemiBold"/>
              <a:buNone/>
              <a:defRPr b="0" sz="9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Montserrat SemiBold"/>
              <a:buNone/>
              <a:defRPr b="0" sz="9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Montserrat SemiBold"/>
              <a:buNone/>
              <a:defRPr b="0" sz="9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Montserrat SemiBold"/>
              <a:buNone/>
              <a:defRPr b="0" sz="9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373" name="Google Shape;373;p50"/>
          <p:cNvSpPr txBox="1"/>
          <p:nvPr>
            <p:ph idx="5" type="subTitle"/>
          </p:nvPr>
        </p:nvSpPr>
        <p:spPr>
          <a:xfrm>
            <a:off x="12887325" y="5501391"/>
            <a:ext cx="3315000" cy="85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4" name="Google Shape;374;p50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5" name="Google Shape;375;p50"/>
          <p:cNvSpPr txBox="1"/>
          <p:nvPr>
            <p:ph idx="6" type="subTitle"/>
          </p:nvPr>
        </p:nvSpPr>
        <p:spPr>
          <a:xfrm>
            <a:off x="857250" y="9009150"/>
            <a:ext cx="6629400" cy="42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_Schedule">
  <p:cSld name="Agenda - v1.4_2_1_1_1_1"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857250" y="3215675"/>
            <a:ext cx="5322600" cy="481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7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chemeClr val="dk1"/>
                </a:solidFill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chemeClr val="dk1"/>
                </a:solidFill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chemeClr val="dk1"/>
                </a:solidFill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chemeClr val="dk1"/>
                </a:solidFill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chemeClr val="dk1"/>
                </a:solidFill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chemeClr val="dk1"/>
                </a:solidFill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chemeClr val="dk1"/>
                </a:solidFill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1600070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6"/>
          <p:cNvSpPr txBox="1"/>
          <p:nvPr>
            <p:ph idx="1" type="subTitle"/>
          </p:nvPr>
        </p:nvSpPr>
        <p:spPr>
          <a:xfrm>
            <a:off x="7797725" y="2308886"/>
            <a:ext cx="4130700" cy="82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2" type="subTitle"/>
          </p:nvPr>
        </p:nvSpPr>
        <p:spPr>
          <a:xfrm>
            <a:off x="12133525" y="2308885"/>
            <a:ext cx="4224600" cy="82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3" type="subTitle"/>
          </p:nvPr>
        </p:nvSpPr>
        <p:spPr>
          <a:xfrm>
            <a:off x="7797725" y="1943125"/>
            <a:ext cx="41307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4" type="subTitle"/>
          </p:nvPr>
        </p:nvSpPr>
        <p:spPr>
          <a:xfrm>
            <a:off x="12133525" y="1943125"/>
            <a:ext cx="42246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5" type="subTitle"/>
          </p:nvPr>
        </p:nvSpPr>
        <p:spPr>
          <a:xfrm>
            <a:off x="7797725" y="4046248"/>
            <a:ext cx="4130700" cy="82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6" type="subTitle"/>
          </p:nvPr>
        </p:nvSpPr>
        <p:spPr>
          <a:xfrm>
            <a:off x="12133525" y="4046245"/>
            <a:ext cx="4224600" cy="82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7" type="subTitle"/>
          </p:nvPr>
        </p:nvSpPr>
        <p:spPr>
          <a:xfrm>
            <a:off x="7797725" y="3680488"/>
            <a:ext cx="41307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8" type="subTitle"/>
          </p:nvPr>
        </p:nvSpPr>
        <p:spPr>
          <a:xfrm>
            <a:off x="12133525" y="3680485"/>
            <a:ext cx="42246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Google Shape;58;p6"/>
          <p:cNvSpPr txBox="1"/>
          <p:nvPr>
            <p:ph idx="9" type="subTitle"/>
          </p:nvPr>
        </p:nvSpPr>
        <p:spPr>
          <a:xfrm>
            <a:off x="7797725" y="5783611"/>
            <a:ext cx="4130700" cy="82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13" type="subTitle"/>
          </p:nvPr>
        </p:nvSpPr>
        <p:spPr>
          <a:xfrm>
            <a:off x="12133525" y="5783605"/>
            <a:ext cx="4224600" cy="82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14" type="subTitle"/>
          </p:nvPr>
        </p:nvSpPr>
        <p:spPr>
          <a:xfrm>
            <a:off x="7797725" y="5417850"/>
            <a:ext cx="41307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15" type="subTitle"/>
          </p:nvPr>
        </p:nvSpPr>
        <p:spPr>
          <a:xfrm>
            <a:off x="12133525" y="5417845"/>
            <a:ext cx="42246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16" type="subTitle"/>
          </p:nvPr>
        </p:nvSpPr>
        <p:spPr>
          <a:xfrm>
            <a:off x="7797725" y="7520974"/>
            <a:ext cx="4130700" cy="82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7" type="subTitle"/>
          </p:nvPr>
        </p:nvSpPr>
        <p:spPr>
          <a:xfrm>
            <a:off x="12133525" y="7520965"/>
            <a:ext cx="4224600" cy="82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18" type="subTitle"/>
          </p:nvPr>
        </p:nvSpPr>
        <p:spPr>
          <a:xfrm>
            <a:off x="7797725" y="7155213"/>
            <a:ext cx="41307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9" type="subTitle"/>
          </p:nvPr>
        </p:nvSpPr>
        <p:spPr>
          <a:xfrm>
            <a:off x="12133525" y="7155205"/>
            <a:ext cx="42246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7_Stat + Media ">
  <p:cSld name="Title + Phone - v1.4_1_1_1_3_1_1">
    <p:bg>
      <p:bgPr>
        <a:solidFill>
          <a:schemeClr val="dk1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1"/>
          <p:cNvSpPr txBox="1"/>
          <p:nvPr>
            <p:ph type="title"/>
          </p:nvPr>
        </p:nvSpPr>
        <p:spPr>
          <a:xfrm>
            <a:off x="858745" y="1928924"/>
            <a:ext cx="7369500" cy="342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8" name="Google Shape;378;p51"/>
          <p:cNvSpPr txBox="1"/>
          <p:nvPr>
            <p:ph idx="1" type="subTitle"/>
          </p:nvPr>
        </p:nvSpPr>
        <p:spPr>
          <a:xfrm>
            <a:off x="868688" y="5426505"/>
            <a:ext cx="7369500" cy="342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9" name="Google Shape;379;p51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0" name="Google Shape;380;p51"/>
          <p:cNvSpPr txBox="1"/>
          <p:nvPr>
            <p:ph idx="2" type="subTitle"/>
          </p:nvPr>
        </p:nvSpPr>
        <p:spPr>
          <a:xfrm>
            <a:off x="857250" y="9009150"/>
            <a:ext cx="6629400" cy="42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8_Stats (Half) ">
  <p:cSld name="TITLE_1_2_4_1">
    <p:bg>
      <p:bgPr>
        <a:solidFill>
          <a:schemeClr val="dk1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2"/>
          <p:cNvSpPr txBox="1"/>
          <p:nvPr>
            <p:ph type="ctrTitle"/>
          </p:nvPr>
        </p:nvSpPr>
        <p:spPr>
          <a:xfrm>
            <a:off x="884210" y="2468875"/>
            <a:ext cx="7041000" cy="1476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3" name="Google Shape;383;p52"/>
          <p:cNvSpPr txBox="1"/>
          <p:nvPr>
            <p:ph idx="1" type="subTitle"/>
          </p:nvPr>
        </p:nvSpPr>
        <p:spPr>
          <a:xfrm>
            <a:off x="884260" y="3970971"/>
            <a:ext cx="7041000" cy="34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4" name="Google Shape;384;p52"/>
          <p:cNvSpPr txBox="1"/>
          <p:nvPr>
            <p:ph idx="2" type="ctrTitle"/>
          </p:nvPr>
        </p:nvSpPr>
        <p:spPr>
          <a:xfrm>
            <a:off x="884210" y="5361701"/>
            <a:ext cx="7041000" cy="1476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5" name="Google Shape;385;p52"/>
          <p:cNvSpPr txBox="1"/>
          <p:nvPr>
            <p:ph idx="3" type="subTitle"/>
          </p:nvPr>
        </p:nvSpPr>
        <p:spPr>
          <a:xfrm>
            <a:off x="884260" y="6864100"/>
            <a:ext cx="7041000" cy="34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6" name="Google Shape;386;p52"/>
          <p:cNvSpPr txBox="1"/>
          <p:nvPr>
            <p:ph idx="4" type="subTitle"/>
          </p:nvPr>
        </p:nvSpPr>
        <p:spPr>
          <a:xfrm>
            <a:off x="857250" y="9009150"/>
            <a:ext cx="6629400" cy="42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7" name="Google Shape;387;p52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9_Stats (Third)">
  <p:cSld name="TITLE_1_2_3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3"/>
          <p:cNvSpPr txBox="1"/>
          <p:nvPr>
            <p:ph type="ctrTitle"/>
          </p:nvPr>
        </p:nvSpPr>
        <p:spPr>
          <a:xfrm>
            <a:off x="891025" y="2468875"/>
            <a:ext cx="4928700" cy="1476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0" name="Google Shape;390;p53"/>
          <p:cNvSpPr txBox="1"/>
          <p:nvPr>
            <p:ph idx="1" type="subTitle"/>
          </p:nvPr>
        </p:nvSpPr>
        <p:spPr>
          <a:xfrm>
            <a:off x="891060" y="3970971"/>
            <a:ext cx="4928700" cy="34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91" name="Google Shape;391;p53"/>
          <p:cNvSpPr txBox="1"/>
          <p:nvPr>
            <p:ph idx="2" type="ctrTitle"/>
          </p:nvPr>
        </p:nvSpPr>
        <p:spPr>
          <a:xfrm>
            <a:off x="891025" y="5361701"/>
            <a:ext cx="4928700" cy="1476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ontserrat"/>
              <a:buNone/>
              <a:defRPr b="1" sz="9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2" name="Google Shape;392;p53"/>
          <p:cNvSpPr txBox="1"/>
          <p:nvPr>
            <p:ph idx="3" type="subTitle"/>
          </p:nvPr>
        </p:nvSpPr>
        <p:spPr>
          <a:xfrm>
            <a:off x="891060" y="6864100"/>
            <a:ext cx="4928700" cy="34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93" name="Google Shape;393;p53"/>
          <p:cNvSpPr txBox="1"/>
          <p:nvPr>
            <p:ph idx="4" type="subTitle"/>
          </p:nvPr>
        </p:nvSpPr>
        <p:spPr>
          <a:xfrm>
            <a:off x="857250" y="9009150"/>
            <a:ext cx="6629400" cy="42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94" name="Google Shape;394;p53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0_End Card">
  <p:cSld name="Logo - v1.4_1_2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54"/>
          <p:cNvGrpSpPr/>
          <p:nvPr/>
        </p:nvGrpSpPr>
        <p:grpSpPr>
          <a:xfrm>
            <a:off x="6572066" y="4629153"/>
            <a:ext cx="5143867" cy="1028694"/>
            <a:chOff x="1751220" y="2553305"/>
            <a:chExt cx="8690433" cy="1751564"/>
          </a:xfrm>
        </p:grpSpPr>
        <p:grpSp>
          <p:nvGrpSpPr>
            <p:cNvPr id="397" name="Google Shape;397;p54"/>
            <p:cNvGrpSpPr/>
            <p:nvPr/>
          </p:nvGrpSpPr>
          <p:grpSpPr>
            <a:xfrm>
              <a:off x="4940894" y="2609525"/>
              <a:ext cx="5500759" cy="1694643"/>
              <a:chOff x="4940894" y="2609525"/>
              <a:chExt cx="5500759" cy="1694643"/>
            </a:xfrm>
          </p:grpSpPr>
          <p:sp>
            <p:nvSpPr>
              <p:cNvPr id="398" name="Google Shape;398;p54"/>
              <p:cNvSpPr/>
              <p:nvPr/>
            </p:nvSpPr>
            <p:spPr>
              <a:xfrm>
                <a:off x="4940894" y="2609525"/>
                <a:ext cx="1771710" cy="1664870"/>
              </a:xfrm>
              <a:custGeom>
                <a:rect b="b" l="l" r="r" t="t"/>
                <a:pathLst>
                  <a:path extrusionOk="0" h="1664870" w="1771710">
                    <a:moveTo>
                      <a:pt x="0" y="0"/>
                    </a:moveTo>
                    <a:lnTo>
                      <a:pt x="329405" y="0"/>
                    </a:lnTo>
                    <a:lnTo>
                      <a:pt x="889445" y="1013178"/>
                    </a:lnTo>
                    <a:lnTo>
                      <a:pt x="1449486" y="0"/>
                    </a:lnTo>
                    <a:lnTo>
                      <a:pt x="1771711" y="0"/>
                    </a:lnTo>
                    <a:lnTo>
                      <a:pt x="1771711" y="1664870"/>
                    </a:lnTo>
                    <a:lnTo>
                      <a:pt x="1503073" y="1664870"/>
                    </a:lnTo>
                    <a:lnTo>
                      <a:pt x="1503073" y="388983"/>
                    </a:lnTo>
                    <a:lnTo>
                      <a:pt x="1012031" y="1272559"/>
                    </a:lnTo>
                    <a:lnTo>
                      <a:pt x="760030" y="1272559"/>
                    </a:lnTo>
                    <a:lnTo>
                      <a:pt x="268988" y="388983"/>
                    </a:lnTo>
                    <a:lnTo>
                      <a:pt x="268988" y="1664870"/>
                    </a:lnTo>
                    <a:lnTo>
                      <a:pt x="351" y="1664870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1C2B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  <p:sp>
            <p:nvSpPr>
              <p:cNvPr id="399" name="Google Shape;399;p54"/>
              <p:cNvSpPr/>
              <p:nvPr/>
            </p:nvSpPr>
            <p:spPr>
              <a:xfrm>
                <a:off x="6951471" y="3004463"/>
                <a:ext cx="1178571" cy="1299705"/>
              </a:xfrm>
              <a:custGeom>
                <a:rect b="b" l="l" r="r" t="t"/>
                <a:pathLst>
                  <a:path extrusionOk="0" h="1299705" w="1178571">
                    <a:moveTo>
                      <a:pt x="627813" y="1299706"/>
                    </a:moveTo>
                    <a:cubicBezTo>
                      <a:pt x="503301" y="1299706"/>
                      <a:pt x="394025" y="1272209"/>
                      <a:pt x="299634" y="1217040"/>
                    </a:cubicBezTo>
                    <a:cubicBezTo>
                      <a:pt x="205243" y="1161871"/>
                      <a:pt x="131692" y="1085686"/>
                      <a:pt x="79155" y="988134"/>
                    </a:cubicBezTo>
                    <a:cubicBezTo>
                      <a:pt x="26444" y="890581"/>
                      <a:pt x="0" y="778843"/>
                      <a:pt x="0" y="652743"/>
                    </a:cubicBezTo>
                    <a:cubicBezTo>
                      <a:pt x="0" y="525066"/>
                      <a:pt x="25743" y="412102"/>
                      <a:pt x="77229" y="313849"/>
                    </a:cubicBezTo>
                    <a:cubicBezTo>
                      <a:pt x="128715" y="215596"/>
                      <a:pt x="200340" y="138710"/>
                      <a:pt x="291929" y="83191"/>
                    </a:cubicBezTo>
                    <a:cubicBezTo>
                      <a:pt x="383517" y="27672"/>
                      <a:pt x="488766" y="0"/>
                      <a:pt x="607674" y="0"/>
                    </a:cubicBezTo>
                    <a:cubicBezTo>
                      <a:pt x="725706" y="0"/>
                      <a:pt x="827452" y="28022"/>
                      <a:pt x="912737" y="83892"/>
                    </a:cubicBezTo>
                    <a:cubicBezTo>
                      <a:pt x="998021" y="139761"/>
                      <a:pt x="1063516" y="218048"/>
                      <a:pt x="1109574" y="318753"/>
                    </a:cubicBezTo>
                    <a:cubicBezTo>
                      <a:pt x="1155455" y="419458"/>
                      <a:pt x="1178572" y="537501"/>
                      <a:pt x="1178572" y="673059"/>
                    </a:cubicBezTo>
                    <a:lnTo>
                      <a:pt x="1178572" y="746792"/>
                    </a:lnTo>
                    <a:lnTo>
                      <a:pt x="266536" y="746792"/>
                    </a:lnTo>
                    <a:cubicBezTo>
                      <a:pt x="283173" y="848373"/>
                      <a:pt x="324151" y="928236"/>
                      <a:pt x="389647" y="986382"/>
                    </a:cubicBezTo>
                    <a:cubicBezTo>
                      <a:pt x="454967" y="1044703"/>
                      <a:pt x="537625" y="1073776"/>
                      <a:pt x="637620" y="1073776"/>
                    </a:cubicBezTo>
                    <a:cubicBezTo>
                      <a:pt x="717650" y="1073776"/>
                      <a:pt x="786649" y="1061867"/>
                      <a:pt x="844439" y="1038048"/>
                    </a:cubicBezTo>
                    <a:cubicBezTo>
                      <a:pt x="902229" y="1014229"/>
                      <a:pt x="956517" y="978151"/>
                      <a:pt x="1007303" y="929812"/>
                    </a:cubicBezTo>
                    <a:lnTo>
                      <a:pt x="1150027" y="1104601"/>
                    </a:lnTo>
                    <a:cubicBezTo>
                      <a:pt x="1008003" y="1234729"/>
                      <a:pt x="833932" y="1299706"/>
                      <a:pt x="627813" y="1299706"/>
                    </a:cubicBezTo>
                    <a:close/>
                    <a:moveTo>
                      <a:pt x="824125" y="312098"/>
                    </a:moveTo>
                    <a:cubicBezTo>
                      <a:pt x="767910" y="254652"/>
                      <a:pt x="694184" y="225929"/>
                      <a:pt x="602945" y="225929"/>
                    </a:cubicBezTo>
                    <a:cubicBezTo>
                      <a:pt x="514159" y="225929"/>
                      <a:pt x="439907" y="255353"/>
                      <a:pt x="380015" y="313849"/>
                    </a:cubicBezTo>
                    <a:cubicBezTo>
                      <a:pt x="320123" y="372521"/>
                      <a:pt x="282297" y="451333"/>
                      <a:pt x="266536" y="550462"/>
                    </a:cubicBezTo>
                    <a:lnTo>
                      <a:pt x="920442" y="550462"/>
                    </a:lnTo>
                    <a:cubicBezTo>
                      <a:pt x="912386" y="449056"/>
                      <a:pt x="880339" y="369543"/>
                      <a:pt x="824125" y="312098"/>
                    </a:cubicBezTo>
                    <a:close/>
                  </a:path>
                </a:pathLst>
              </a:custGeom>
              <a:solidFill>
                <a:srgbClr val="1C2B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  <p:sp>
            <p:nvSpPr>
              <p:cNvPr id="400" name="Google Shape;400;p54"/>
              <p:cNvSpPr/>
              <p:nvPr/>
            </p:nvSpPr>
            <p:spPr>
              <a:xfrm>
                <a:off x="8208497" y="2670123"/>
                <a:ext cx="882090" cy="1631418"/>
              </a:xfrm>
              <a:custGeom>
                <a:rect b="b" l="l" r="r" t="t"/>
                <a:pathLst>
                  <a:path extrusionOk="0" h="1631418" w="882090">
                    <a:moveTo>
                      <a:pt x="247273" y="583913"/>
                    </a:moveTo>
                    <a:lnTo>
                      <a:pt x="0" y="583913"/>
                    </a:lnTo>
                    <a:lnTo>
                      <a:pt x="0" y="363939"/>
                    </a:lnTo>
                    <a:lnTo>
                      <a:pt x="247273" y="363939"/>
                    </a:lnTo>
                    <a:lnTo>
                      <a:pt x="247273" y="0"/>
                    </a:lnTo>
                    <a:lnTo>
                      <a:pt x="506453" y="0"/>
                    </a:lnTo>
                    <a:lnTo>
                      <a:pt x="506453" y="363939"/>
                    </a:lnTo>
                    <a:lnTo>
                      <a:pt x="882090" y="363939"/>
                    </a:lnTo>
                    <a:lnTo>
                      <a:pt x="882090" y="583913"/>
                    </a:lnTo>
                    <a:lnTo>
                      <a:pt x="506278" y="583913"/>
                    </a:lnTo>
                    <a:lnTo>
                      <a:pt x="506278" y="1141555"/>
                    </a:lnTo>
                    <a:cubicBezTo>
                      <a:pt x="506278" y="1234379"/>
                      <a:pt x="522214" y="1300581"/>
                      <a:pt x="553912" y="1340163"/>
                    </a:cubicBezTo>
                    <a:cubicBezTo>
                      <a:pt x="585609" y="1379744"/>
                      <a:pt x="639897" y="1399710"/>
                      <a:pt x="716775" y="1399535"/>
                    </a:cubicBezTo>
                    <a:cubicBezTo>
                      <a:pt x="750924" y="1399535"/>
                      <a:pt x="779819" y="1398134"/>
                      <a:pt x="803636" y="1395332"/>
                    </a:cubicBezTo>
                    <a:cubicBezTo>
                      <a:pt x="827452" y="1392529"/>
                      <a:pt x="853546" y="1388851"/>
                      <a:pt x="882090" y="1383948"/>
                    </a:cubicBezTo>
                    <a:lnTo>
                      <a:pt x="882090" y="1601645"/>
                    </a:lnTo>
                    <a:cubicBezTo>
                      <a:pt x="849517" y="1611103"/>
                      <a:pt x="816420" y="1618283"/>
                      <a:pt x="782796" y="1623012"/>
                    </a:cubicBezTo>
                    <a:cubicBezTo>
                      <a:pt x="744444" y="1628616"/>
                      <a:pt x="705742" y="1631419"/>
                      <a:pt x="666865" y="1631419"/>
                    </a:cubicBezTo>
                    <a:cubicBezTo>
                      <a:pt x="387020" y="1631419"/>
                      <a:pt x="247097" y="1478347"/>
                      <a:pt x="247097" y="1172380"/>
                    </a:cubicBezTo>
                    <a:lnTo>
                      <a:pt x="247273" y="583913"/>
                    </a:lnTo>
                    <a:close/>
                  </a:path>
                </a:pathLst>
              </a:custGeom>
              <a:solidFill>
                <a:srgbClr val="1C2B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  <p:sp>
            <p:nvSpPr>
              <p:cNvPr id="401" name="Google Shape;401;p54"/>
              <p:cNvSpPr/>
              <p:nvPr/>
            </p:nvSpPr>
            <p:spPr>
              <a:xfrm>
                <a:off x="9214573" y="3004463"/>
                <a:ext cx="1227080" cy="1299705"/>
              </a:xfrm>
              <a:custGeom>
                <a:rect b="b" l="l" r="r" t="t"/>
                <a:pathLst>
                  <a:path extrusionOk="0" h="1299705" w="1227080">
                    <a:moveTo>
                      <a:pt x="1226906" y="1269932"/>
                    </a:moveTo>
                    <a:lnTo>
                      <a:pt x="972454" y="1269932"/>
                    </a:lnTo>
                    <a:lnTo>
                      <a:pt x="972454" y="1096369"/>
                    </a:lnTo>
                    <a:cubicBezTo>
                      <a:pt x="927272" y="1161346"/>
                      <a:pt x="869832" y="1211611"/>
                      <a:pt x="800134" y="1246814"/>
                    </a:cubicBezTo>
                    <a:cubicBezTo>
                      <a:pt x="730434" y="1282017"/>
                      <a:pt x="651104" y="1299706"/>
                      <a:pt x="562317" y="1299706"/>
                    </a:cubicBezTo>
                    <a:cubicBezTo>
                      <a:pt x="452866" y="1299706"/>
                      <a:pt x="356024" y="1271683"/>
                      <a:pt x="271615" y="1215814"/>
                    </a:cubicBezTo>
                    <a:cubicBezTo>
                      <a:pt x="187206" y="1159945"/>
                      <a:pt x="120834" y="1083059"/>
                      <a:pt x="72501" y="985156"/>
                    </a:cubicBezTo>
                    <a:cubicBezTo>
                      <a:pt x="24167" y="887253"/>
                      <a:pt x="0" y="775340"/>
                      <a:pt x="0" y="649240"/>
                    </a:cubicBezTo>
                    <a:cubicBezTo>
                      <a:pt x="0" y="522439"/>
                      <a:pt x="24517" y="410175"/>
                      <a:pt x="73727" y="312623"/>
                    </a:cubicBezTo>
                    <a:cubicBezTo>
                      <a:pt x="122936" y="215071"/>
                      <a:pt x="190883" y="138710"/>
                      <a:pt x="277569" y="83191"/>
                    </a:cubicBezTo>
                    <a:cubicBezTo>
                      <a:pt x="364429" y="27672"/>
                      <a:pt x="464074" y="0"/>
                      <a:pt x="576678" y="0"/>
                    </a:cubicBezTo>
                    <a:cubicBezTo>
                      <a:pt x="661437" y="0"/>
                      <a:pt x="737615" y="16463"/>
                      <a:pt x="805037" y="49389"/>
                    </a:cubicBezTo>
                    <a:cubicBezTo>
                      <a:pt x="871583" y="81615"/>
                      <a:pt x="929023" y="129603"/>
                      <a:pt x="972629" y="189150"/>
                    </a:cubicBezTo>
                    <a:lnTo>
                      <a:pt x="972629" y="29774"/>
                    </a:lnTo>
                    <a:lnTo>
                      <a:pt x="1227081" y="29774"/>
                    </a:lnTo>
                    <a:lnTo>
                      <a:pt x="1227081" y="1269932"/>
                    </a:lnTo>
                    <a:close/>
                    <a:moveTo>
                      <a:pt x="967550" y="463768"/>
                    </a:moveTo>
                    <a:cubicBezTo>
                      <a:pt x="939705" y="393187"/>
                      <a:pt x="895925" y="337493"/>
                      <a:pt x="836208" y="296685"/>
                    </a:cubicBezTo>
                    <a:cubicBezTo>
                      <a:pt x="776317" y="255878"/>
                      <a:pt x="707144" y="235387"/>
                      <a:pt x="628688" y="235387"/>
                    </a:cubicBezTo>
                    <a:cubicBezTo>
                      <a:pt x="517661" y="235387"/>
                      <a:pt x="429400" y="272691"/>
                      <a:pt x="363554" y="347125"/>
                    </a:cubicBezTo>
                    <a:cubicBezTo>
                      <a:pt x="297708" y="421559"/>
                      <a:pt x="264785" y="522264"/>
                      <a:pt x="264785" y="649240"/>
                    </a:cubicBezTo>
                    <a:cubicBezTo>
                      <a:pt x="264785" y="776916"/>
                      <a:pt x="296482" y="877971"/>
                      <a:pt x="359876" y="952405"/>
                    </a:cubicBezTo>
                    <a:cubicBezTo>
                      <a:pt x="423270" y="1027014"/>
                      <a:pt x="509256" y="1064144"/>
                      <a:pt x="617831" y="1064144"/>
                    </a:cubicBezTo>
                    <a:cubicBezTo>
                      <a:pt x="697862" y="1064144"/>
                      <a:pt x="769137" y="1043477"/>
                      <a:pt x="831830" y="1002320"/>
                    </a:cubicBezTo>
                    <a:cubicBezTo>
                      <a:pt x="894524" y="961162"/>
                      <a:pt x="939705" y="905643"/>
                      <a:pt x="967375" y="835763"/>
                    </a:cubicBezTo>
                    <a:lnTo>
                      <a:pt x="967550" y="463768"/>
                    </a:lnTo>
                    <a:close/>
                  </a:path>
                </a:pathLst>
              </a:custGeom>
              <a:solidFill>
                <a:srgbClr val="1C2B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</p:grpSp>
        <p:grpSp>
          <p:nvGrpSpPr>
            <p:cNvPr id="402" name="Google Shape;402;p54"/>
            <p:cNvGrpSpPr/>
            <p:nvPr/>
          </p:nvGrpSpPr>
          <p:grpSpPr>
            <a:xfrm>
              <a:off x="1751220" y="2553305"/>
              <a:ext cx="2635412" cy="1751564"/>
              <a:chOff x="1751220" y="2553305"/>
              <a:chExt cx="2635412" cy="1751564"/>
            </a:xfrm>
          </p:grpSpPr>
          <p:grpSp>
            <p:nvGrpSpPr>
              <p:cNvPr id="403" name="Google Shape;403;p54"/>
              <p:cNvGrpSpPr/>
              <p:nvPr/>
            </p:nvGrpSpPr>
            <p:grpSpPr>
              <a:xfrm>
                <a:off x="1751220" y="2553305"/>
                <a:ext cx="2635412" cy="1751564"/>
                <a:chOff x="1751220" y="2553305"/>
                <a:chExt cx="2635412" cy="1751564"/>
              </a:xfrm>
            </p:grpSpPr>
            <p:sp>
              <p:nvSpPr>
                <p:cNvPr id="404" name="Google Shape;404;p54"/>
                <p:cNvSpPr/>
                <p:nvPr/>
              </p:nvSpPr>
              <p:spPr>
                <a:xfrm>
                  <a:off x="3069540" y="3101490"/>
                  <a:ext cx="1317092" cy="1203379"/>
                </a:xfrm>
                <a:custGeom>
                  <a:rect b="b" l="l" r="r" t="t"/>
                  <a:pathLst>
                    <a:path extrusionOk="0" h="1203379" w="1317092">
                      <a:moveTo>
                        <a:pt x="1277166" y="226980"/>
                      </a:moveTo>
                      <a:lnTo>
                        <a:pt x="1020962" y="226980"/>
                      </a:lnTo>
                      <a:cubicBezTo>
                        <a:pt x="1049682" y="343622"/>
                        <a:pt x="1065618" y="472875"/>
                        <a:pt x="1065618" y="608958"/>
                      </a:cubicBezTo>
                      <a:cubicBezTo>
                        <a:pt x="1065618" y="804588"/>
                        <a:pt x="1001523" y="918253"/>
                        <a:pt x="868780" y="918253"/>
                      </a:cubicBezTo>
                      <a:cubicBezTo>
                        <a:pt x="741467" y="918253"/>
                        <a:pt x="680700" y="834187"/>
                        <a:pt x="439031" y="445378"/>
                      </a:cubicBezTo>
                      <a:lnTo>
                        <a:pt x="284573" y="187749"/>
                      </a:lnTo>
                      <a:cubicBezTo>
                        <a:pt x="242719" y="119795"/>
                        <a:pt x="202616" y="57095"/>
                        <a:pt x="164089" y="0"/>
                      </a:cubicBezTo>
                      <a:lnTo>
                        <a:pt x="21365" y="0"/>
                      </a:lnTo>
                      <a:lnTo>
                        <a:pt x="0" y="277420"/>
                      </a:lnTo>
                      <a:cubicBezTo>
                        <a:pt x="27669" y="322080"/>
                        <a:pt x="56915" y="370244"/>
                        <a:pt x="87561" y="421910"/>
                      </a:cubicBezTo>
                      <a:lnTo>
                        <a:pt x="216801" y="639257"/>
                      </a:lnTo>
                      <a:cubicBezTo>
                        <a:pt x="468452" y="1060466"/>
                        <a:pt x="608724" y="1203379"/>
                        <a:pt x="863002" y="1203379"/>
                      </a:cubicBezTo>
                      <a:cubicBezTo>
                        <a:pt x="1154755" y="1203379"/>
                        <a:pt x="1317093" y="967117"/>
                        <a:pt x="1317093" y="589868"/>
                      </a:cubicBezTo>
                      <a:cubicBezTo>
                        <a:pt x="1316918" y="463417"/>
                        <a:pt x="1302908" y="341346"/>
                        <a:pt x="1277166" y="22698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64E0"/>
                    </a:gs>
                    <a:gs pos="13000">
                      <a:srgbClr val="0064E0"/>
                    </a:gs>
                    <a:gs pos="82000">
                      <a:srgbClr val="2C7FF4"/>
                    </a:gs>
                    <a:gs pos="100000">
                      <a:srgbClr val="2C7FF4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Optimistic Text"/>
                    <a:ea typeface="Optimistic Text"/>
                    <a:cs typeface="Optimistic Text"/>
                    <a:sym typeface="Optimistic Text"/>
                  </a:endParaRPr>
                </a:p>
              </p:txBody>
            </p:sp>
            <p:sp>
              <p:nvSpPr>
                <p:cNvPr id="405" name="Google Shape;405;p54"/>
                <p:cNvSpPr/>
                <p:nvPr/>
              </p:nvSpPr>
              <p:spPr>
                <a:xfrm>
                  <a:off x="3091079" y="2553305"/>
                  <a:ext cx="1255800" cy="775164"/>
                </a:xfrm>
                <a:custGeom>
                  <a:rect b="b" l="l" r="r" t="t"/>
                  <a:pathLst>
                    <a:path extrusionOk="0" h="775164" w="1255800">
                      <a:moveTo>
                        <a:pt x="533422" y="225929"/>
                      </a:moveTo>
                      <a:cubicBezTo>
                        <a:pt x="741992" y="225929"/>
                        <a:pt x="919916" y="451683"/>
                        <a:pt x="999597" y="775165"/>
                      </a:cubicBezTo>
                      <a:lnTo>
                        <a:pt x="1255801" y="775165"/>
                      </a:lnTo>
                      <a:cubicBezTo>
                        <a:pt x="1155455" y="329086"/>
                        <a:pt x="876311" y="0"/>
                        <a:pt x="551635" y="0"/>
                      </a:cubicBezTo>
                      <a:cubicBezTo>
                        <a:pt x="335534" y="0"/>
                        <a:pt x="166716" y="162704"/>
                        <a:pt x="13660" y="369543"/>
                      </a:cubicBezTo>
                      <a:lnTo>
                        <a:pt x="0" y="548010"/>
                      </a:lnTo>
                      <a:lnTo>
                        <a:pt x="142725" y="548010"/>
                      </a:lnTo>
                      <a:cubicBezTo>
                        <a:pt x="281772" y="332939"/>
                        <a:pt x="396652" y="225929"/>
                        <a:pt x="533422" y="22592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C7FF4"/>
                    </a:gs>
                    <a:gs pos="13000">
                      <a:srgbClr val="2C7FF4"/>
                    </a:gs>
                    <a:gs pos="100000">
                      <a:srgbClr val="128DFF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Optimistic Text"/>
                    <a:ea typeface="Optimistic Text"/>
                    <a:cs typeface="Optimistic Text"/>
                    <a:sym typeface="Optimistic Text"/>
                  </a:endParaRPr>
                </a:p>
              </p:txBody>
            </p:sp>
            <p:sp>
              <p:nvSpPr>
                <p:cNvPr id="406" name="Google Shape;406;p54"/>
                <p:cNvSpPr/>
                <p:nvPr/>
              </p:nvSpPr>
              <p:spPr>
                <a:xfrm>
                  <a:off x="1751220" y="2553305"/>
                  <a:ext cx="1353343" cy="1751388"/>
                </a:xfrm>
                <a:custGeom>
                  <a:rect b="b" l="l" r="r" t="t"/>
                  <a:pathLst>
                    <a:path extrusionOk="0" h="1751388" w="1353343">
                      <a:moveTo>
                        <a:pt x="757228" y="0"/>
                      </a:moveTo>
                      <a:cubicBezTo>
                        <a:pt x="328529" y="0"/>
                        <a:pt x="0" y="557992"/>
                        <a:pt x="0" y="1148736"/>
                      </a:cubicBezTo>
                      <a:cubicBezTo>
                        <a:pt x="0" y="1518279"/>
                        <a:pt x="178800" y="1751389"/>
                        <a:pt x="478258" y="1751389"/>
                      </a:cubicBezTo>
                      <a:cubicBezTo>
                        <a:pt x="693834" y="1751389"/>
                        <a:pt x="848817" y="1649808"/>
                        <a:pt x="1124459" y="1168001"/>
                      </a:cubicBezTo>
                      <a:cubicBezTo>
                        <a:pt x="1124459" y="1168001"/>
                        <a:pt x="1239339" y="965190"/>
                        <a:pt x="1318319" y="825430"/>
                      </a:cubicBezTo>
                      <a:lnTo>
                        <a:pt x="1318319" y="825430"/>
                      </a:lnTo>
                      <a:lnTo>
                        <a:pt x="1353344" y="369543"/>
                      </a:lnTo>
                      <a:cubicBezTo>
                        <a:pt x="1143197" y="101931"/>
                        <a:pt x="967550" y="0"/>
                        <a:pt x="757228" y="0"/>
                      </a:cubicBezTo>
                      <a:close/>
                      <a:moveTo>
                        <a:pt x="914312" y="1037523"/>
                      </a:moveTo>
                      <a:cubicBezTo>
                        <a:pt x="690857" y="1387800"/>
                        <a:pt x="613628" y="1466263"/>
                        <a:pt x="489116" y="1466263"/>
                      </a:cubicBezTo>
                      <a:cubicBezTo>
                        <a:pt x="361102" y="1466263"/>
                        <a:pt x="284924" y="1353824"/>
                        <a:pt x="284924" y="1153465"/>
                      </a:cubicBezTo>
                      <a:cubicBezTo>
                        <a:pt x="284924" y="724725"/>
                        <a:pt x="498748" y="286177"/>
                        <a:pt x="753550" y="286177"/>
                      </a:cubicBezTo>
                      <a:cubicBezTo>
                        <a:pt x="891547" y="286177"/>
                        <a:pt x="1006952" y="365865"/>
                        <a:pt x="1183475" y="618766"/>
                      </a:cubicBezTo>
                      <a:cubicBezTo>
                        <a:pt x="1015883" y="876220"/>
                        <a:pt x="914312" y="1037523"/>
                        <a:pt x="914312" y="103752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64E0"/>
                    </a:gs>
                    <a:gs pos="36000">
                      <a:srgbClr val="0064E0"/>
                    </a:gs>
                    <a:gs pos="78000">
                      <a:srgbClr val="128DFF"/>
                    </a:gs>
                    <a:gs pos="100000">
                      <a:srgbClr val="128DFF"/>
                    </a:gs>
                  </a:gsLst>
                  <a:lin ang="180137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Optimistic Text"/>
                    <a:ea typeface="Optimistic Text"/>
                    <a:cs typeface="Optimistic Text"/>
                    <a:sym typeface="Optimistic Text"/>
                  </a:endParaRPr>
                </a:p>
              </p:txBody>
            </p:sp>
            <p:sp>
              <p:nvSpPr>
                <p:cNvPr id="407" name="Google Shape;407;p54"/>
                <p:cNvSpPr/>
                <p:nvPr/>
              </p:nvSpPr>
              <p:spPr>
                <a:xfrm>
                  <a:off x="2504771" y="2553305"/>
                  <a:ext cx="849517" cy="1002319"/>
                </a:xfrm>
                <a:custGeom>
                  <a:rect b="b" l="l" r="r" t="t"/>
                  <a:pathLst>
                    <a:path extrusionOk="0" h="1002319" w="849517">
                      <a:moveTo>
                        <a:pt x="849517" y="735758"/>
                      </a:moveTo>
                      <a:cubicBezTo>
                        <a:pt x="514509" y="190901"/>
                        <a:pt x="291578" y="0"/>
                        <a:pt x="3678" y="0"/>
                      </a:cubicBezTo>
                      <a:lnTo>
                        <a:pt x="0" y="286177"/>
                      </a:lnTo>
                      <a:cubicBezTo>
                        <a:pt x="188431" y="286177"/>
                        <a:pt x="334483" y="434695"/>
                        <a:pt x="652155" y="969744"/>
                      </a:cubicBezTo>
                      <a:lnTo>
                        <a:pt x="671593" y="1002320"/>
                      </a:lnTo>
                      <a:lnTo>
                        <a:pt x="849517" y="735758"/>
                      </a:lnTo>
                      <a:close/>
                    </a:path>
                  </a:pathLst>
                </a:custGeom>
                <a:solidFill>
                  <a:srgbClr val="0064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Optimistic Text"/>
                    <a:ea typeface="Optimistic Text"/>
                    <a:cs typeface="Optimistic Text"/>
                    <a:sym typeface="Optimistic Text"/>
                  </a:endParaRPr>
                </a:p>
              </p:txBody>
            </p:sp>
          </p:grpSp>
          <p:sp>
            <p:nvSpPr>
              <p:cNvPr id="408" name="Google Shape;408;p54"/>
              <p:cNvSpPr/>
              <p:nvPr/>
            </p:nvSpPr>
            <p:spPr>
              <a:xfrm>
                <a:off x="4034812" y="3064536"/>
                <a:ext cx="329229" cy="361311"/>
              </a:xfrm>
              <a:custGeom>
                <a:rect b="b" l="l" r="r" t="t"/>
                <a:pathLst>
                  <a:path extrusionOk="0" h="361311" w="329229">
                    <a:moveTo>
                      <a:pt x="311893" y="263934"/>
                    </a:moveTo>
                    <a:lnTo>
                      <a:pt x="311893" y="263934"/>
                    </a:lnTo>
                    <a:cubicBezTo>
                      <a:pt x="291053" y="170060"/>
                      <a:pt x="261983" y="81440"/>
                      <a:pt x="226258" y="0"/>
                    </a:cubicBezTo>
                    <a:lnTo>
                      <a:pt x="0" y="90547"/>
                    </a:lnTo>
                    <a:cubicBezTo>
                      <a:pt x="21890" y="144139"/>
                      <a:pt x="40628" y="202285"/>
                      <a:pt x="55864" y="263934"/>
                    </a:cubicBezTo>
                    <a:lnTo>
                      <a:pt x="55689" y="263934"/>
                    </a:lnTo>
                    <a:cubicBezTo>
                      <a:pt x="63394" y="295459"/>
                      <a:pt x="70224" y="328035"/>
                      <a:pt x="76003" y="361311"/>
                    </a:cubicBezTo>
                    <a:lnTo>
                      <a:pt x="329230" y="353080"/>
                    </a:lnTo>
                    <a:cubicBezTo>
                      <a:pt x="324326" y="322781"/>
                      <a:pt x="318547" y="293183"/>
                      <a:pt x="311893" y="263934"/>
                    </a:cubicBezTo>
                    <a:close/>
                  </a:path>
                </a:pathLst>
              </a:custGeom>
              <a:solidFill>
                <a:srgbClr val="2C7F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1_White">
  <p:cSld name="Blank -  v1.4_1_3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5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2_Stats (Third) ">
  <p:cSld name="TITLE_1_2_3_1">
    <p:bg>
      <p:bgPr>
        <a:solidFill>
          <a:schemeClr val="dk1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6"/>
          <p:cNvSpPr txBox="1"/>
          <p:nvPr>
            <p:ph type="ctrTitle"/>
          </p:nvPr>
        </p:nvSpPr>
        <p:spPr>
          <a:xfrm>
            <a:off x="860955" y="2468875"/>
            <a:ext cx="4928700" cy="1476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3" name="Google Shape;413;p56"/>
          <p:cNvSpPr txBox="1"/>
          <p:nvPr>
            <p:ph idx="1" type="subTitle"/>
          </p:nvPr>
        </p:nvSpPr>
        <p:spPr>
          <a:xfrm>
            <a:off x="860990" y="3970971"/>
            <a:ext cx="4928700" cy="34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14" name="Google Shape;414;p56"/>
          <p:cNvSpPr txBox="1"/>
          <p:nvPr>
            <p:ph idx="2" type="ctrTitle"/>
          </p:nvPr>
        </p:nvSpPr>
        <p:spPr>
          <a:xfrm>
            <a:off x="860955" y="5361701"/>
            <a:ext cx="4928700" cy="1476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5" name="Google Shape;415;p56"/>
          <p:cNvSpPr txBox="1"/>
          <p:nvPr>
            <p:ph idx="3" type="subTitle"/>
          </p:nvPr>
        </p:nvSpPr>
        <p:spPr>
          <a:xfrm>
            <a:off x="860990" y="6864100"/>
            <a:ext cx="4928700" cy="34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16" name="Google Shape;416;p56"/>
          <p:cNvSpPr txBox="1"/>
          <p:nvPr>
            <p:ph idx="4" type="subTitle"/>
          </p:nvPr>
        </p:nvSpPr>
        <p:spPr>
          <a:xfrm>
            <a:off x="857250" y="9009150"/>
            <a:ext cx="6629400" cy="42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17" name="Google Shape;417;p56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3_End Card">
  <p:cSld name="Logo - v1.4_1_1">
    <p:bg>
      <p:bgPr>
        <a:solidFill>
          <a:schemeClr val="dk1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7"/>
          <p:cNvSpPr/>
          <p:nvPr/>
        </p:nvSpPr>
        <p:spPr>
          <a:xfrm>
            <a:off x="7130050" y="3151100"/>
            <a:ext cx="4027860" cy="3984768"/>
          </a:xfrm>
          <a:custGeom>
            <a:rect b="b" l="l" r="r" t="t"/>
            <a:pathLst>
              <a:path extrusionOk="0" h="21600" w="21600">
                <a:moveTo>
                  <a:pt x="21600" y="10866"/>
                </a:moveTo>
                <a:cubicBezTo>
                  <a:pt x="21600" y="4865"/>
                  <a:pt x="16765" y="0"/>
                  <a:pt x="10800" y="0"/>
                </a:cubicBezTo>
                <a:cubicBezTo>
                  <a:pt x="4835" y="0"/>
                  <a:pt x="0" y="4865"/>
                  <a:pt x="0" y="10866"/>
                </a:cubicBezTo>
                <a:cubicBezTo>
                  <a:pt x="0" y="16290"/>
                  <a:pt x="3949" y="20785"/>
                  <a:pt x="9112" y="21600"/>
                </a:cubicBezTo>
                <a:lnTo>
                  <a:pt x="9112" y="14007"/>
                </a:lnTo>
                <a:lnTo>
                  <a:pt x="6370" y="14007"/>
                </a:lnTo>
                <a:lnTo>
                  <a:pt x="6370" y="10866"/>
                </a:lnTo>
                <a:lnTo>
                  <a:pt x="9112" y="10866"/>
                </a:lnTo>
                <a:lnTo>
                  <a:pt x="9112" y="8472"/>
                </a:lnTo>
                <a:cubicBezTo>
                  <a:pt x="9112" y="5749"/>
                  <a:pt x="10725" y="4245"/>
                  <a:pt x="13192" y="4245"/>
                </a:cubicBezTo>
                <a:cubicBezTo>
                  <a:pt x="14373" y="4245"/>
                  <a:pt x="15609" y="4457"/>
                  <a:pt x="15609" y="4457"/>
                </a:cubicBezTo>
                <a:lnTo>
                  <a:pt x="15609" y="7131"/>
                </a:lnTo>
                <a:lnTo>
                  <a:pt x="14248" y="7131"/>
                </a:lnTo>
                <a:cubicBezTo>
                  <a:pt x="12906" y="7131"/>
                  <a:pt x="12487" y="7968"/>
                  <a:pt x="12487" y="8828"/>
                </a:cubicBezTo>
                <a:lnTo>
                  <a:pt x="12487" y="10866"/>
                </a:lnTo>
                <a:lnTo>
                  <a:pt x="15483" y="10866"/>
                </a:lnTo>
                <a:lnTo>
                  <a:pt x="15004" y="14007"/>
                </a:lnTo>
                <a:lnTo>
                  <a:pt x="12487" y="14007"/>
                </a:lnTo>
                <a:lnTo>
                  <a:pt x="12487" y="21600"/>
                </a:lnTo>
                <a:cubicBezTo>
                  <a:pt x="17651" y="20785"/>
                  <a:pt x="21600" y="16290"/>
                  <a:pt x="21600" y="1086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CFC"/>
              </a:buClr>
              <a:buSzPts val="2300"/>
              <a:buFont typeface="Gill Sans"/>
              <a:buNone/>
            </a:pPr>
            <a:r>
              <a:t/>
            </a:r>
            <a:endParaRPr b="0" i="0" sz="2300" u="none" cap="none" strike="noStrike">
              <a:solidFill>
                <a:srgbClr val="FEFCF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4_Blue">
  <p:cSld name="Blank -  v1.4_1_1_2">
    <p:bg>
      <p:bgPr>
        <a:solidFill>
          <a:schemeClr val="dk1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8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5_Black">
  <p:cSld name="Blank -  v1.4_1_1_1">
    <p:bg>
      <p:bgPr>
        <a:solidFill>
          <a:srgbClr val="000000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9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_Title ">
  <p:cSld name="Title White - v1.4_1"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/>
          <p:nvPr>
            <p:ph type="title"/>
          </p:nvPr>
        </p:nvSpPr>
        <p:spPr>
          <a:xfrm>
            <a:off x="685800" y="4060000"/>
            <a:ext cx="169164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Montserrat"/>
              <a:buNone/>
              <a:defRPr b="1" sz="1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None/>
              <a:defRPr b="1" sz="75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None/>
              <a:defRPr b="1" sz="75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None/>
              <a:defRPr b="1" sz="75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None/>
              <a:defRPr b="1" sz="75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None/>
              <a:defRPr b="1" sz="75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None/>
              <a:defRPr b="1" sz="75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None/>
              <a:defRPr b="1" sz="75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None/>
              <a:defRPr b="1" sz="75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8" name="Google Shape;68;p7"/>
          <p:cNvSpPr txBox="1"/>
          <p:nvPr>
            <p:ph idx="1" type="subTitle"/>
          </p:nvPr>
        </p:nvSpPr>
        <p:spPr>
          <a:xfrm>
            <a:off x="685800" y="8021475"/>
            <a:ext cx="16573500" cy="5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69" name="Google Shape;69;p7"/>
          <p:cNvSpPr txBox="1"/>
          <p:nvPr>
            <p:ph idx="2" type="subTitle"/>
          </p:nvPr>
        </p:nvSpPr>
        <p:spPr>
          <a:xfrm>
            <a:off x="685800" y="8764200"/>
            <a:ext cx="33147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0" name="Google Shape;70;p7"/>
          <p:cNvSpPr txBox="1"/>
          <p:nvPr>
            <p:ph idx="3" type="subTitle"/>
          </p:nvPr>
        </p:nvSpPr>
        <p:spPr>
          <a:xfrm>
            <a:off x="15945000" y="8764200"/>
            <a:ext cx="16572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1" name="Google Shape;71;p7"/>
          <p:cNvSpPr txBox="1"/>
          <p:nvPr>
            <p:ph idx="4" type="subTitle"/>
          </p:nvPr>
        </p:nvSpPr>
        <p:spPr>
          <a:xfrm>
            <a:off x="5000625" y="8764200"/>
            <a:ext cx="33147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5" type="subTitle"/>
          </p:nvPr>
        </p:nvSpPr>
        <p:spPr>
          <a:xfrm>
            <a:off x="9248050" y="8764194"/>
            <a:ext cx="33147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3" name="Google Shape;73;p7"/>
          <p:cNvSpPr/>
          <p:nvPr/>
        </p:nvSpPr>
        <p:spPr>
          <a:xfrm>
            <a:off x="686550" y="680175"/>
            <a:ext cx="2642598" cy="2644056"/>
          </a:xfrm>
          <a:custGeom>
            <a:rect b="b" l="l" r="r" t="t"/>
            <a:pathLst>
              <a:path extrusionOk="0" h="21600" w="21600">
                <a:moveTo>
                  <a:pt x="21600" y="10866"/>
                </a:moveTo>
                <a:cubicBezTo>
                  <a:pt x="21600" y="4865"/>
                  <a:pt x="16765" y="0"/>
                  <a:pt x="10800" y="0"/>
                </a:cubicBezTo>
                <a:cubicBezTo>
                  <a:pt x="4835" y="0"/>
                  <a:pt x="0" y="4865"/>
                  <a:pt x="0" y="10866"/>
                </a:cubicBezTo>
                <a:cubicBezTo>
                  <a:pt x="0" y="16290"/>
                  <a:pt x="3949" y="20785"/>
                  <a:pt x="9112" y="21600"/>
                </a:cubicBezTo>
                <a:lnTo>
                  <a:pt x="9112" y="14007"/>
                </a:lnTo>
                <a:lnTo>
                  <a:pt x="6370" y="14007"/>
                </a:lnTo>
                <a:lnTo>
                  <a:pt x="6370" y="10866"/>
                </a:lnTo>
                <a:lnTo>
                  <a:pt x="9112" y="10866"/>
                </a:lnTo>
                <a:lnTo>
                  <a:pt x="9112" y="8472"/>
                </a:lnTo>
                <a:cubicBezTo>
                  <a:pt x="9112" y="5749"/>
                  <a:pt x="10725" y="4245"/>
                  <a:pt x="13192" y="4245"/>
                </a:cubicBezTo>
                <a:cubicBezTo>
                  <a:pt x="14373" y="4245"/>
                  <a:pt x="15609" y="4457"/>
                  <a:pt x="15609" y="4457"/>
                </a:cubicBezTo>
                <a:lnTo>
                  <a:pt x="15609" y="7131"/>
                </a:lnTo>
                <a:lnTo>
                  <a:pt x="14248" y="7131"/>
                </a:lnTo>
                <a:cubicBezTo>
                  <a:pt x="12906" y="7131"/>
                  <a:pt x="12487" y="7968"/>
                  <a:pt x="12487" y="8828"/>
                </a:cubicBezTo>
                <a:lnTo>
                  <a:pt x="12487" y="10866"/>
                </a:lnTo>
                <a:lnTo>
                  <a:pt x="15483" y="10866"/>
                </a:lnTo>
                <a:lnTo>
                  <a:pt x="15004" y="14007"/>
                </a:lnTo>
                <a:lnTo>
                  <a:pt x="12487" y="14007"/>
                </a:lnTo>
                <a:lnTo>
                  <a:pt x="12487" y="21600"/>
                </a:lnTo>
                <a:cubicBezTo>
                  <a:pt x="17651" y="20785"/>
                  <a:pt x="21600" y="16290"/>
                  <a:pt x="21600" y="1086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CFC"/>
              </a:buClr>
              <a:buSzPts val="2300"/>
              <a:buFont typeface="Gill Sans"/>
              <a:buNone/>
            </a:pPr>
            <a:r>
              <a:t/>
            </a:r>
            <a:endParaRPr b="0" i="0" sz="2300" u="none" cap="none" strike="noStrike">
              <a:solidFill>
                <a:srgbClr val="FEFCF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Agenda">
  <p:cSld name="Agenda - v1.4_2_1_1_2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8"/>
          <p:cNvSpPr txBox="1"/>
          <p:nvPr>
            <p:ph idx="1" type="body"/>
          </p:nvPr>
        </p:nvSpPr>
        <p:spPr>
          <a:xfrm>
            <a:off x="9231550" y="1714500"/>
            <a:ext cx="8384100" cy="685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57200" lvl="0" marL="457200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AutoNum type="arabicParenR"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57200" lvl="1" marL="914400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AutoNum type="alphaLcParenR"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457200" lvl="2" marL="1371600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AutoNum type="romanLcParenR"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457200" lvl="3" marL="1828800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AutoNum type="arabicParenBoth"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457200" lvl="4" marL="2286000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AutoNum type="alphaLcParenBoth"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457200" lvl="5" marL="2743200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AutoNum type="romanLcParenBoth"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457200" lvl="6" marL="3200400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AutoNum type="arabicPeriod"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457200" lvl="7" marL="3657600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AutoNum type="alphaLcPeriod"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457200" lvl="8" marL="4114800" rtl="0">
              <a:lnSpc>
                <a:spcPct val="100000"/>
              </a:lnSpc>
              <a:spcBef>
                <a:spcPts val="2300"/>
              </a:spcBef>
              <a:spcAft>
                <a:spcPts val="2300"/>
              </a:spcAft>
              <a:buClr>
                <a:schemeClr val="lt1"/>
              </a:buClr>
              <a:buSzPts val="3600"/>
              <a:buFont typeface="Montserrat"/>
              <a:buAutoNum type="romanLcPeriod"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7" name="Google Shape;77;p8"/>
          <p:cNvSpPr txBox="1"/>
          <p:nvPr>
            <p:ph type="title"/>
          </p:nvPr>
        </p:nvSpPr>
        <p:spPr>
          <a:xfrm>
            <a:off x="698675" y="3429000"/>
            <a:ext cx="8324700" cy="342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7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0">
                <a:solidFill>
                  <a:schemeClr val="lt1"/>
                </a:solidFill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0">
                <a:solidFill>
                  <a:schemeClr val="lt1"/>
                </a:solidFill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0">
                <a:solidFill>
                  <a:schemeClr val="lt1"/>
                </a:solidFill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0">
                <a:solidFill>
                  <a:schemeClr val="lt1"/>
                </a:solidFill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0">
                <a:solidFill>
                  <a:schemeClr val="lt1"/>
                </a:solidFill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0">
                <a:solidFill>
                  <a:schemeClr val="lt1"/>
                </a:solidFill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0">
                <a:solidFill>
                  <a:schemeClr val="lt1"/>
                </a:solidFill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6_Schedule">
  <p:cSld name="Agenda - v1.4_2_1_1_2_1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9"/>
          <p:cNvSpPr txBox="1"/>
          <p:nvPr>
            <p:ph type="title"/>
          </p:nvPr>
        </p:nvSpPr>
        <p:spPr>
          <a:xfrm>
            <a:off x="857250" y="3215675"/>
            <a:ext cx="5322600" cy="481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7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5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5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5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5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5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5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5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5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1" type="subTitle"/>
          </p:nvPr>
        </p:nvSpPr>
        <p:spPr>
          <a:xfrm>
            <a:off x="7797725" y="2308886"/>
            <a:ext cx="4130700" cy="82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2" type="subTitle"/>
          </p:nvPr>
        </p:nvSpPr>
        <p:spPr>
          <a:xfrm>
            <a:off x="12133525" y="2308885"/>
            <a:ext cx="4224600" cy="82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83" name="Google Shape;83;p9"/>
          <p:cNvSpPr txBox="1"/>
          <p:nvPr>
            <p:ph idx="3" type="subTitle"/>
          </p:nvPr>
        </p:nvSpPr>
        <p:spPr>
          <a:xfrm>
            <a:off x="7797725" y="1943125"/>
            <a:ext cx="41307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9"/>
          <p:cNvSpPr txBox="1"/>
          <p:nvPr>
            <p:ph idx="4" type="subTitle"/>
          </p:nvPr>
        </p:nvSpPr>
        <p:spPr>
          <a:xfrm>
            <a:off x="12133525" y="1943125"/>
            <a:ext cx="42246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9"/>
          <p:cNvSpPr txBox="1"/>
          <p:nvPr>
            <p:ph idx="5" type="subTitle"/>
          </p:nvPr>
        </p:nvSpPr>
        <p:spPr>
          <a:xfrm>
            <a:off x="7797725" y="4046248"/>
            <a:ext cx="4130700" cy="82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86" name="Google Shape;86;p9"/>
          <p:cNvSpPr txBox="1"/>
          <p:nvPr>
            <p:ph idx="6" type="subTitle"/>
          </p:nvPr>
        </p:nvSpPr>
        <p:spPr>
          <a:xfrm>
            <a:off x="12133525" y="4046245"/>
            <a:ext cx="4224600" cy="82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87" name="Google Shape;87;p9"/>
          <p:cNvSpPr txBox="1"/>
          <p:nvPr>
            <p:ph idx="7" type="subTitle"/>
          </p:nvPr>
        </p:nvSpPr>
        <p:spPr>
          <a:xfrm>
            <a:off x="7797725" y="3680488"/>
            <a:ext cx="41307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9"/>
          <p:cNvSpPr txBox="1"/>
          <p:nvPr>
            <p:ph idx="8" type="subTitle"/>
          </p:nvPr>
        </p:nvSpPr>
        <p:spPr>
          <a:xfrm>
            <a:off x="12133525" y="3680485"/>
            <a:ext cx="42246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9"/>
          <p:cNvSpPr txBox="1"/>
          <p:nvPr>
            <p:ph idx="9" type="subTitle"/>
          </p:nvPr>
        </p:nvSpPr>
        <p:spPr>
          <a:xfrm>
            <a:off x="7797725" y="5783611"/>
            <a:ext cx="4130700" cy="82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90" name="Google Shape;90;p9"/>
          <p:cNvSpPr txBox="1"/>
          <p:nvPr>
            <p:ph idx="13" type="subTitle"/>
          </p:nvPr>
        </p:nvSpPr>
        <p:spPr>
          <a:xfrm>
            <a:off x="12133525" y="5783605"/>
            <a:ext cx="4224600" cy="82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91" name="Google Shape;91;p9"/>
          <p:cNvSpPr txBox="1"/>
          <p:nvPr>
            <p:ph idx="14" type="subTitle"/>
          </p:nvPr>
        </p:nvSpPr>
        <p:spPr>
          <a:xfrm>
            <a:off x="7797725" y="5417850"/>
            <a:ext cx="41307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9"/>
          <p:cNvSpPr txBox="1"/>
          <p:nvPr>
            <p:ph idx="15" type="subTitle"/>
          </p:nvPr>
        </p:nvSpPr>
        <p:spPr>
          <a:xfrm>
            <a:off x="12133525" y="5417845"/>
            <a:ext cx="42246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9"/>
          <p:cNvSpPr txBox="1"/>
          <p:nvPr>
            <p:ph idx="16" type="subTitle"/>
          </p:nvPr>
        </p:nvSpPr>
        <p:spPr>
          <a:xfrm>
            <a:off x="7797725" y="7520974"/>
            <a:ext cx="4130700" cy="82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94" name="Google Shape;94;p9"/>
          <p:cNvSpPr txBox="1"/>
          <p:nvPr>
            <p:ph idx="17" type="subTitle"/>
          </p:nvPr>
        </p:nvSpPr>
        <p:spPr>
          <a:xfrm>
            <a:off x="12133525" y="7520965"/>
            <a:ext cx="4224600" cy="82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95" name="Google Shape;95;p9"/>
          <p:cNvSpPr txBox="1"/>
          <p:nvPr>
            <p:ph idx="18" type="subTitle"/>
          </p:nvPr>
        </p:nvSpPr>
        <p:spPr>
          <a:xfrm>
            <a:off x="7797725" y="7155213"/>
            <a:ext cx="41307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9"/>
          <p:cNvSpPr txBox="1"/>
          <p:nvPr>
            <p:ph idx="19" type="subTitle"/>
          </p:nvPr>
        </p:nvSpPr>
        <p:spPr>
          <a:xfrm>
            <a:off x="12133525" y="7155205"/>
            <a:ext cx="42246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_Section">
  <p:cSld name="Divider - v1.4_1_1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/>
          <p:nvPr>
            <p:ph type="title"/>
          </p:nvPr>
        </p:nvSpPr>
        <p:spPr>
          <a:xfrm>
            <a:off x="857250" y="857250"/>
            <a:ext cx="16573500" cy="85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7250" y="857250"/>
            <a:ext cx="16573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Font typeface="Montserrat SemiBold"/>
              <a:buNone/>
              <a:defRPr i="0" sz="4500" u="none" cap="none" strike="noStrike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4500"/>
              <a:buFont typeface="Montserrat SemiBold"/>
              <a:buNone/>
              <a:defRPr i="0" sz="4500" u="none" cap="none" strike="noStrik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17240250" y="9715500"/>
            <a:ext cx="72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857250" y="2571750"/>
            <a:ext cx="165735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93700" lvl="0" marL="4572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Char char="•"/>
              <a:defRPr i="0" sz="26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74650" lvl="1" marL="9144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Montserrat Light"/>
              <a:buChar char="-"/>
              <a:defRPr i="0" sz="2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49250" lvl="2" marL="13716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Montserrat Light"/>
              <a:buChar char="‣"/>
              <a:defRPr i="0" sz="19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23850" lvl="3" marL="18288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Light"/>
              <a:buChar char="๏"/>
              <a:defRPr i="0" sz="15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98450" lvl="4" marL="22860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Montserrat Light"/>
              <a:buChar char="•"/>
              <a:defRPr i="0" sz="11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279400" lvl="5" marL="27432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Montserrat Light"/>
              <a:buChar char="•"/>
              <a:defRPr i="0" sz="8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279400" lvl="6" marL="32004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Montserrat Light"/>
              <a:buChar char="•"/>
              <a:defRPr i="0" sz="8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279400" lvl="7" marL="36576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Montserrat Light"/>
              <a:buChar char="•"/>
              <a:defRPr i="0" sz="8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279400" lvl="8" marL="41148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Montserrat Light"/>
              <a:buChar char="•"/>
              <a:defRPr i="0" sz="8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  <a:defRPr sz="1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240">
          <p15:clr>
            <a:srgbClr val="EA4335"/>
          </p15:clr>
        </p15:guide>
        <p15:guide id="2" pos="5760">
          <p15:clr>
            <a:srgbClr val="EA4335"/>
          </p15:clr>
        </p15:guide>
        <p15:guide id="3" orient="horz" pos="540">
          <p15:clr>
            <a:srgbClr val="EA4335"/>
          </p15:clr>
        </p15:guide>
        <p15:guide id="4" orient="horz" pos="1080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orient="horz" pos="2160">
          <p15:clr>
            <a:srgbClr val="EA4335"/>
          </p15:clr>
        </p15:guide>
        <p15:guide id="7" orient="horz" pos="2700">
          <p15:clr>
            <a:srgbClr val="EA4335"/>
          </p15:clr>
        </p15:guide>
        <p15:guide id="8" orient="horz" pos="3780">
          <p15:clr>
            <a:srgbClr val="EA4335"/>
          </p15:clr>
        </p15:guide>
        <p15:guide id="9" orient="horz" pos="4320">
          <p15:clr>
            <a:srgbClr val="EA4335"/>
          </p15:clr>
        </p15:guide>
        <p15:guide id="10" orient="horz" pos="4860">
          <p15:clr>
            <a:srgbClr val="EA4335"/>
          </p15:clr>
        </p15:guide>
        <p15:guide id="11" orient="horz" pos="5400">
          <p15:clr>
            <a:srgbClr val="EA4335"/>
          </p15:clr>
        </p15:guide>
        <p15:guide id="12" orient="horz" pos="5940">
          <p15:clr>
            <a:srgbClr val="EA4335"/>
          </p15:clr>
        </p15:guide>
        <p15:guide id="13" pos="540">
          <p15:clr>
            <a:srgbClr val="EA4335"/>
          </p15:clr>
        </p15:guide>
        <p15:guide id="14" pos="10980">
          <p15:clr>
            <a:srgbClr val="EA4335"/>
          </p15:clr>
        </p15:guide>
        <p15:guide id="15" pos="1584">
          <p15:clr>
            <a:srgbClr val="EA4335"/>
          </p15:clr>
        </p15:guide>
        <p15:guide id="16" pos="2628">
          <p15:clr>
            <a:srgbClr val="EA4335"/>
          </p15:clr>
        </p15:guide>
        <p15:guide id="17" pos="3672">
          <p15:clr>
            <a:srgbClr val="EA4335"/>
          </p15:clr>
        </p15:guide>
        <p15:guide id="18" pos="4716">
          <p15:clr>
            <a:srgbClr val="EA4335"/>
          </p15:clr>
        </p15:guide>
        <p15:guide id="19" pos="6804">
          <p15:clr>
            <a:srgbClr val="EA4335"/>
          </p15:clr>
        </p15:guide>
        <p15:guide id="20" pos="7848">
          <p15:clr>
            <a:srgbClr val="EA4335"/>
          </p15:clr>
        </p15:guide>
        <p15:guide id="21" pos="8892">
          <p15:clr>
            <a:srgbClr val="EA4335"/>
          </p15:clr>
        </p15:guide>
        <p15:guide id="22" pos="9936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engineering.fb.com/2022/08/31/open-source/velox/" TargetMode="External"/><Relationship Id="rId4" Type="http://schemas.openxmlformats.org/officeDocument/2006/relationships/hyperlink" Target="https://engineering.fb.com/2022/08/31/open-source/velox/" TargetMode="External"/><Relationship Id="rId5" Type="http://schemas.openxmlformats.org/officeDocument/2006/relationships/hyperlink" Target="https://github.com/facebookincubator/velox" TargetMode="External"/><Relationship Id="rId6" Type="http://schemas.openxmlformats.org/officeDocument/2006/relationships/image" Target="../media/image16.png"/><Relationship Id="rId7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lists.apache.org/thread/49qzofswg1r5z7zh39pjvd1m2ggz2kdq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8.png"/><Relationship Id="rId10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9F6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0"/>
          <p:cNvSpPr txBox="1"/>
          <p:nvPr>
            <p:ph type="title"/>
          </p:nvPr>
        </p:nvSpPr>
        <p:spPr>
          <a:xfrm>
            <a:off x="685800" y="3298000"/>
            <a:ext cx="17444100" cy="365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/>
              <a:t>Velox: Meta’s Unified Execution Engine</a:t>
            </a:r>
            <a:endParaRPr b="0" sz="4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/>
              <a:t>CMDS 2022</a:t>
            </a:r>
            <a:endParaRPr b="0" sz="4000"/>
          </a:p>
        </p:txBody>
      </p:sp>
      <p:sp>
        <p:nvSpPr>
          <p:cNvPr id="429" name="Google Shape;429;p60"/>
          <p:cNvSpPr txBox="1"/>
          <p:nvPr>
            <p:ph idx="1" type="subTitle"/>
          </p:nvPr>
        </p:nvSpPr>
        <p:spPr>
          <a:xfrm>
            <a:off x="685800" y="8764200"/>
            <a:ext cx="6130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Pedro Pedreira - </a:t>
            </a:r>
            <a:r>
              <a:rPr lang="en-US" sz="2000"/>
              <a:t>pedroerp@fb.com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Light"/>
                <a:ea typeface="Montserrat Light"/>
                <a:cs typeface="Montserrat Light"/>
                <a:sym typeface="Montserrat Light"/>
              </a:rPr>
              <a:t>Software Engineer</a:t>
            </a:r>
            <a:endParaRPr sz="24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30" name="Google Shape;430;p60"/>
          <p:cNvSpPr txBox="1"/>
          <p:nvPr>
            <p:ph idx="2" type="subTitle"/>
          </p:nvPr>
        </p:nvSpPr>
        <p:spPr>
          <a:xfrm>
            <a:off x="15945000" y="8764200"/>
            <a:ext cx="16572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8</a:t>
            </a:r>
            <a:r>
              <a:rPr lang="en-US" sz="1700"/>
              <a:t>/19/22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9F6"/>
        </a:soli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9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0" name="Google Shape;55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550" y="3283725"/>
            <a:ext cx="9484923" cy="328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9F6"/>
        </a:solid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0"/>
          <p:cNvSpPr txBox="1"/>
          <p:nvPr>
            <p:ph type="title"/>
          </p:nvPr>
        </p:nvSpPr>
        <p:spPr>
          <a:xfrm>
            <a:off x="3552150" y="3128025"/>
            <a:ext cx="11194500" cy="640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/>
              <a:t>Velox Mission</a:t>
            </a:r>
            <a:endParaRPr b="1" sz="4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Converge, Accelerate, and Unify execution engines across Meta and beyond</a:t>
            </a:r>
            <a:endParaRPr sz="4800"/>
          </a:p>
        </p:txBody>
      </p:sp>
      <p:sp>
        <p:nvSpPr>
          <p:cNvPr id="556" name="Google Shape;556;p70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800"/>
          </a:p>
        </p:txBody>
      </p:sp>
      <p:pic>
        <p:nvPicPr>
          <p:cNvPr id="557" name="Google Shape;55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6350" y="570625"/>
            <a:ext cx="4303549" cy="149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9F6"/>
        </a:solid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1"/>
          <p:cNvSpPr txBox="1"/>
          <p:nvPr>
            <p:ph type="title"/>
          </p:nvPr>
        </p:nvSpPr>
        <p:spPr>
          <a:xfrm>
            <a:off x="3552150" y="1908825"/>
            <a:ext cx="11194500" cy="640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/>
              <a:t>How?</a:t>
            </a:r>
            <a:endParaRPr b="1" sz="4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/>
              <a:t>#1</a:t>
            </a:r>
            <a:r>
              <a:rPr lang="en-US" sz="4800"/>
              <a:t> - </a:t>
            </a:r>
            <a:r>
              <a:rPr lang="en-US" sz="4800"/>
              <a:t>Develop a shared library</a:t>
            </a:r>
            <a:endParaRPr sz="4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/>
              <a:t>#2</a:t>
            </a:r>
            <a:r>
              <a:rPr lang="en-US" sz="4800"/>
              <a:t> - Define common data processing APIs</a:t>
            </a:r>
            <a:endParaRPr sz="4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/>
              <a:t>#3</a:t>
            </a:r>
            <a:r>
              <a:rPr lang="en-US" sz="4800"/>
              <a:t> - Integrate with data management systems</a:t>
            </a:r>
            <a:endParaRPr sz="4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sp>
        <p:nvSpPr>
          <p:cNvPr id="563" name="Google Shape;563;p71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800"/>
          </a:p>
        </p:txBody>
      </p:sp>
      <p:pic>
        <p:nvPicPr>
          <p:cNvPr id="564" name="Google Shape;56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6350" y="570625"/>
            <a:ext cx="4303549" cy="149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9F6"/>
        </a:solidFill>
      </p:bgPr>
    </p:bg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2"/>
          <p:cNvSpPr txBox="1"/>
          <p:nvPr>
            <p:ph type="title"/>
          </p:nvPr>
        </p:nvSpPr>
        <p:spPr>
          <a:xfrm>
            <a:off x="857250" y="857250"/>
            <a:ext cx="16573500" cy="137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1876F2"/>
                </a:solidFill>
                <a:latin typeface="Montserrat"/>
                <a:ea typeface="Montserrat"/>
                <a:cs typeface="Montserrat"/>
                <a:sym typeface="Montserrat"/>
              </a:rPr>
              <a:t>Velox Library Overview</a:t>
            </a:r>
            <a:endParaRPr b="1" sz="4800">
              <a:solidFill>
                <a:srgbClr val="1876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0" name="Google Shape;570;p72"/>
          <p:cNvSpPr txBox="1"/>
          <p:nvPr/>
        </p:nvSpPr>
        <p:spPr>
          <a:xfrm>
            <a:off x="857250" y="2571750"/>
            <a:ext cx="16573500" cy="60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generic </a:t>
            </a:r>
            <a:r>
              <a:rPr b="1"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C++ database acceleration library.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-US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Generic APIs: </a:t>
            </a: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batch to interactive, to stream processing, to AI/ML workloads.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Montserrat"/>
              <a:buChar char="■"/>
            </a:pPr>
            <a:r>
              <a:rPr lang="en-US" sz="2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Key Concepts:</a:t>
            </a:r>
            <a:r>
              <a:rPr b="1" lang="en-US" sz="2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2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Modularity</a:t>
            </a:r>
            <a:r>
              <a:rPr lang="en-US" sz="2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-US" sz="2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Extensibility</a:t>
            </a:r>
            <a:r>
              <a:rPr lang="en-US" sz="2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C++: </a:t>
            </a:r>
            <a:r>
              <a:rPr lang="en-US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native code</a:t>
            </a: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for maximum efficiency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Montserrat"/>
              <a:buChar char="■"/>
            </a:pPr>
            <a:r>
              <a:rPr b="1" lang="en-US" sz="2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10x</a:t>
            </a:r>
            <a:r>
              <a:rPr lang="en-US" sz="2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cpp vs. java win (TPC-H Q1 and Q6 microbenchmarks).</a:t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-US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Vectorized:</a:t>
            </a: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leverage data and instruction-level parallelism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State-of-art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■"/>
            </a:pPr>
            <a:r>
              <a:rPr lang="en-US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Centralize all optimizations</a:t>
            </a: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implemented in current engines.</a:t>
            </a:r>
            <a:endParaRPr sz="2600">
              <a:solidFill>
                <a:srgbClr val="6E6E6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1" name="Google Shape;571;p72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9F6"/>
        </a:solid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3"/>
          <p:cNvSpPr txBox="1"/>
          <p:nvPr>
            <p:ph type="title"/>
          </p:nvPr>
        </p:nvSpPr>
        <p:spPr>
          <a:xfrm>
            <a:off x="857250" y="857250"/>
            <a:ext cx="16573500" cy="137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1876F2"/>
                </a:solidFill>
                <a:latin typeface="Montserrat"/>
                <a:ea typeface="Montserrat"/>
                <a:cs typeface="Montserrat"/>
                <a:sym typeface="Montserrat"/>
              </a:rPr>
              <a:t>Velox Library Overview (2)</a:t>
            </a:r>
            <a:endParaRPr b="1" sz="4800">
              <a:solidFill>
                <a:srgbClr val="1876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7" name="Google Shape;577;p73"/>
          <p:cNvSpPr txBox="1"/>
          <p:nvPr/>
        </p:nvSpPr>
        <p:spPr>
          <a:xfrm>
            <a:off x="857250" y="2571750"/>
            <a:ext cx="16573500" cy="60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-US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Database acceleration library</a:t>
            </a: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DBMS.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Velox takes a fully optimized </a:t>
            </a:r>
            <a:r>
              <a:rPr b="1"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physical plan</a:t>
            </a: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input.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frontend (SQL parser or dataframe layer)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global optimizer.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Though there’s tons of </a:t>
            </a:r>
            <a:r>
              <a:rPr b="1"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adaptivity.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Velox sits on the data-path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Everything that runs on a single server.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control plane.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8" name="Google Shape;578;p73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9F6"/>
        </a:soli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4"/>
          <p:cNvSpPr txBox="1"/>
          <p:nvPr>
            <p:ph type="title"/>
          </p:nvPr>
        </p:nvSpPr>
        <p:spPr>
          <a:xfrm>
            <a:off x="857250" y="857250"/>
            <a:ext cx="16573500" cy="137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1876F2"/>
                </a:solidFill>
                <a:latin typeface="Montserrat"/>
                <a:ea typeface="Montserrat"/>
                <a:cs typeface="Montserrat"/>
                <a:sym typeface="Montserrat"/>
              </a:rPr>
              <a:t>Velox - Value Proposition</a:t>
            </a:r>
            <a:endParaRPr b="1" sz="4800">
              <a:solidFill>
                <a:srgbClr val="1876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4" name="Google Shape;584;p74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5" name="Google Shape;585;p74"/>
          <p:cNvSpPr txBox="1"/>
          <p:nvPr/>
        </p:nvSpPr>
        <p:spPr>
          <a:xfrm>
            <a:off x="698725" y="4535425"/>
            <a:ext cx="4896000" cy="189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3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Efficiency and Latency</a:t>
            </a:r>
            <a:endParaRPr b="1" sz="3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6" name="Google Shape;586;p74"/>
          <p:cNvSpPr txBox="1"/>
          <p:nvPr/>
        </p:nvSpPr>
        <p:spPr>
          <a:xfrm>
            <a:off x="6400800" y="4535425"/>
            <a:ext cx="4896000" cy="189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3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Consistency and Consolidation</a:t>
            </a:r>
            <a:endParaRPr b="1" sz="3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7" name="Google Shape;587;p74"/>
          <p:cNvSpPr txBox="1"/>
          <p:nvPr/>
        </p:nvSpPr>
        <p:spPr>
          <a:xfrm>
            <a:off x="12109325" y="4535425"/>
            <a:ext cx="4896000" cy="189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3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Reusability</a:t>
            </a:r>
            <a:endParaRPr b="1" sz="3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9F6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5"/>
          <p:cNvSpPr txBox="1"/>
          <p:nvPr>
            <p:ph type="title"/>
          </p:nvPr>
        </p:nvSpPr>
        <p:spPr>
          <a:xfrm>
            <a:off x="666750" y="4449000"/>
            <a:ext cx="17430600" cy="125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Cases</a:t>
            </a:r>
            <a:endParaRPr b="1" sz="10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Google Shape;593;p75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9F6"/>
        </a:solid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6"/>
          <p:cNvSpPr txBox="1"/>
          <p:nvPr>
            <p:ph type="title"/>
          </p:nvPr>
        </p:nvSpPr>
        <p:spPr>
          <a:xfrm>
            <a:off x="857250" y="857250"/>
            <a:ext cx="16573500" cy="137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1876F2"/>
                </a:solidFill>
                <a:latin typeface="Montserrat"/>
                <a:ea typeface="Montserrat"/>
                <a:cs typeface="Montserrat"/>
                <a:sym typeface="Montserrat"/>
              </a:rPr>
              <a:t>Velox - Use Cases</a:t>
            </a:r>
            <a:endParaRPr b="1" sz="4800">
              <a:solidFill>
                <a:srgbClr val="1876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76"/>
          <p:cNvSpPr txBox="1"/>
          <p:nvPr/>
        </p:nvSpPr>
        <p:spPr>
          <a:xfrm>
            <a:off x="857250" y="1962150"/>
            <a:ext cx="16573500" cy="60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Analytics: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○"/>
            </a:pPr>
            <a:r>
              <a:rPr lang="en-US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Presto/Prestissimo - interactive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○"/>
            </a:pPr>
            <a:r>
              <a:rPr lang="en-US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Spark/Spruce/Gluten - batch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○"/>
            </a:pPr>
            <a:r>
              <a:rPr lang="en-US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Saber - external analytics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Realtime Infrastructure: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○"/>
            </a:pPr>
            <a:r>
              <a:rPr lang="en-US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XStream - stream processing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○"/>
            </a:pPr>
            <a:r>
              <a:rPr lang="en-US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FBETL/Morse - data warehouse and database ingestion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○"/>
            </a:pPr>
            <a:r>
              <a:rPr lang="en-US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Scribe - log messaging system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Transactional: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○"/>
            </a:pPr>
            <a:r>
              <a:rPr lang="en-US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XSQL -  distributed transaction processing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Learning: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○"/>
            </a:pPr>
            <a:r>
              <a:rPr lang="en-US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TorchArrow/PyTorch - data preprocessing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○"/>
            </a:pPr>
            <a:r>
              <a:rPr lang="en-US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F3 - feature engineering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○"/>
            </a:pPr>
            <a:r>
              <a:rPr lang="en-US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XLDB/Koski - training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0" name="Google Shape;600;p76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9F6"/>
        </a:solidFill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7"/>
          <p:cNvSpPr txBox="1"/>
          <p:nvPr>
            <p:ph type="title"/>
          </p:nvPr>
        </p:nvSpPr>
        <p:spPr>
          <a:xfrm>
            <a:off x="857250" y="857250"/>
            <a:ext cx="16573500" cy="137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1876F2"/>
                </a:solidFill>
                <a:latin typeface="Montserrat"/>
                <a:ea typeface="Montserrat"/>
                <a:cs typeface="Montserrat"/>
                <a:sym typeface="Montserrat"/>
              </a:rPr>
              <a:t>Velox - Open Source</a:t>
            </a:r>
            <a:endParaRPr b="1" sz="4800">
              <a:solidFill>
                <a:srgbClr val="1876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6" name="Google Shape;606;p77"/>
          <p:cNvSpPr txBox="1"/>
          <p:nvPr/>
        </p:nvSpPr>
        <p:spPr>
          <a:xfrm>
            <a:off x="857250" y="2266950"/>
            <a:ext cx="16573500" cy="60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lang="en-U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Publicly announced </a:t>
            </a:r>
            <a:r>
              <a:rPr lang="en-US" sz="24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last week</a:t>
            </a:r>
            <a:r>
              <a:rPr lang="en-U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○"/>
            </a:pPr>
            <a:r>
              <a:rPr lang="en-US" sz="24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https://engineering.fb.com/2022/08/31/open-source/velox/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Montserrat"/>
              <a:buChar char="●"/>
            </a:pPr>
            <a:r>
              <a:rPr lang="en-US" sz="2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Available in github:</a:t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Montserrat"/>
              <a:buChar char="○"/>
            </a:pPr>
            <a:r>
              <a:rPr lang="en-US" sz="23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https://github.com/facebookincubator/velox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 growing open source community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+150 developers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Montserrat"/>
              <a:buChar char="○"/>
            </a:pPr>
            <a:r>
              <a:rPr lang="en-US" sz="2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Meta, Ahana, Intel, Voltron Data,  …</a:t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77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8" name="Google Shape;608;p77"/>
          <p:cNvSpPr txBox="1"/>
          <p:nvPr/>
        </p:nvSpPr>
        <p:spPr>
          <a:xfrm>
            <a:off x="3589963" y="9595200"/>
            <a:ext cx="2421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ontserrat Light"/>
                <a:ea typeface="Montserrat Light"/>
                <a:cs typeface="Montserrat Light"/>
                <a:sym typeface="Montserrat Light"/>
              </a:rPr>
              <a:t># of contributors</a:t>
            </a: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609" name="Google Shape;609;p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38450" y="6495603"/>
            <a:ext cx="3924925" cy="29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7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069888" y="4133850"/>
            <a:ext cx="8244726" cy="611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9F6"/>
        </a:solid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78"/>
          <p:cNvSpPr txBox="1"/>
          <p:nvPr>
            <p:ph type="title"/>
          </p:nvPr>
        </p:nvSpPr>
        <p:spPr>
          <a:xfrm>
            <a:off x="666750" y="4068000"/>
            <a:ext cx="17430600" cy="533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Velox Library</a:t>
            </a:r>
            <a:endParaRPr b="1" sz="10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Under </a:t>
            </a:r>
            <a:r>
              <a:rPr b="1" lang="en-US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hood</a:t>
            </a:r>
            <a:endParaRPr b="1"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6" name="Google Shape;616;p78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9F6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1"/>
          <p:cNvSpPr txBox="1"/>
          <p:nvPr>
            <p:ph idx="1" type="body"/>
          </p:nvPr>
        </p:nvSpPr>
        <p:spPr>
          <a:xfrm>
            <a:off x="9231550" y="2095500"/>
            <a:ext cx="8384100" cy="685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484632" lvl="0" marL="621792" rtl="0" algn="l">
              <a:spcBef>
                <a:spcPts val="2300"/>
              </a:spcBef>
              <a:spcAft>
                <a:spcPts val="0"/>
              </a:spcAft>
              <a:buClr>
                <a:srgbClr val="1877F2"/>
              </a:buClr>
              <a:buSzPts val="3600"/>
              <a:buAutoNum type="arabicPeriod"/>
            </a:pPr>
            <a:r>
              <a:rPr b="1" lang="en-US">
                <a:solidFill>
                  <a:srgbClr val="1877F2"/>
                </a:solidFill>
              </a:rPr>
              <a:t>Motivation</a:t>
            </a:r>
            <a:endParaRPr b="1">
              <a:solidFill>
                <a:srgbClr val="1877F2"/>
              </a:solidFill>
            </a:endParaRPr>
          </a:p>
          <a:p>
            <a:pPr indent="-484632" lvl="0" marL="621792" rtl="0" algn="l">
              <a:spcBef>
                <a:spcPts val="2300"/>
              </a:spcBef>
              <a:spcAft>
                <a:spcPts val="0"/>
              </a:spcAft>
              <a:buClr>
                <a:srgbClr val="1877F2"/>
              </a:buClr>
              <a:buSzPts val="3600"/>
              <a:buAutoNum type="arabicPeriod"/>
            </a:pPr>
            <a:r>
              <a:rPr b="1" lang="en-US">
                <a:solidFill>
                  <a:srgbClr val="1877F2"/>
                </a:solidFill>
              </a:rPr>
              <a:t>Overview</a:t>
            </a:r>
            <a:endParaRPr b="1">
              <a:solidFill>
                <a:srgbClr val="1877F2"/>
              </a:solidFill>
            </a:endParaRPr>
          </a:p>
          <a:p>
            <a:pPr indent="-484632" lvl="0" marL="621792" rtl="0" algn="l">
              <a:spcBef>
                <a:spcPts val="2300"/>
              </a:spcBef>
              <a:spcAft>
                <a:spcPts val="0"/>
              </a:spcAft>
              <a:buClr>
                <a:srgbClr val="1877F2"/>
              </a:buClr>
              <a:buSzPts val="3600"/>
              <a:buAutoNum type="arabicPeriod"/>
            </a:pPr>
            <a:r>
              <a:rPr b="1" lang="en-US">
                <a:solidFill>
                  <a:srgbClr val="1877F2"/>
                </a:solidFill>
              </a:rPr>
              <a:t>Use Cases</a:t>
            </a:r>
            <a:endParaRPr b="1">
              <a:solidFill>
                <a:srgbClr val="1877F2"/>
              </a:solidFill>
            </a:endParaRPr>
          </a:p>
          <a:p>
            <a:pPr indent="-484632" lvl="0" marL="621792" rtl="0" algn="l">
              <a:spcBef>
                <a:spcPts val="2300"/>
              </a:spcBef>
              <a:spcAft>
                <a:spcPts val="2300"/>
              </a:spcAft>
              <a:buClr>
                <a:srgbClr val="1877F2"/>
              </a:buClr>
              <a:buSzPts val="3600"/>
              <a:buAutoNum type="arabicPeriod"/>
            </a:pPr>
            <a:r>
              <a:rPr b="1" lang="en-US">
                <a:solidFill>
                  <a:srgbClr val="1877F2"/>
                </a:solidFill>
              </a:rPr>
              <a:t>Library Components</a:t>
            </a:r>
            <a:endParaRPr b="1">
              <a:solidFill>
                <a:srgbClr val="1877F2"/>
              </a:solidFill>
            </a:endParaRPr>
          </a:p>
        </p:txBody>
      </p:sp>
      <p:sp>
        <p:nvSpPr>
          <p:cNvPr id="436" name="Google Shape;436;p61"/>
          <p:cNvSpPr txBox="1"/>
          <p:nvPr>
            <p:ph type="title"/>
          </p:nvPr>
        </p:nvSpPr>
        <p:spPr>
          <a:xfrm>
            <a:off x="698675" y="3429000"/>
            <a:ext cx="4670700" cy="342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437" name="Google Shape;437;p61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9F6"/>
        </a:solidFill>
      </p:bgPr>
    </p:bg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79"/>
          <p:cNvSpPr txBox="1"/>
          <p:nvPr>
            <p:ph type="title"/>
          </p:nvPr>
        </p:nvSpPr>
        <p:spPr>
          <a:xfrm>
            <a:off x="857250" y="857250"/>
            <a:ext cx="16573500" cy="137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1876F2"/>
                </a:solidFill>
                <a:latin typeface="Montserrat"/>
                <a:ea typeface="Montserrat"/>
                <a:cs typeface="Montserrat"/>
                <a:sym typeface="Montserrat"/>
              </a:rPr>
              <a:t>Velox Library - Components Outline</a:t>
            </a:r>
            <a:endParaRPr b="1" sz="4800">
              <a:solidFill>
                <a:srgbClr val="1876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2" name="Google Shape;622;p79"/>
          <p:cNvSpPr txBox="1"/>
          <p:nvPr/>
        </p:nvSpPr>
        <p:spPr>
          <a:xfrm>
            <a:off x="857250" y="1809750"/>
            <a:ext cx="16573500" cy="60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b="1"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Types: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○"/>
            </a:pPr>
            <a:r>
              <a:rPr lang="en-U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Scalar and nested data types, including structs, maps, arrays, tensors, and more.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b="1"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Vectors: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○"/>
            </a:pPr>
            <a:r>
              <a:rPr lang="en-U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</a:t>
            </a:r>
            <a:r>
              <a:rPr i="1" lang="en-U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“Arrow-compatible”</a:t>
            </a:r>
            <a:r>
              <a:rPr lang="en-U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columnar memory layout module.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b="1"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Expression Eval: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○"/>
            </a:pPr>
            <a:r>
              <a:rPr lang="en-U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Fully vectorized expression evaluation engine built based on Vector-encoded data.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b="1"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Functions: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○"/>
            </a:pPr>
            <a:r>
              <a:rPr lang="en-U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APIs for custom scalar (</a:t>
            </a:r>
            <a:r>
              <a:rPr lang="en-U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row-by-row and batch-by-batch</a:t>
            </a:r>
            <a:r>
              <a:rPr lang="en-U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and aggregate functions.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b="1"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Operators: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○"/>
            </a:pPr>
            <a:r>
              <a:rPr lang="en-U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Common data processing SQL operators (OrderBy, GroupBy, HashJoin, etc).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b="1"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I/O: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○"/>
            </a:pPr>
            <a:r>
              <a:rPr lang="en-U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Pluggable file format encode/decoder, storage adapter, and network serializers.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b="1"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Resource Management: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○"/>
            </a:pPr>
            <a:r>
              <a:rPr lang="en-U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Memory pools, arenas, thread/tasks, spilling, SSD and memory caching.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3" name="Google Shape;623;p79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9F6"/>
        </a:solid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0"/>
          <p:cNvSpPr txBox="1"/>
          <p:nvPr>
            <p:ph type="title"/>
          </p:nvPr>
        </p:nvSpPr>
        <p:spPr>
          <a:xfrm>
            <a:off x="666750" y="4449000"/>
            <a:ext cx="17430600" cy="125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Vectors</a:t>
            </a:r>
            <a:endParaRPr b="1" sz="7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9" name="Google Shape;629;p80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9F6"/>
        </a:solid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81"/>
          <p:cNvSpPr txBox="1"/>
          <p:nvPr>
            <p:ph type="title"/>
          </p:nvPr>
        </p:nvSpPr>
        <p:spPr>
          <a:xfrm>
            <a:off x="857250" y="857250"/>
            <a:ext cx="16573500" cy="137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1876F2"/>
                </a:solidFill>
                <a:latin typeface="Montserrat"/>
                <a:ea typeface="Montserrat"/>
                <a:cs typeface="Montserrat"/>
                <a:sym typeface="Montserrat"/>
              </a:rPr>
              <a:t>Velox Library - Vectors</a:t>
            </a:r>
            <a:endParaRPr b="1" sz="4800">
              <a:solidFill>
                <a:srgbClr val="1876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5" name="Google Shape;635;p81"/>
          <p:cNvSpPr txBox="1"/>
          <p:nvPr/>
        </p:nvSpPr>
        <p:spPr>
          <a:xfrm>
            <a:off x="857250" y="2190750"/>
            <a:ext cx="16573500" cy="60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Memory layout similar to Arrow, but 3 main differences: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encodings (Constant and RLE).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Custom fixed-width string encoding – StringView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Support for out-of-order writes: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■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Speed up </a:t>
            </a: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execution</a:t>
            </a: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conditionals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■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Modified encoding for complex types.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i="1"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“Arrow++”</a:t>
            </a:r>
            <a:endParaRPr i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Arrow C ABI interoperability layer.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Extensions proposed to the Arrow community: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-US" sz="26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https://lists.apache.org/thread/49qzofswg1r5z7zh39pjvd1m2ggz2kdq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6" name="Google Shape;636;p81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9F6"/>
        </a:solidFill>
      </p:bgPr>
    </p:bg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82"/>
          <p:cNvSpPr txBox="1"/>
          <p:nvPr>
            <p:ph type="title"/>
          </p:nvPr>
        </p:nvSpPr>
        <p:spPr>
          <a:xfrm>
            <a:off x="857250" y="857250"/>
            <a:ext cx="16573500" cy="137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1876F2"/>
                </a:solidFill>
                <a:latin typeface="Montserrat"/>
                <a:ea typeface="Montserrat"/>
                <a:cs typeface="Montserrat"/>
                <a:sym typeface="Montserrat"/>
              </a:rPr>
              <a:t>Vectors - Flat Vector</a:t>
            </a:r>
            <a:endParaRPr b="1" sz="4800">
              <a:solidFill>
                <a:srgbClr val="1876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2" name="Google Shape;642;p82"/>
          <p:cNvSpPr txBox="1"/>
          <p:nvPr/>
        </p:nvSpPr>
        <p:spPr>
          <a:xfrm>
            <a:off x="857250" y="2571750"/>
            <a:ext cx="16573500" cy="60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(optional) Nulls buffer - 1 bit per value: 0 = null, 1 = not null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Values buffer – type-specific fixed number of bytes per value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○"/>
            </a:pPr>
            <a:r>
              <a:rPr lang="en-US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BIGINT – 8 bytes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○"/>
            </a:pPr>
            <a:r>
              <a:rPr lang="en-US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– 4 bytes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○"/>
            </a:pPr>
            <a:r>
              <a:rPr lang="en-US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SMALLINT – 2 bytes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○"/>
            </a:pPr>
            <a:r>
              <a:rPr lang="en-US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TINYINT – 1 byte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○"/>
            </a:pPr>
            <a:r>
              <a:rPr lang="en-US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 – 1 bit per value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○"/>
            </a:pPr>
            <a:r>
              <a:rPr lang="en-US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– 8 bytes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○"/>
            </a:pPr>
            <a:r>
              <a:rPr lang="en-US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 – 4 bytes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○"/>
            </a:pPr>
            <a:r>
              <a:rPr lang="en-US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VARCHAR, VARBINARY – 16 bytes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Vectors and Buffers own memory and can be shared and reused safely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6E6E6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3" name="Google Shape;643;p82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4" name="Google Shape;644;p82"/>
          <p:cNvSpPr/>
          <p:nvPr/>
        </p:nvSpPr>
        <p:spPr>
          <a:xfrm>
            <a:off x="12217003" y="4277413"/>
            <a:ext cx="756600" cy="2472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5" name="Google Shape;645;p82"/>
          <p:cNvSpPr/>
          <p:nvPr/>
        </p:nvSpPr>
        <p:spPr>
          <a:xfrm>
            <a:off x="12217003" y="4519788"/>
            <a:ext cx="756600" cy="2472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6" name="Google Shape;646;p82"/>
          <p:cNvSpPr/>
          <p:nvPr/>
        </p:nvSpPr>
        <p:spPr>
          <a:xfrm>
            <a:off x="12217003" y="4762165"/>
            <a:ext cx="756600" cy="2472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7" name="Google Shape;647;p82"/>
          <p:cNvSpPr/>
          <p:nvPr/>
        </p:nvSpPr>
        <p:spPr>
          <a:xfrm>
            <a:off x="12217003" y="5004541"/>
            <a:ext cx="756600" cy="2472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8" name="Google Shape;648;p82"/>
          <p:cNvSpPr/>
          <p:nvPr/>
        </p:nvSpPr>
        <p:spPr>
          <a:xfrm>
            <a:off x="12217003" y="5246917"/>
            <a:ext cx="756600" cy="2472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9" name="Google Shape;649;p82"/>
          <p:cNvSpPr/>
          <p:nvPr/>
        </p:nvSpPr>
        <p:spPr>
          <a:xfrm>
            <a:off x="13982845" y="4277413"/>
            <a:ext cx="756600" cy="5877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0" name="Google Shape;650;p82"/>
          <p:cNvSpPr/>
          <p:nvPr/>
        </p:nvSpPr>
        <p:spPr>
          <a:xfrm>
            <a:off x="13982845" y="4860719"/>
            <a:ext cx="756600" cy="5877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1" name="Google Shape;651;p82"/>
          <p:cNvSpPr/>
          <p:nvPr/>
        </p:nvSpPr>
        <p:spPr>
          <a:xfrm>
            <a:off x="13982845" y="5433712"/>
            <a:ext cx="756600" cy="5877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2" name="Google Shape;652;p82"/>
          <p:cNvSpPr/>
          <p:nvPr/>
        </p:nvSpPr>
        <p:spPr>
          <a:xfrm>
            <a:off x="13982845" y="6006704"/>
            <a:ext cx="756600" cy="5877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3" name="Google Shape;653;p82"/>
          <p:cNvSpPr/>
          <p:nvPr/>
        </p:nvSpPr>
        <p:spPr>
          <a:xfrm>
            <a:off x="13982845" y="6579697"/>
            <a:ext cx="756600" cy="5877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4" name="Google Shape;654;p82"/>
          <p:cNvSpPr txBox="1"/>
          <p:nvPr/>
        </p:nvSpPr>
        <p:spPr>
          <a:xfrm>
            <a:off x="11767020" y="3369792"/>
            <a:ext cx="169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5010"/>
                </a:solidFill>
                <a:latin typeface="Trebuchet MS"/>
                <a:ea typeface="Trebuchet MS"/>
                <a:cs typeface="Trebuchet MS"/>
                <a:sym typeface="Trebuchet MS"/>
              </a:rPr>
              <a:t>nulls</a:t>
            </a:r>
            <a:endParaRPr/>
          </a:p>
        </p:txBody>
      </p:sp>
      <p:sp>
        <p:nvSpPr>
          <p:cNvPr id="655" name="Google Shape;655;p82"/>
          <p:cNvSpPr txBox="1"/>
          <p:nvPr/>
        </p:nvSpPr>
        <p:spPr>
          <a:xfrm>
            <a:off x="13553315" y="3366166"/>
            <a:ext cx="169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5010"/>
                </a:solidFill>
                <a:latin typeface="Trebuchet MS"/>
                <a:ea typeface="Trebuchet MS"/>
                <a:cs typeface="Trebuchet MS"/>
                <a:sym typeface="Trebuchet MS"/>
              </a:rPr>
              <a:t>values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9F6"/>
        </a:solidFill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83"/>
          <p:cNvSpPr txBox="1"/>
          <p:nvPr>
            <p:ph type="title"/>
          </p:nvPr>
        </p:nvSpPr>
        <p:spPr>
          <a:xfrm>
            <a:off x="857250" y="857250"/>
            <a:ext cx="16573500" cy="137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1876F2"/>
                </a:solidFill>
                <a:latin typeface="Montserrat"/>
                <a:ea typeface="Montserrat"/>
                <a:cs typeface="Montserrat"/>
                <a:sym typeface="Montserrat"/>
              </a:rPr>
              <a:t>Vectors - Flat String Vectors</a:t>
            </a:r>
            <a:endParaRPr b="1" sz="4800">
              <a:solidFill>
                <a:srgbClr val="1876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1" name="Google Shape;661;p83"/>
          <p:cNvSpPr txBox="1"/>
          <p:nvPr/>
        </p:nvSpPr>
        <p:spPr>
          <a:xfrm>
            <a:off x="857250" y="1962150"/>
            <a:ext cx="16573500" cy="60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Based on </a:t>
            </a:r>
            <a:r>
              <a:rPr lang="en-US" sz="26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Umbra: A Disk-Based System with In-Memory Performance paper</a:t>
            </a:r>
            <a:endParaRPr sz="2600" u="sng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○"/>
            </a:pPr>
            <a:r>
              <a:rPr lang="en-U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16 bytes per string.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○"/>
            </a:pPr>
            <a:r>
              <a:rPr lang="en-U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4-byte size + 4-byte prefix + 8-byte pointer to external buffer 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Variable-width vector effectively becomes fixed-width (16 bytes each)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○"/>
            </a:pPr>
            <a:r>
              <a:rPr lang="en-U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now be written out-of-order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Short strings (up to 12 bytes) are inlined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Short-circuit comparisons based on prefix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flexibility for string manipulation functions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○"/>
            </a:pPr>
            <a:r>
              <a:rPr i="1" lang="en-U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trim, substr, …</a:t>
            </a:r>
            <a:endParaRPr i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6E6E6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2" name="Google Shape;662;p83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3" name="Google Shape;663;p83"/>
          <p:cNvSpPr txBox="1"/>
          <p:nvPr/>
        </p:nvSpPr>
        <p:spPr>
          <a:xfrm>
            <a:off x="4258206" y="7121426"/>
            <a:ext cx="47034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struct StringView {</a:t>
            </a:r>
            <a:endParaRPr sz="2300"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uint32_t size_;</a:t>
            </a:r>
            <a:br>
              <a:rPr b="0" i="0" lang="en-US" sz="2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char prefix_[4];</a:t>
            </a:r>
            <a:br>
              <a:rPr b="0" i="0" lang="en-US" sz="2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union {</a:t>
            </a:r>
            <a:br>
              <a:rPr b="0" i="0" lang="en-US" sz="2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char inlined[8];</a:t>
            </a:r>
            <a:br>
              <a:rPr b="0" i="0" lang="en-US" sz="2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const char* data;</a:t>
            </a:r>
            <a:br>
              <a:rPr b="0" i="0" lang="en-US" sz="2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} value_;</a:t>
            </a:r>
            <a:endParaRPr sz="2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2300"/>
          </a:p>
        </p:txBody>
      </p:sp>
      <p:sp>
        <p:nvSpPr>
          <p:cNvPr id="664" name="Google Shape;664;p83"/>
          <p:cNvSpPr/>
          <p:nvPr/>
        </p:nvSpPr>
        <p:spPr>
          <a:xfrm>
            <a:off x="10469944" y="6931520"/>
            <a:ext cx="596100" cy="1986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5" name="Google Shape;665;p83"/>
          <p:cNvSpPr/>
          <p:nvPr/>
        </p:nvSpPr>
        <p:spPr>
          <a:xfrm>
            <a:off x="10469944" y="7126289"/>
            <a:ext cx="596100" cy="1986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6" name="Google Shape;666;p83"/>
          <p:cNvSpPr/>
          <p:nvPr/>
        </p:nvSpPr>
        <p:spPr>
          <a:xfrm>
            <a:off x="10469944" y="7321058"/>
            <a:ext cx="596100" cy="1986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7" name="Google Shape;667;p83"/>
          <p:cNvSpPr/>
          <p:nvPr/>
        </p:nvSpPr>
        <p:spPr>
          <a:xfrm>
            <a:off x="10469944" y="7515827"/>
            <a:ext cx="596100" cy="1986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8" name="Google Shape;668;p83"/>
          <p:cNvSpPr/>
          <p:nvPr/>
        </p:nvSpPr>
        <p:spPr>
          <a:xfrm>
            <a:off x="10469944" y="7710597"/>
            <a:ext cx="596100" cy="1986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9" name="Google Shape;669;p83"/>
          <p:cNvSpPr/>
          <p:nvPr/>
        </p:nvSpPr>
        <p:spPr>
          <a:xfrm>
            <a:off x="11860659" y="6931520"/>
            <a:ext cx="596100" cy="4722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0" name="Google Shape;670;p83"/>
          <p:cNvSpPr/>
          <p:nvPr/>
        </p:nvSpPr>
        <p:spPr>
          <a:xfrm>
            <a:off x="11860659" y="7400255"/>
            <a:ext cx="596100" cy="4722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1" name="Google Shape;671;p83"/>
          <p:cNvSpPr/>
          <p:nvPr/>
        </p:nvSpPr>
        <p:spPr>
          <a:xfrm>
            <a:off x="11860659" y="7860702"/>
            <a:ext cx="596100" cy="4722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2" name="Google Shape;672;p83"/>
          <p:cNvSpPr/>
          <p:nvPr/>
        </p:nvSpPr>
        <p:spPr>
          <a:xfrm>
            <a:off x="11860659" y="8321149"/>
            <a:ext cx="596100" cy="4722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3" name="Google Shape;673;p83"/>
          <p:cNvSpPr/>
          <p:nvPr/>
        </p:nvSpPr>
        <p:spPr>
          <a:xfrm>
            <a:off x="11860659" y="8781597"/>
            <a:ext cx="596100" cy="4722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4" name="Google Shape;674;p83"/>
          <p:cNvSpPr txBox="1"/>
          <p:nvPr/>
        </p:nvSpPr>
        <p:spPr>
          <a:xfrm>
            <a:off x="10115553" y="6202170"/>
            <a:ext cx="133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5010"/>
                </a:solidFill>
                <a:latin typeface="Trebuchet MS"/>
                <a:ea typeface="Trebuchet MS"/>
                <a:cs typeface="Trebuchet MS"/>
                <a:sym typeface="Trebuchet MS"/>
              </a:rPr>
              <a:t>nulls</a:t>
            </a:r>
            <a:endParaRPr/>
          </a:p>
        </p:txBody>
      </p:sp>
      <p:sp>
        <p:nvSpPr>
          <p:cNvPr id="675" name="Google Shape;675;p83"/>
          <p:cNvSpPr txBox="1"/>
          <p:nvPr/>
        </p:nvSpPr>
        <p:spPr>
          <a:xfrm>
            <a:off x="11522377" y="6199257"/>
            <a:ext cx="133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5010"/>
                </a:solidFill>
                <a:latin typeface="Trebuchet MS"/>
                <a:ea typeface="Trebuchet MS"/>
                <a:cs typeface="Trebuchet MS"/>
                <a:sym typeface="Trebuchet MS"/>
              </a:rPr>
              <a:t>values </a:t>
            </a:r>
            <a:endParaRPr/>
          </a:p>
        </p:txBody>
      </p:sp>
      <p:sp>
        <p:nvSpPr>
          <p:cNvPr id="676" name="Google Shape;676;p83"/>
          <p:cNvSpPr/>
          <p:nvPr/>
        </p:nvSpPr>
        <p:spPr>
          <a:xfrm>
            <a:off x="14079326" y="6879257"/>
            <a:ext cx="596100" cy="28335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7" name="Google Shape;677;p83"/>
          <p:cNvSpPr/>
          <p:nvPr/>
        </p:nvSpPr>
        <p:spPr>
          <a:xfrm>
            <a:off x="14320956" y="7127899"/>
            <a:ext cx="596100" cy="28335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8" name="Google Shape;678;p83"/>
          <p:cNvSpPr/>
          <p:nvPr/>
        </p:nvSpPr>
        <p:spPr>
          <a:xfrm>
            <a:off x="14562586" y="7376541"/>
            <a:ext cx="596100" cy="28335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9" name="Google Shape;679;p83"/>
          <p:cNvSpPr txBox="1"/>
          <p:nvPr/>
        </p:nvSpPr>
        <p:spPr>
          <a:xfrm>
            <a:off x="13276573" y="6191154"/>
            <a:ext cx="263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5010"/>
                </a:solidFill>
                <a:latin typeface="Trebuchet MS"/>
                <a:ea typeface="Trebuchet MS"/>
                <a:cs typeface="Trebuchet MS"/>
                <a:sym typeface="Trebuchet MS"/>
              </a:rPr>
              <a:t>stringBuffers </a:t>
            </a:r>
            <a:endParaRPr/>
          </a:p>
        </p:txBody>
      </p:sp>
      <p:cxnSp>
        <p:nvCxnSpPr>
          <p:cNvPr id="680" name="Google Shape;680;p83"/>
          <p:cNvCxnSpPr>
            <a:stCxn id="669" idx="3"/>
          </p:cNvCxnSpPr>
          <p:nvPr/>
        </p:nvCxnSpPr>
        <p:spPr>
          <a:xfrm>
            <a:off x="12456759" y="7167620"/>
            <a:ext cx="2105700" cy="704700"/>
          </a:xfrm>
          <a:prstGeom prst="straightConnector1">
            <a:avLst/>
          </a:prstGeom>
          <a:noFill/>
          <a:ln cap="rnd" cmpd="sng" w="12700">
            <a:solidFill>
              <a:srgbClr val="2A501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1" name="Google Shape;681;p83"/>
          <p:cNvCxnSpPr>
            <a:stCxn id="670" idx="3"/>
          </p:cNvCxnSpPr>
          <p:nvPr/>
        </p:nvCxnSpPr>
        <p:spPr>
          <a:xfrm>
            <a:off x="12456759" y="7636355"/>
            <a:ext cx="1622400" cy="1280400"/>
          </a:xfrm>
          <a:prstGeom prst="straightConnector1">
            <a:avLst/>
          </a:prstGeom>
          <a:noFill/>
          <a:ln cap="rnd" cmpd="sng" w="12700">
            <a:solidFill>
              <a:srgbClr val="2A501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2" name="Google Shape;682;p83"/>
          <p:cNvCxnSpPr>
            <a:stCxn id="671" idx="3"/>
          </p:cNvCxnSpPr>
          <p:nvPr/>
        </p:nvCxnSpPr>
        <p:spPr>
          <a:xfrm flipH="1" rot="10800000">
            <a:off x="12456759" y="7515702"/>
            <a:ext cx="1864200" cy="581100"/>
          </a:xfrm>
          <a:prstGeom prst="straightConnector1">
            <a:avLst/>
          </a:prstGeom>
          <a:noFill/>
          <a:ln cap="rnd" cmpd="sng" w="12700">
            <a:solidFill>
              <a:srgbClr val="2A501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9F6"/>
        </a:solidFill>
      </p:bgPr>
    </p:bg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4"/>
          <p:cNvSpPr txBox="1"/>
          <p:nvPr>
            <p:ph type="title"/>
          </p:nvPr>
        </p:nvSpPr>
        <p:spPr>
          <a:xfrm>
            <a:off x="857250" y="857250"/>
            <a:ext cx="16573500" cy="137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1876F2"/>
                </a:solidFill>
                <a:latin typeface="Montserrat"/>
                <a:ea typeface="Montserrat"/>
                <a:cs typeface="Montserrat"/>
                <a:sym typeface="Montserrat"/>
              </a:rPr>
              <a:t>Vectors - Array and Map Vectors</a:t>
            </a:r>
            <a:endParaRPr b="1" sz="4800">
              <a:solidFill>
                <a:srgbClr val="1876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8" name="Google Shape;688;p84"/>
          <p:cNvSpPr txBox="1"/>
          <p:nvPr/>
        </p:nvSpPr>
        <p:spPr>
          <a:xfrm>
            <a:off x="857250" y="2571750"/>
            <a:ext cx="16573500" cy="60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Include both offsets and sizes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32-bit integers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Support out-of-order writes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○"/>
            </a:pPr>
            <a:r>
              <a:rPr lang="en-U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(a % 2 = 0, arrayColA, arrayColB)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○"/>
            </a:pPr>
            <a:r>
              <a:rPr lang="en-U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#1. </a:t>
            </a:r>
            <a:r>
              <a:rPr lang="en-U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Condition</a:t>
            </a:r>
            <a:r>
              <a:rPr lang="en-U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evaluated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■"/>
            </a:pPr>
            <a:r>
              <a:rPr lang="en-US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Generates a bitmask.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○"/>
            </a:pPr>
            <a:r>
              <a:rPr lang="en-U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#2. Then clause is evaluated 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■"/>
            </a:pPr>
            <a:r>
              <a:rPr lang="en-US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Results from arrayColA are written to the output vector.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○"/>
            </a:pPr>
            <a:r>
              <a:rPr lang="en-U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#3. Else clause is evaluated 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■"/>
            </a:pPr>
            <a:r>
              <a:rPr lang="en-US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Results from arrayColB are written to the output vector.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6E6E6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9" name="Google Shape;689;p84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0" name="Google Shape;690;p84"/>
          <p:cNvSpPr/>
          <p:nvPr/>
        </p:nvSpPr>
        <p:spPr>
          <a:xfrm>
            <a:off x="10261362" y="3486886"/>
            <a:ext cx="608100" cy="1644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1" name="Google Shape;691;p84"/>
          <p:cNvSpPr/>
          <p:nvPr/>
        </p:nvSpPr>
        <p:spPr>
          <a:xfrm>
            <a:off x="10261362" y="3647874"/>
            <a:ext cx="608100" cy="1644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2" name="Google Shape;692;p84"/>
          <p:cNvSpPr/>
          <p:nvPr/>
        </p:nvSpPr>
        <p:spPr>
          <a:xfrm>
            <a:off x="10261362" y="3808861"/>
            <a:ext cx="608100" cy="1644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3" name="Google Shape;693;p84"/>
          <p:cNvSpPr/>
          <p:nvPr/>
        </p:nvSpPr>
        <p:spPr>
          <a:xfrm>
            <a:off x="10261362" y="3969848"/>
            <a:ext cx="608100" cy="1644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4" name="Google Shape;694;p84"/>
          <p:cNvSpPr/>
          <p:nvPr/>
        </p:nvSpPr>
        <p:spPr>
          <a:xfrm>
            <a:off x="10261362" y="4130836"/>
            <a:ext cx="608100" cy="1644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5" name="Google Shape;695;p84"/>
          <p:cNvSpPr/>
          <p:nvPr/>
        </p:nvSpPr>
        <p:spPr>
          <a:xfrm>
            <a:off x="11680329" y="3486886"/>
            <a:ext cx="608100" cy="3903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6" name="Google Shape;696;p84"/>
          <p:cNvSpPr/>
          <p:nvPr/>
        </p:nvSpPr>
        <p:spPr>
          <a:xfrm>
            <a:off x="11680329" y="3874321"/>
            <a:ext cx="608100" cy="3903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7" name="Google Shape;697;p84"/>
          <p:cNvSpPr/>
          <p:nvPr/>
        </p:nvSpPr>
        <p:spPr>
          <a:xfrm>
            <a:off x="11680329" y="4254906"/>
            <a:ext cx="608100" cy="3903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8" name="Google Shape;698;p84"/>
          <p:cNvSpPr/>
          <p:nvPr/>
        </p:nvSpPr>
        <p:spPr>
          <a:xfrm>
            <a:off x="11680329" y="4635490"/>
            <a:ext cx="608100" cy="3903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9" name="Google Shape;699;p84"/>
          <p:cNvSpPr/>
          <p:nvPr/>
        </p:nvSpPr>
        <p:spPr>
          <a:xfrm>
            <a:off x="11680329" y="5016074"/>
            <a:ext cx="608100" cy="3903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0" name="Google Shape;700;p84"/>
          <p:cNvSpPr txBox="1"/>
          <p:nvPr/>
        </p:nvSpPr>
        <p:spPr>
          <a:xfrm>
            <a:off x="9899771" y="2884040"/>
            <a:ext cx="136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5010"/>
                </a:solidFill>
                <a:latin typeface="Trebuchet MS"/>
                <a:ea typeface="Trebuchet MS"/>
                <a:cs typeface="Trebuchet MS"/>
                <a:sym typeface="Trebuchet MS"/>
              </a:rPr>
              <a:t>nulls</a:t>
            </a:r>
            <a:endParaRPr/>
          </a:p>
        </p:txBody>
      </p:sp>
      <p:sp>
        <p:nvSpPr>
          <p:cNvPr id="701" name="Google Shape;701;p84"/>
          <p:cNvSpPr txBox="1"/>
          <p:nvPr/>
        </p:nvSpPr>
        <p:spPr>
          <a:xfrm>
            <a:off x="11154379" y="2881631"/>
            <a:ext cx="163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5010"/>
                </a:solidFill>
                <a:latin typeface="Trebuchet MS"/>
                <a:ea typeface="Trebuchet MS"/>
                <a:cs typeface="Trebuchet MS"/>
                <a:sym typeface="Trebuchet MS"/>
              </a:rPr>
              <a:t>offsets </a:t>
            </a:r>
            <a:endParaRPr/>
          </a:p>
        </p:txBody>
      </p:sp>
      <p:sp>
        <p:nvSpPr>
          <p:cNvPr id="702" name="Google Shape;702;p84"/>
          <p:cNvSpPr/>
          <p:nvPr/>
        </p:nvSpPr>
        <p:spPr>
          <a:xfrm>
            <a:off x="13208871" y="3486886"/>
            <a:ext cx="608100" cy="3903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3" name="Google Shape;703;p84"/>
          <p:cNvSpPr/>
          <p:nvPr/>
        </p:nvSpPr>
        <p:spPr>
          <a:xfrm>
            <a:off x="13208871" y="3874321"/>
            <a:ext cx="608100" cy="3903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4" name="Google Shape;704;p84"/>
          <p:cNvSpPr/>
          <p:nvPr/>
        </p:nvSpPr>
        <p:spPr>
          <a:xfrm>
            <a:off x="13208871" y="4254906"/>
            <a:ext cx="608100" cy="3903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5" name="Google Shape;705;p84"/>
          <p:cNvSpPr/>
          <p:nvPr/>
        </p:nvSpPr>
        <p:spPr>
          <a:xfrm>
            <a:off x="13208871" y="4635490"/>
            <a:ext cx="608100" cy="3903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6" name="Google Shape;706;p84"/>
          <p:cNvSpPr/>
          <p:nvPr/>
        </p:nvSpPr>
        <p:spPr>
          <a:xfrm>
            <a:off x="13208871" y="5016074"/>
            <a:ext cx="608100" cy="3903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7" name="Google Shape;707;p84"/>
          <p:cNvSpPr txBox="1"/>
          <p:nvPr/>
        </p:nvSpPr>
        <p:spPr>
          <a:xfrm>
            <a:off x="12682921" y="2881631"/>
            <a:ext cx="163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5010"/>
                </a:solidFill>
                <a:latin typeface="Trebuchet MS"/>
                <a:ea typeface="Trebuchet MS"/>
                <a:cs typeface="Trebuchet MS"/>
                <a:sym typeface="Trebuchet MS"/>
              </a:rPr>
              <a:t>sizes </a:t>
            </a:r>
            <a:endParaRPr/>
          </a:p>
        </p:txBody>
      </p:sp>
      <p:sp>
        <p:nvSpPr>
          <p:cNvPr id="708" name="Google Shape;708;p84"/>
          <p:cNvSpPr/>
          <p:nvPr/>
        </p:nvSpPr>
        <p:spPr>
          <a:xfrm>
            <a:off x="15164124" y="4038821"/>
            <a:ext cx="706500" cy="644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9" name="Google Shape;709;p84"/>
          <p:cNvSpPr txBox="1"/>
          <p:nvPr/>
        </p:nvSpPr>
        <p:spPr>
          <a:xfrm>
            <a:off x="14232278" y="2879922"/>
            <a:ext cx="253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5010"/>
                </a:solidFill>
                <a:latin typeface="Trebuchet MS"/>
                <a:ea typeface="Trebuchet MS"/>
                <a:cs typeface="Trebuchet MS"/>
                <a:sym typeface="Trebuchet MS"/>
              </a:rPr>
              <a:t>elements vector </a:t>
            </a:r>
            <a:endParaRPr/>
          </a:p>
        </p:txBody>
      </p:sp>
      <p:sp>
        <p:nvSpPr>
          <p:cNvPr id="710" name="Google Shape;710;p84"/>
          <p:cNvSpPr/>
          <p:nvPr/>
        </p:nvSpPr>
        <p:spPr>
          <a:xfrm>
            <a:off x="10261362" y="6324859"/>
            <a:ext cx="608100" cy="1644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1" name="Google Shape;711;p84"/>
          <p:cNvSpPr/>
          <p:nvPr/>
        </p:nvSpPr>
        <p:spPr>
          <a:xfrm>
            <a:off x="10261362" y="6485847"/>
            <a:ext cx="608100" cy="1644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2" name="Google Shape;712;p84"/>
          <p:cNvSpPr/>
          <p:nvPr/>
        </p:nvSpPr>
        <p:spPr>
          <a:xfrm>
            <a:off x="10261362" y="6646834"/>
            <a:ext cx="608100" cy="1644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3" name="Google Shape;713;p84"/>
          <p:cNvSpPr/>
          <p:nvPr/>
        </p:nvSpPr>
        <p:spPr>
          <a:xfrm>
            <a:off x="10261362" y="6807821"/>
            <a:ext cx="608100" cy="1644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4" name="Google Shape;714;p84"/>
          <p:cNvSpPr/>
          <p:nvPr/>
        </p:nvSpPr>
        <p:spPr>
          <a:xfrm>
            <a:off x="10261362" y="6968809"/>
            <a:ext cx="608100" cy="1644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5" name="Google Shape;715;p84"/>
          <p:cNvSpPr/>
          <p:nvPr/>
        </p:nvSpPr>
        <p:spPr>
          <a:xfrm>
            <a:off x="11680329" y="6324859"/>
            <a:ext cx="608100" cy="3903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6" name="Google Shape;716;p84"/>
          <p:cNvSpPr/>
          <p:nvPr/>
        </p:nvSpPr>
        <p:spPr>
          <a:xfrm>
            <a:off x="11680329" y="6712294"/>
            <a:ext cx="608100" cy="3903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7" name="Google Shape;717;p84"/>
          <p:cNvSpPr/>
          <p:nvPr/>
        </p:nvSpPr>
        <p:spPr>
          <a:xfrm>
            <a:off x="11680329" y="7092878"/>
            <a:ext cx="608100" cy="3903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8" name="Google Shape;718;p84"/>
          <p:cNvSpPr/>
          <p:nvPr/>
        </p:nvSpPr>
        <p:spPr>
          <a:xfrm>
            <a:off x="11680329" y="7473463"/>
            <a:ext cx="608100" cy="3903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9" name="Google Shape;719;p84"/>
          <p:cNvSpPr/>
          <p:nvPr/>
        </p:nvSpPr>
        <p:spPr>
          <a:xfrm>
            <a:off x="11680329" y="7854048"/>
            <a:ext cx="608100" cy="3903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0" name="Google Shape;720;p84"/>
          <p:cNvSpPr txBox="1"/>
          <p:nvPr/>
        </p:nvSpPr>
        <p:spPr>
          <a:xfrm>
            <a:off x="9899771" y="5722013"/>
            <a:ext cx="136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5010"/>
                </a:solidFill>
                <a:latin typeface="Trebuchet MS"/>
                <a:ea typeface="Trebuchet MS"/>
                <a:cs typeface="Trebuchet MS"/>
                <a:sym typeface="Trebuchet MS"/>
              </a:rPr>
              <a:t>nulls</a:t>
            </a:r>
            <a:endParaRPr/>
          </a:p>
        </p:txBody>
      </p:sp>
      <p:sp>
        <p:nvSpPr>
          <p:cNvPr id="721" name="Google Shape;721;p84"/>
          <p:cNvSpPr txBox="1"/>
          <p:nvPr/>
        </p:nvSpPr>
        <p:spPr>
          <a:xfrm>
            <a:off x="11154379" y="5719604"/>
            <a:ext cx="163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5010"/>
                </a:solidFill>
                <a:latin typeface="Trebuchet MS"/>
                <a:ea typeface="Trebuchet MS"/>
                <a:cs typeface="Trebuchet MS"/>
                <a:sym typeface="Trebuchet MS"/>
              </a:rPr>
              <a:t>offsets </a:t>
            </a:r>
            <a:endParaRPr/>
          </a:p>
        </p:txBody>
      </p:sp>
      <p:sp>
        <p:nvSpPr>
          <p:cNvPr id="722" name="Google Shape;722;p84"/>
          <p:cNvSpPr/>
          <p:nvPr/>
        </p:nvSpPr>
        <p:spPr>
          <a:xfrm>
            <a:off x="13208871" y="6324859"/>
            <a:ext cx="608100" cy="3903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3" name="Google Shape;723;p84"/>
          <p:cNvSpPr/>
          <p:nvPr/>
        </p:nvSpPr>
        <p:spPr>
          <a:xfrm>
            <a:off x="13208871" y="6712294"/>
            <a:ext cx="608100" cy="3903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4" name="Google Shape;724;p84"/>
          <p:cNvSpPr/>
          <p:nvPr/>
        </p:nvSpPr>
        <p:spPr>
          <a:xfrm>
            <a:off x="13208871" y="7092878"/>
            <a:ext cx="608100" cy="3903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5" name="Google Shape;725;p84"/>
          <p:cNvSpPr/>
          <p:nvPr/>
        </p:nvSpPr>
        <p:spPr>
          <a:xfrm>
            <a:off x="13208871" y="7473463"/>
            <a:ext cx="608100" cy="3903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6" name="Google Shape;726;p84"/>
          <p:cNvSpPr/>
          <p:nvPr/>
        </p:nvSpPr>
        <p:spPr>
          <a:xfrm>
            <a:off x="13208871" y="7854048"/>
            <a:ext cx="608100" cy="3903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7" name="Google Shape;727;p84"/>
          <p:cNvSpPr txBox="1"/>
          <p:nvPr/>
        </p:nvSpPr>
        <p:spPr>
          <a:xfrm>
            <a:off x="12682921" y="5719604"/>
            <a:ext cx="163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5010"/>
                </a:solidFill>
                <a:latin typeface="Trebuchet MS"/>
                <a:ea typeface="Trebuchet MS"/>
                <a:cs typeface="Trebuchet MS"/>
                <a:sym typeface="Trebuchet MS"/>
              </a:rPr>
              <a:t>sizes </a:t>
            </a:r>
            <a:endParaRPr/>
          </a:p>
        </p:txBody>
      </p:sp>
      <p:sp>
        <p:nvSpPr>
          <p:cNvPr id="728" name="Google Shape;728;p84"/>
          <p:cNvSpPr/>
          <p:nvPr/>
        </p:nvSpPr>
        <p:spPr>
          <a:xfrm>
            <a:off x="14843934" y="6907804"/>
            <a:ext cx="706500" cy="644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9" name="Google Shape;729;p84"/>
          <p:cNvSpPr txBox="1"/>
          <p:nvPr/>
        </p:nvSpPr>
        <p:spPr>
          <a:xfrm>
            <a:off x="14232278" y="5717894"/>
            <a:ext cx="300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5010"/>
                </a:solidFill>
                <a:latin typeface="Trebuchet MS"/>
                <a:ea typeface="Trebuchet MS"/>
                <a:cs typeface="Trebuchet MS"/>
                <a:sym typeface="Trebuchet MS"/>
              </a:rPr>
              <a:t>keys and values vectors </a:t>
            </a:r>
            <a:endParaRPr/>
          </a:p>
        </p:txBody>
      </p:sp>
      <p:sp>
        <p:nvSpPr>
          <p:cNvPr id="730" name="Google Shape;730;p84"/>
          <p:cNvSpPr/>
          <p:nvPr/>
        </p:nvSpPr>
        <p:spPr>
          <a:xfrm>
            <a:off x="15837686" y="6907475"/>
            <a:ext cx="706500" cy="644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9F6"/>
        </a:solidFill>
      </p:bgPr>
    </p:bg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85"/>
          <p:cNvSpPr txBox="1"/>
          <p:nvPr>
            <p:ph type="title"/>
          </p:nvPr>
        </p:nvSpPr>
        <p:spPr>
          <a:xfrm>
            <a:off x="857250" y="857250"/>
            <a:ext cx="16573500" cy="137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1876F2"/>
                </a:solidFill>
                <a:latin typeface="Montserrat"/>
                <a:ea typeface="Montserrat"/>
                <a:cs typeface="Montserrat"/>
                <a:sym typeface="Montserrat"/>
              </a:rPr>
              <a:t>Vectors - Dictionary Vector</a:t>
            </a:r>
            <a:endParaRPr b="1" sz="4800">
              <a:solidFill>
                <a:srgbClr val="1876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6" name="Google Shape;736;p85"/>
          <p:cNvSpPr txBox="1"/>
          <p:nvPr/>
        </p:nvSpPr>
        <p:spPr>
          <a:xfrm>
            <a:off x="857250" y="2571750"/>
            <a:ext cx="16573500" cy="60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(optional) Nulls buffer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Indices buffer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Montserrat"/>
              <a:buChar char="○"/>
            </a:pPr>
            <a:r>
              <a:rPr lang="en-US" sz="2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32-bit integers</a:t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 values vector (base vector)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Dual use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Montserrat"/>
              <a:buChar char="○"/>
            </a:pPr>
            <a:r>
              <a:rPr lang="en-US" sz="2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Compact representation of repeated values</a:t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Montserrat"/>
              <a:buChar char="○"/>
            </a:pPr>
            <a:r>
              <a:rPr lang="en-US" sz="2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Zero-copy representation of:</a:t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Montserrat"/>
              <a:buChar char="■"/>
            </a:pPr>
            <a:r>
              <a:rPr lang="en-US" sz="2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cardinality reducing (filter, selective join)</a:t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Montserrat"/>
              <a:buChar char="■"/>
            </a:pPr>
            <a:r>
              <a:rPr lang="en-US" sz="2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cardinality increasing operation (unnest, join)</a:t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Produced by the ORC/Parquet reader for columns that are dictionary encoded on disk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6E6E6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7" name="Google Shape;737;p85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8" name="Google Shape;738;p85"/>
          <p:cNvSpPr/>
          <p:nvPr/>
        </p:nvSpPr>
        <p:spPr>
          <a:xfrm>
            <a:off x="10984879" y="2863812"/>
            <a:ext cx="638100" cy="2229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39" name="Google Shape;739;p85"/>
          <p:cNvSpPr/>
          <p:nvPr/>
        </p:nvSpPr>
        <p:spPr>
          <a:xfrm>
            <a:off x="10984879" y="3082188"/>
            <a:ext cx="638100" cy="2229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0" name="Google Shape;740;p85"/>
          <p:cNvSpPr/>
          <p:nvPr/>
        </p:nvSpPr>
        <p:spPr>
          <a:xfrm>
            <a:off x="10984879" y="3300564"/>
            <a:ext cx="638100" cy="2229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1" name="Google Shape;741;p85"/>
          <p:cNvSpPr/>
          <p:nvPr/>
        </p:nvSpPr>
        <p:spPr>
          <a:xfrm>
            <a:off x="10984879" y="3518939"/>
            <a:ext cx="638100" cy="2229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2" name="Google Shape;742;p85"/>
          <p:cNvSpPr/>
          <p:nvPr/>
        </p:nvSpPr>
        <p:spPr>
          <a:xfrm>
            <a:off x="10984879" y="3737315"/>
            <a:ext cx="638100" cy="2229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3" name="Google Shape;743;p85"/>
          <p:cNvSpPr/>
          <p:nvPr/>
        </p:nvSpPr>
        <p:spPr>
          <a:xfrm>
            <a:off x="12474155" y="2863812"/>
            <a:ext cx="638100" cy="5295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4" name="Google Shape;744;p85"/>
          <p:cNvSpPr/>
          <p:nvPr/>
        </p:nvSpPr>
        <p:spPr>
          <a:xfrm>
            <a:off x="12474155" y="3389359"/>
            <a:ext cx="638100" cy="5295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5" name="Google Shape;745;p85"/>
          <p:cNvSpPr/>
          <p:nvPr/>
        </p:nvSpPr>
        <p:spPr>
          <a:xfrm>
            <a:off x="12474155" y="3905613"/>
            <a:ext cx="638100" cy="5295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6" name="Google Shape;746;p85"/>
          <p:cNvSpPr/>
          <p:nvPr/>
        </p:nvSpPr>
        <p:spPr>
          <a:xfrm>
            <a:off x="12474155" y="4421868"/>
            <a:ext cx="638100" cy="5295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7" name="Google Shape;747;p85"/>
          <p:cNvSpPr/>
          <p:nvPr/>
        </p:nvSpPr>
        <p:spPr>
          <a:xfrm>
            <a:off x="12474155" y="4938122"/>
            <a:ext cx="638100" cy="529500"/>
          </a:xfrm>
          <a:prstGeom prst="rect">
            <a:avLst/>
          </a:prstGeom>
          <a:solidFill>
            <a:srgbClr val="90C226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8" name="Google Shape;748;p85"/>
          <p:cNvSpPr txBox="1"/>
          <p:nvPr/>
        </p:nvSpPr>
        <p:spPr>
          <a:xfrm>
            <a:off x="10605371" y="2046064"/>
            <a:ext cx="143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5010"/>
                </a:solidFill>
                <a:latin typeface="Trebuchet MS"/>
                <a:ea typeface="Trebuchet MS"/>
                <a:cs typeface="Trebuchet MS"/>
                <a:sym typeface="Trebuchet MS"/>
              </a:rPr>
              <a:t>nulls</a:t>
            </a:r>
            <a:endParaRPr/>
          </a:p>
        </p:txBody>
      </p:sp>
      <p:sp>
        <p:nvSpPr>
          <p:cNvPr id="749" name="Google Shape;749;p85"/>
          <p:cNvSpPr txBox="1"/>
          <p:nvPr/>
        </p:nvSpPr>
        <p:spPr>
          <a:xfrm>
            <a:off x="11922145" y="2042797"/>
            <a:ext cx="171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5010"/>
                </a:solidFill>
                <a:latin typeface="Trebuchet MS"/>
                <a:ea typeface="Trebuchet MS"/>
                <a:cs typeface="Trebuchet MS"/>
                <a:sym typeface="Trebuchet MS"/>
              </a:rPr>
              <a:t>indices </a:t>
            </a:r>
            <a:endParaRPr/>
          </a:p>
        </p:txBody>
      </p:sp>
      <p:sp>
        <p:nvSpPr>
          <p:cNvPr id="750" name="Google Shape;750;p85"/>
          <p:cNvSpPr/>
          <p:nvPr/>
        </p:nvSpPr>
        <p:spPr>
          <a:xfrm>
            <a:off x="14603384" y="3561788"/>
            <a:ext cx="741600" cy="873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1" name="Google Shape;751;p85"/>
          <p:cNvSpPr txBox="1"/>
          <p:nvPr/>
        </p:nvSpPr>
        <p:spPr>
          <a:xfrm>
            <a:off x="13625365" y="1989765"/>
            <a:ext cx="266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5010"/>
                </a:solidFill>
                <a:latin typeface="Trebuchet MS"/>
                <a:ea typeface="Trebuchet MS"/>
                <a:cs typeface="Trebuchet MS"/>
                <a:sym typeface="Trebuchet MS"/>
              </a:rPr>
              <a:t>Dictionary </a:t>
            </a:r>
            <a:endParaRPr sz="1800">
              <a:solidFill>
                <a:srgbClr val="2A501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5010"/>
                </a:solidFill>
                <a:latin typeface="Trebuchet MS"/>
                <a:ea typeface="Trebuchet MS"/>
                <a:cs typeface="Trebuchet MS"/>
                <a:sym typeface="Trebuchet MS"/>
              </a:rPr>
              <a:t>values vector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9F6"/>
        </a:solidFill>
      </p:bgPr>
    </p:bg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86"/>
          <p:cNvSpPr txBox="1"/>
          <p:nvPr>
            <p:ph type="title"/>
          </p:nvPr>
        </p:nvSpPr>
        <p:spPr>
          <a:xfrm>
            <a:off x="857250" y="857250"/>
            <a:ext cx="16573500" cy="137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1876F2"/>
                </a:solidFill>
                <a:latin typeface="Montserrat"/>
                <a:ea typeface="Montserrat"/>
                <a:cs typeface="Montserrat"/>
                <a:sym typeface="Montserrat"/>
              </a:rPr>
              <a:t>Vectors - Lazy Vector</a:t>
            </a:r>
            <a:endParaRPr b="1" sz="4800">
              <a:solidFill>
                <a:srgbClr val="1876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7" name="Google Shape;757;p86"/>
          <p:cNvSpPr txBox="1"/>
          <p:nvPr/>
        </p:nvSpPr>
        <p:spPr>
          <a:xfrm>
            <a:off x="857250" y="2571750"/>
            <a:ext cx="16573500" cy="60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Vectors that only get populated upon first use.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in cardinality reduction operations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Depending on the operation’s selectivity, can entirely avoid materialization.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6E6E6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8" name="Google Shape;758;p86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9F6"/>
        </a:solidFill>
      </p:bgPr>
    </p:bg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87"/>
          <p:cNvSpPr txBox="1"/>
          <p:nvPr>
            <p:ph type="title"/>
          </p:nvPr>
        </p:nvSpPr>
        <p:spPr>
          <a:xfrm>
            <a:off x="666750" y="4449000"/>
            <a:ext cx="17430600" cy="125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Expression Evaluation</a:t>
            </a:r>
            <a:endParaRPr b="1" sz="7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4" name="Google Shape;764;p87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9F6"/>
        </a:solidFill>
      </p:bgPr>
    </p:bg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88"/>
          <p:cNvSpPr txBox="1"/>
          <p:nvPr>
            <p:ph type="title"/>
          </p:nvPr>
        </p:nvSpPr>
        <p:spPr>
          <a:xfrm>
            <a:off x="857250" y="857250"/>
            <a:ext cx="16573500" cy="137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1876F2"/>
                </a:solidFill>
                <a:latin typeface="Montserrat"/>
                <a:ea typeface="Montserrat"/>
                <a:cs typeface="Montserrat"/>
                <a:sym typeface="Montserrat"/>
              </a:rPr>
              <a:t>Velox Library - Expression evaluation</a:t>
            </a:r>
            <a:endParaRPr b="1" sz="4800">
              <a:solidFill>
                <a:srgbClr val="1876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1876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0" name="Google Shape;770;p88"/>
          <p:cNvSpPr txBox="1"/>
          <p:nvPr/>
        </p:nvSpPr>
        <p:spPr>
          <a:xfrm>
            <a:off x="857250" y="2571750"/>
            <a:ext cx="16573500" cy="60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Evaluate expressions in a vectorized manner.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Takes an </a:t>
            </a:r>
            <a:r>
              <a:rPr b="1"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expr </a:t>
            </a:r>
            <a:r>
              <a:rPr b="1"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tree</a:t>
            </a: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input.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cases: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FilterProject operator.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TableScan (predicate pushdown).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Standalone component depending on engine needs.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6E6E6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1" name="Google Shape;771;p88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9F6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2"/>
          <p:cNvSpPr txBox="1"/>
          <p:nvPr>
            <p:ph type="title"/>
          </p:nvPr>
        </p:nvSpPr>
        <p:spPr>
          <a:xfrm>
            <a:off x="666750" y="4449000"/>
            <a:ext cx="17430600" cy="125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Motivation</a:t>
            </a:r>
            <a:endParaRPr b="1" sz="10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62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9F6"/>
        </a:solidFill>
      </p:bgPr>
    </p:bg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89"/>
          <p:cNvSpPr txBox="1"/>
          <p:nvPr>
            <p:ph type="title"/>
          </p:nvPr>
        </p:nvSpPr>
        <p:spPr>
          <a:xfrm>
            <a:off x="857250" y="857250"/>
            <a:ext cx="16573500" cy="137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1876F2"/>
                </a:solidFill>
                <a:latin typeface="Montserrat"/>
                <a:ea typeface="Montserrat"/>
                <a:cs typeface="Montserrat"/>
                <a:sym typeface="Montserrat"/>
              </a:rPr>
              <a:t>Velox Library - Expression evaluation</a:t>
            </a:r>
            <a:endParaRPr b="1" sz="4800">
              <a:solidFill>
                <a:srgbClr val="1876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1876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7" name="Google Shape;777;p89"/>
          <p:cNvSpPr txBox="1"/>
          <p:nvPr/>
        </p:nvSpPr>
        <p:spPr>
          <a:xfrm>
            <a:off x="857250" y="2266950"/>
            <a:ext cx="16573500" cy="60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b="1"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Compilation: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Constant folding: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"/>
              <a:buChar char="■"/>
            </a:pPr>
            <a:r>
              <a:rPr i="1" lang="en-US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upper(a) = upper(‘Foo’)</a:t>
            </a:r>
            <a:r>
              <a:rPr lang="en-US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=&gt;     </a:t>
            </a:r>
            <a:r>
              <a:rPr i="1" lang="en-US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upper(a) = ‘FOO’</a:t>
            </a:r>
            <a:r>
              <a:rPr lang="en-US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Conjunct flattening </a:t>
            </a:r>
            <a:r>
              <a:rPr lang="en-US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(for </a:t>
            </a:r>
            <a:r>
              <a:rPr i="1" lang="en-US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Adaptive Conjunct Reordering</a:t>
            </a:r>
            <a:r>
              <a:rPr lang="en-US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):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"/>
              <a:buChar char="■"/>
            </a:pPr>
            <a:r>
              <a:rPr i="1" lang="en-US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AND(AND(AND(a, b), c), AND(d, e))     =&gt;     AND(a, b, c, d, e)</a:t>
            </a:r>
            <a:endParaRPr i="1"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Common subexpression elimination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"/>
              <a:buChar char="■"/>
            </a:pPr>
            <a:r>
              <a:rPr i="1" lang="en-US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strpos(upper(a), ‘FOO’) &gt; 0 OR strpos(upper(a), ‘BAR’) &gt; 0</a:t>
            </a:r>
            <a:endParaRPr i="1"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6E6E6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8" name="Google Shape;778;p89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9" name="Google Shape;779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0450" y="5985450"/>
            <a:ext cx="4669050" cy="373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9F6"/>
        </a:solidFill>
      </p:bgPr>
    </p:bg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90"/>
          <p:cNvSpPr txBox="1"/>
          <p:nvPr>
            <p:ph type="title"/>
          </p:nvPr>
        </p:nvSpPr>
        <p:spPr>
          <a:xfrm>
            <a:off x="857250" y="857250"/>
            <a:ext cx="16573500" cy="137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1876F2"/>
                </a:solidFill>
                <a:latin typeface="Montserrat"/>
                <a:ea typeface="Montserrat"/>
                <a:cs typeface="Montserrat"/>
                <a:sym typeface="Montserrat"/>
              </a:rPr>
              <a:t>Velox Library - Expression evaluation</a:t>
            </a:r>
            <a:endParaRPr b="1" sz="4800">
              <a:solidFill>
                <a:srgbClr val="1876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1876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5" name="Google Shape;785;p90"/>
          <p:cNvSpPr txBox="1"/>
          <p:nvPr/>
        </p:nvSpPr>
        <p:spPr>
          <a:xfrm>
            <a:off x="857250" y="2266950"/>
            <a:ext cx="16573500" cy="60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b="1"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Execution: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Recursive descent of the expression tree, passing down a row mask identifying the active rows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each step, evaluation is avoided if: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"/>
              <a:buChar char="■"/>
            </a:pPr>
            <a:r>
              <a:rPr lang="en-US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the current node is a common subexpression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"/>
              <a:buChar char="■"/>
            </a:pPr>
            <a:r>
              <a:rPr lang="en-US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any of the inputs are null (and node propagates null)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6E6E6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6" name="Google Shape;786;p90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87" name="Google Shape;787;p90"/>
          <p:cNvGrpSpPr/>
          <p:nvPr/>
        </p:nvGrpSpPr>
        <p:grpSpPr>
          <a:xfrm>
            <a:off x="4724373" y="6034096"/>
            <a:ext cx="10558887" cy="3663099"/>
            <a:chOff x="2002275" y="3228470"/>
            <a:chExt cx="13449098" cy="4665774"/>
          </a:xfrm>
        </p:grpSpPr>
        <p:sp>
          <p:nvSpPr>
            <p:cNvPr id="788" name="Google Shape;788;p90"/>
            <p:cNvSpPr/>
            <p:nvPr/>
          </p:nvSpPr>
          <p:spPr>
            <a:xfrm>
              <a:off x="2866870" y="3905561"/>
              <a:ext cx="707100" cy="664800"/>
            </a:xfrm>
            <a:prstGeom prst="rect">
              <a:avLst/>
            </a:prstGeom>
            <a:solidFill>
              <a:srgbClr val="90C226">
                <a:alpha val="29800"/>
              </a:srgbClr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0</a:t>
              </a:r>
              <a:endParaRPr/>
            </a:p>
          </p:txBody>
        </p:sp>
        <p:sp>
          <p:nvSpPr>
            <p:cNvPr id="789" name="Google Shape;789;p90"/>
            <p:cNvSpPr/>
            <p:nvPr/>
          </p:nvSpPr>
          <p:spPr>
            <a:xfrm>
              <a:off x="2866868" y="4570338"/>
              <a:ext cx="707100" cy="664800"/>
            </a:xfrm>
            <a:prstGeom prst="rect">
              <a:avLst/>
            </a:prstGeom>
            <a:solidFill>
              <a:srgbClr val="BFE471">
                <a:alpha val="29800"/>
              </a:srgbClr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BFE47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</a:t>
              </a:r>
              <a:endParaRPr/>
            </a:p>
          </p:txBody>
        </p:sp>
        <p:sp>
          <p:nvSpPr>
            <p:cNvPr id="790" name="Google Shape;790;p90"/>
            <p:cNvSpPr/>
            <p:nvPr/>
          </p:nvSpPr>
          <p:spPr>
            <a:xfrm>
              <a:off x="2866866" y="5235114"/>
              <a:ext cx="707100" cy="664800"/>
            </a:xfrm>
            <a:prstGeom prst="rect">
              <a:avLst/>
            </a:prstGeom>
            <a:solidFill>
              <a:srgbClr val="90C226">
                <a:alpha val="29800"/>
              </a:srgbClr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2</a:t>
              </a:r>
              <a:endParaRPr/>
            </a:p>
          </p:txBody>
        </p:sp>
        <p:sp>
          <p:nvSpPr>
            <p:cNvPr id="791" name="Google Shape;791;p90"/>
            <p:cNvSpPr/>
            <p:nvPr/>
          </p:nvSpPr>
          <p:spPr>
            <a:xfrm>
              <a:off x="2866865" y="5899891"/>
              <a:ext cx="707100" cy="664800"/>
            </a:xfrm>
            <a:prstGeom prst="rect">
              <a:avLst/>
            </a:prstGeom>
            <a:solidFill>
              <a:srgbClr val="BFE471">
                <a:alpha val="29800"/>
              </a:srgbClr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BFE47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3</a:t>
              </a:r>
              <a:endParaRPr/>
            </a:p>
          </p:txBody>
        </p:sp>
        <p:sp>
          <p:nvSpPr>
            <p:cNvPr id="792" name="Google Shape;792;p90"/>
            <p:cNvSpPr/>
            <p:nvPr/>
          </p:nvSpPr>
          <p:spPr>
            <a:xfrm>
              <a:off x="2866865" y="6564667"/>
              <a:ext cx="707100" cy="664800"/>
            </a:xfrm>
            <a:prstGeom prst="rect">
              <a:avLst/>
            </a:prstGeom>
            <a:solidFill>
              <a:srgbClr val="90C226">
                <a:alpha val="29800"/>
              </a:srgbClr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4</a:t>
              </a:r>
              <a:endParaRPr/>
            </a:p>
          </p:txBody>
        </p:sp>
        <p:sp>
          <p:nvSpPr>
            <p:cNvPr id="793" name="Google Shape;793;p90"/>
            <p:cNvSpPr/>
            <p:nvPr/>
          </p:nvSpPr>
          <p:spPr>
            <a:xfrm>
              <a:off x="2866865" y="7229444"/>
              <a:ext cx="707100" cy="664800"/>
            </a:xfrm>
            <a:prstGeom prst="rect">
              <a:avLst/>
            </a:prstGeom>
            <a:solidFill>
              <a:srgbClr val="BFE471">
                <a:alpha val="29800"/>
              </a:srgbClr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BFE47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5</a:t>
              </a:r>
              <a:endParaRPr/>
            </a:p>
          </p:txBody>
        </p:sp>
        <p:sp>
          <p:nvSpPr>
            <p:cNvPr id="794" name="Google Shape;794;p90"/>
            <p:cNvSpPr/>
            <p:nvPr/>
          </p:nvSpPr>
          <p:spPr>
            <a:xfrm>
              <a:off x="2865749" y="3240785"/>
              <a:ext cx="707100" cy="664800"/>
            </a:xfrm>
            <a:prstGeom prst="rect">
              <a:avLst/>
            </a:prstGeom>
            <a:noFill/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A5A5A5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</a:t>
              </a:r>
              <a:endParaRPr/>
            </a:p>
          </p:txBody>
        </p:sp>
        <p:cxnSp>
          <p:nvCxnSpPr>
            <p:cNvPr id="795" name="Google Shape;795;p90"/>
            <p:cNvCxnSpPr/>
            <p:nvPr/>
          </p:nvCxnSpPr>
          <p:spPr>
            <a:xfrm>
              <a:off x="4308294" y="5706084"/>
              <a:ext cx="432900" cy="0"/>
            </a:xfrm>
            <a:prstGeom prst="straightConnector1">
              <a:avLst/>
            </a:prstGeom>
            <a:noFill/>
            <a:ln cap="flat" cmpd="sng" w="38100">
              <a:solidFill>
                <a:srgbClr val="90C22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96" name="Google Shape;796;p90"/>
            <p:cNvSpPr/>
            <p:nvPr/>
          </p:nvSpPr>
          <p:spPr>
            <a:xfrm>
              <a:off x="5419061" y="4890414"/>
              <a:ext cx="1593000" cy="1688700"/>
            </a:xfrm>
            <a:prstGeom prst="roundRect">
              <a:avLst>
                <a:gd fmla="val 16667" name="adj"/>
              </a:avLst>
            </a:prstGeom>
            <a:solidFill>
              <a:srgbClr val="90C226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 &gt; 5</a:t>
              </a:r>
              <a:endParaRPr sz="2300"/>
            </a:p>
          </p:txBody>
        </p:sp>
        <p:sp>
          <p:nvSpPr>
            <p:cNvPr id="797" name="Google Shape;797;p90"/>
            <p:cNvSpPr/>
            <p:nvPr/>
          </p:nvSpPr>
          <p:spPr>
            <a:xfrm>
              <a:off x="2003395" y="3893251"/>
              <a:ext cx="707100" cy="664800"/>
            </a:xfrm>
            <a:prstGeom prst="rect">
              <a:avLst/>
            </a:prstGeom>
            <a:solidFill>
              <a:srgbClr val="90C226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0</a:t>
              </a:r>
              <a:endParaRPr/>
            </a:p>
          </p:txBody>
        </p:sp>
        <p:sp>
          <p:nvSpPr>
            <p:cNvPr id="798" name="Google Shape;798;p90"/>
            <p:cNvSpPr/>
            <p:nvPr/>
          </p:nvSpPr>
          <p:spPr>
            <a:xfrm>
              <a:off x="2003394" y="4558028"/>
              <a:ext cx="707100" cy="664800"/>
            </a:xfrm>
            <a:prstGeom prst="rect">
              <a:avLst/>
            </a:prstGeom>
            <a:solidFill>
              <a:srgbClr val="BFE47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6</a:t>
              </a:r>
              <a:endParaRPr/>
            </a:p>
          </p:txBody>
        </p:sp>
        <p:sp>
          <p:nvSpPr>
            <p:cNvPr id="799" name="Google Shape;799;p90"/>
            <p:cNvSpPr/>
            <p:nvPr/>
          </p:nvSpPr>
          <p:spPr>
            <a:xfrm>
              <a:off x="2003392" y="5222804"/>
              <a:ext cx="707100" cy="664800"/>
            </a:xfrm>
            <a:prstGeom prst="rect">
              <a:avLst/>
            </a:prstGeom>
            <a:solidFill>
              <a:srgbClr val="90C226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</a:t>
              </a:r>
              <a:endParaRPr/>
            </a:p>
          </p:txBody>
        </p:sp>
        <p:sp>
          <p:nvSpPr>
            <p:cNvPr id="800" name="Google Shape;800;p90"/>
            <p:cNvSpPr/>
            <p:nvPr/>
          </p:nvSpPr>
          <p:spPr>
            <a:xfrm>
              <a:off x="2003391" y="5887580"/>
              <a:ext cx="707100" cy="664800"/>
            </a:xfrm>
            <a:prstGeom prst="rect">
              <a:avLst/>
            </a:prstGeom>
            <a:solidFill>
              <a:srgbClr val="BFE47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7</a:t>
              </a:r>
              <a:endParaRPr/>
            </a:p>
          </p:txBody>
        </p:sp>
        <p:sp>
          <p:nvSpPr>
            <p:cNvPr id="801" name="Google Shape;801;p90"/>
            <p:cNvSpPr/>
            <p:nvPr/>
          </p:nvSpPr>
          <p:spPr>
            <a:xfrm>
              <a:off x="2003391" y="6552357"/>
              <a:ext cx="707100" cy="664800"/>
            </a:xfrm>
            <a:prstGeom prst="rect">
              <a:avLst/>
            </a:prstGeom>
            <a:solidFill>
              <a:srgbClr val="90C226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8</a:t>
              </a:r>
              <a:endParaRPr/>
            </a:p>
          </p:txBody>
        </p:sp>
        <p:sp>
          <p:nvSpPr>
            <p:cNvPr id="802" name="Google Shape;802;p90"/>
            <p:cNvSpPr/>
            <p:nvPr/>
          </p:nvSpPr>
          <p:spPr>
            <a:xfrm>
              <a:off x="2003391" y="7217134"/>
              <a:ext cx="707100" cy="664800"/>
            </a:xfrm>
            <a:prstGeom prst="rect">
              <a:avLst/>
            </a:prstGeom>
            <a:solidFill>
              <a:srgbClr val="BFE47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3</a:t>
              </a:r>
              <a:endParaRPr/>
            </a:p>
          </p:txBody>
        </p:sp>
        <p:sp>
          <p:nvSpPr>
            <p:cNvPr id="803" name="Google Shape;803;p90"/>
            <p:cNvSpPr/>
            <p:nvPr/>
          </p:nvSpPr>
          <p:spPr>
            <a:xfrm>
              <a:off x="2002275" y="3228475"/>
              <a:ext cx="707100" cy="664800"/>
            </a:xfrm>
            <a:prstGeom prst="rect">
              <a:avLst/>
            </a:prstGeom>
            <a:noFill/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endParaRPr/>
            </a:p>
          </p:txBody>
        </p:sp>
        <p:sp>
          <p:nvSpPr>
            <p:cNvPr id="804" name="Google Shape;804;p90"/>
            <p:cNvSpPr/>
            <p:nvPr/>
          </p:nvSpPr>
          <p:spPr>
            <a:xfrm>
              <a:off x="3886059" y="4225638"/>
              <a:ext cx="1277400" cy="1170900"/>
            </a:xfrm>
            <a:prstGeom prst="roundRect">
              <a:avLst>
                <a:gd fmla="val 16667" name="adj"/>
              </a:avLst>
            </a:prstGeom>
            <a:noFill/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rows: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0…5</a:t>
              </a:r>
              <a:endParaRPr/>
            </a:p>
          </p:txBody>
        </p:sp>
        <p:sp>
          <p:nvSpPr>
            <p:cNvPr id="805" name="Google Shape;805;p90"/>
            <p:cNvSpPr/>
            <p:nvPr/>
          </p:nvSpPr>
          <p:spPr>
            <a:xfrm>
              <a:off x="8782550" y="3905559"/>
              <a:ext cx="707100" cy="664800"/>
            </a:xfrm>
            <a:prstGeom prst="rect">
              <a:avLst/>
            </a:prstGeom>
            <a:noFill/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0</a:t>
              </a:r>
              <a:endParaRPr/>
            </a:p>
          </p:txBody>
        </p:sp>
        <p:sp>
          <p:nvSpPr>
            <p:cNvPr id="806" name="Google Shape;806;p90"/>
            <p:cNvSpPr/>
            <p:nvPr/>
          </p:nvSpPr>
          <p:spPr>
            <a:xfrm>
              <a:off x="8782549" y="4570335"/>
              <a:ext cx="707100" cy="664800"/>
            </a:xfrm>
            <a:prstGeom prst="rect">
              <a:avLst/>
            </a:prstGeom>
            <a:solidFill>
              <a:srgbClr val="BFE471">
                <a:alpha val="29800"/>
              </a:srgbClr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BFE47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</a:t>
              </a:r>
              <a:endParaRPr/>
            </a:p>
          </p:txBody>
        </p:sp>
        <p:sp>
          <p:nvSpPr>
            <p:cNvPr id="807" name="Google Shape;807;p90"/>
            <p:cNvSpPr/>
            <p:nvPr/>
          </p:nvSpPr>
          <p:spPr>
            <a:xfrm>
              <a:off x="8782547" y="5235112"/>
              <a:ext cx="707100" cy="664800"/>
            </a:xfrm>
            <a:prstGeom prst="rect">
              <a:avLst/>
            </a:prstGeom>
            <a:noFill/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2</a:t>
              </a:r>
              <a:endParaRPr/>
            </a:p>
          </p:txBody>
        </p:sp>
        <p:sp>
          <p:nvSpPr>
            <p:cNvPr id="808" name="Google Shape;808;p90"/>
            <p:cNvSpPr/>
            <p:nvPr/>
          </p:nvSpPr>
          <p:spPr>
            <a:xfrm>
              <a:off x="8782546" y="5899889"/>
              <a:ext cx="707100" cy="664800"/>
            </a:xfrm>
            <a:prstGeom prst="rect">
              <a:avLst/>
            </a:prstGeom>
            <a:solidFill>
              <a:srgbClr val="BFE471">
                <a:alpha val="29800"/>
              </a:srgbClr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BFE47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3</a:t>
              </a:r>
              <a:endParaRPr/>
            </a:p>
          </p:txBody>
        </p:sp>
        <p:sp>
          <p:nvSpPr>
            <p:cNvPr id="809" name="Google Shape;809;p90"/>
            <p:cNvSpPr/>
            <p:nvPr/>
          </p:nvSpPr>
          <p:spPr>
            <a:xfrm>
              <a:off x="8782546" y="6564665"/>
              <a:ext cx="707100" cy="664800"/>
            </a:xfrm>
            <a:prstGeom prst="rect">
              <a:avLst/>
            </a:prstGeom>
            <a:solidFill>
              <a:srgbClr val="90C226">
                <a:alpha val="29800"/>
              </a:srgbClr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4</a:t>
              </a:r>
              <a:endParaRPr/>
            </a:p>
          </p:txBody>
        </p:sp>
        <p:sp>
          <p:nvSpPr>
            <p:cNvPr id="810" name="Google Shape;810;p90"/>
            <p:cNvSpPr/>
            <p:nvPr/>
          </p:nvSpPr>
          <p:spPr>
            <a:xfrm>
              <a:off x="8782546" y="7229441"/>
              <a:ext cx="707100" cy="664800"/>
            </a:xfrm>
            <a:prstGeom prst="rect">
              <a:avLst/>
            </a:prstGeom>
            <a:noFill/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BFE47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811" name="Google Shape;811;p90"/>
            <p:cNvSpPr/>
            <p:nvPr/>
          </p:nvSpPr>
          <p:spPr>
            <a:xfrm>
              <a:off x="8781429" y="3240783"/>
              <a:ext cx="707100" cy="664800"/>
            </a:xfrm>
            <a:prstGeom prst="rect">
              <a:avLst/>
            </a:prstGeom>
            <a:noFill/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A5A5A5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</a:t>
              </a:r>
              <a:endParaRPr/>
            </a:p>
          </p:txBody>
        </p:sp>
        <p:cxnSp>
          <p:nvCxnSpPr>
            <p:cNvPr id="812" name="Google Shape;812;p90"/>
            <p:cNvCxnSpPr/>
            <p:nvPr/>
          </p:nvCxnSpPr>
          <p:spPr>
            <a:xfrm>
              <a:off x="10223975" y="5706082"/>
              <a:ext cx="432900" cy="0"/>
            </a:xfrm>
            <a:prstGeom prst="straightConnector1">
              <a:avLst/>
            </a:prstGeom>
            <a:noFill/>
            <a:ln cap="flat" cmpd="sng" w="38100">
              <a:solidFill>
                <a:srgbClr val="90C22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13" name="Google Shape;813;p90"/>
            <p:cNvSpPr/>
            <p:nvPr/>
          </p:nvSpPr>
          <p:spPr>
            <a:xfrm>
              <a:off x="11334741" y="4890412"/>
              <a:ext cx="1593000" cy="1688700"/>
            </a:xfrm>
            <a:prstGeom prst="roundRect">
              <a:avLst>
                <a:gd fmla="val 16667" name="adj"/>
              </a:avLst>
            </a:prstGeom>
            <a:solidFill>
              <a:srgbClr val="90C226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 &lt;= 3</a:t>
              </a:r>
              <a:endParaRPr sz="2100"/>
            </a:p>
          </p:txBody>
        </p:sp>
        <p:sp>
          <p:nvSpPr>
            <p:cNvPr id="814" name="Google Shape;814;p90"/>
            <p:cNvSpPr/>
            <p:nvPr/>
          </p:nvSpPr>
          <p:spPr>
            <a:xfrm>
              <a:off x="7919076" y="3893249"/>
              <a:ext cx="707100" cy="664800"/>
            </a:xfrm>
            <a:prstGeom prst="rect">
              <a:avLst/>
            </a:prstGeom>
            <a:noFill/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0</a:t>
              </a:r>
              <a:endParaRPr/>
            </a:p>
          </p:txBody>
        </p:sp>
        <p:sp>
          <p:nvSpPr>
            <p:cNvPr id="815" name="Google Shape;815;p90"/>
            <p:cNvSpPr/>
            <p:nvPr/>
          </p:nvSpPr>
          <p:spPr>
            <a:xfrm>
              <a:off x="7919075" y="4558025"/>
              <a:ext cx="707100" cy="664800"/>
            </a:xfrm>
            <a:prstGeom prst="rect">
              <a:avLst/>
            </a:prstGeom>
            <a:solidFill>
              <a:srgbClr val="BFE47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6</a:t>
              </a:r>
              <a:endParaRPr/>
            </a:p>
          </p:txBody>
        </p:sp>
        <p:sp>
          <p:nvSpPr>
            <p:cNvPr id="816" name="Google Shape;816;p90"/>
            <p:cNvSpPr/>
            <p:nvPr/>
          </p:nvSpPr>
          <p:spPr>
            <a:xfrm>
              <a:off x="7919073" y="5222802"/>
              <a:ext cx="707100" cy="664800"/>
            </a:xfrm>
            <a:prstGeom prst="rect">
              <a:avLst/>
            </a:prstGeom>
            <a:noFill/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</a:t>
              </a:r>
              <a:endParaRPr/>
            </a:p>
          </p:txBody>
        </p:sp>
        <p:sp>
          <p:nvSpPr>
            <p:cNvPr id="817" name="Google Shape;817;p90"/>
            <p:cNvSpPr/>
            <p:nvPr/>
          </p:nvSpPr>
          <p:spPr>
            <a:xfrm>
              <a:off x="7919072" y="5887578"/>
              <a:ext cx="707100" cy="664800"/>
            </a:xfrm>
            <a:prstGeom prst="rect">
              <a:avLst/>
            </a:prstGeom>
            <a:solidFill>
              <a:srgbClr val="BFE47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7</a:t>
              </a:r>
              <a:endParaRPr/>
            </a:p>
          </p:txBody>
        </p:sp>
        <p:sp>
          <p:nvSpPr>
            <p:cNvPr id="818" name="Google Shape;818;p90"/>
            <p:cNvSpPr/>
            <p:nvPr/>
          </p:nvSpPr>
          <p:spPr>
            <a:xfrm>
              <a:off x="7919072" y="6552355"/>
              <a:ext cx="707100" cy="664800"/>
            </a:xfrm>
            <a:prstGeom prst="rect">
              <a:avLst/>
            </a:prstGeom>
            <a:solidFill>
              <a:srgbClr val="90C226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8</a:t>
              </a:r>
              <a:endParaRPr/>
            </a:p>
          </p:txBody>
        </p:sp>
        <p:sp>
          <p:nvSpPr>
            <p:cNvPr id="819" name="Google Shape;819;p90"/>
            <p:cNvSpPr/>
            <p:nvPr/>
          </p:nvSpPr>
          <p:spPr>
            <a:xfrm>
              <a:off x="7919072" y="7217131"/>
              <a:ext cx="707100" cy="664800"/>
            </a:xfrm>
            <a:prstGeom prst="rect">
              <a:avLst/>
            </a:prstGeom>
            <a:noFill/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3</a:t>
              </a:r>
              <a:endParaRPr/>
            </a:p>
          </p:txBody>
        </p:sp>
        <p:sp>
          <p:nvSpPr>
            <p:cNvPr id="820" name="Google Shape;820;p90"/>
            <p:cNvSpPr/>
            <p:nvPr/>
          </p:nvSpPr>
          <p:spPr>
            <a:xfrm>
              <a:off x="7917955" y="3228472"/>
              <a:ext cx="707100" cy="664800"/>
            </a:xfrm>
            <a:prstGeom prst="rect">
              <a:avLst/>
            </a:prstGeom>
            <a:noFill/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endParaRPr/>
            </a:p>
          </p:txBody>
        </p:sp>
        <p:sp>
          <p:nvSpPr>
            <p:cNvPr id="821" name="Google Shape;821;p90"/>
            <p:cNvSpPr/>
            <p:nvPr/>
          </p:nvSpPr>
          <p:spPr>
            <a:xfrm>
              <a:off x="9801740" y="4225636"/>
              <a:ext cx="1277400" cy="1170900"/>
            </a:xfrm>
            <a:prstGeom prst="roundRect">
              <a:avLst>
                <a:gd fmla="val 16667" name="adj"/>
              </a:avLst>
            </a:prstGeom>
            <a:noFill/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rows: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1,3,4</a:t>
              </a:r>
              <a:endParaRPr/>
            </a:p>
          </p:txBody>
        </p:sp>
        <p:sp>
          <p:nvSpPr>
            <p:cNvPr id="822" name="Google Shape;822;p90"/>
            <p:cNvSpPr/>
            <p:nvPr/>
          </p:nvSpPr>
          <p:spPr>
            <a:xfrm>
              <a:off x="14744273" y="3905557"/>
              <a:ext cx="707100" cy="664800"/>
            </a:xfrm>
            <a:prstGeom prst="rect">
              <a:avLst/>
            </a:prstGeom>
            <a:noFill/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0</a:t>
              </a:r>
              <a:endParaRPr/>
            </a:p>
          </p:txBody>
        </p:sp>
        <p:sp>
          <p:nvSpPr>
            <p:cNvPr id="823" name="Google Shape;823;p90"/>
            <p:cNvSpPr/>
            <p:nvPr/>
          </p:nvSpPr>
          <p:spPr>
            <a:xfrm>
              <a:off x="14744270" y="4570333"/>
              <a:ext cx="707100" cy="664800"/>
            </a:xfrm>
            <a:prstGeom prst="rect">
              <a:avLst/>
            </a:prstGeom>
            <a:solidFill>
              <a:srgbClr val="BFE471">
                <a:alpha val="29800"/>
              </a:srgbClr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BFE47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</a:t>
              </a:r>
              <a:endParaRPr/>
            </a:p>
          </p:txBody>
        </p:sp>
        <p:sp>
          <p:nvSpPr>
            <p:cNvPr id="824" name="Google Shape;824;p90"/>
            <p:cNvSpPr/>
            <p:nvPr/>
          </p:nvSpPr>
          <p:spPr>
            <a:xfrm>
              <a:off x="14744269" y="5235110"/>
              <a:ext cx="707100" cy="664800"/>
            </a:xfrm>
            <a:prstGeom prst="rect">
              <a:avLst/>
            </a:prstGeom>
            <a:noFill/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2</a:t>
              </a:r>
              <a:endParaRPr/>
            </a:p>
          </p:txBody>
        </p:sp>
        <p:sp>
          <p:nvSpPr>
            <p:cNvPr id="825" name="Google Shape;825;p90"/>
            <p:cNvSpPr/>
            <p:nvPr/>
          </p:nvSpPr>
          <p:spPr>
            <a:xfrm>
              <a:off x="14744268" y="5899886"/>
              <a:ext cx="707100" cy="664800"/>
            </a:xfrm>
            <a:prstGeom prst="rect">
              <a:avLst/>
            </a:prstGeom>
            <a:solidFill>
              <a:srgbClr val="BFE471">
                <a:alpha val="29800"/>
              </a:srgbClr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BFE47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3</a:t>
              </a:r>
              <a:endParaRPr/>
            </a:p>
          </p:txBody>
        </p:sp>
        <p:sp>
          <p:nvSpPr>
            <p:cNvPr id="826" name="Google Shape;826;p90"/>
            <p:cNvSpPr/>
            <p:nvPr/>
          </p:nvSpPr>
          <p:spPr>
            <a:xfrm>
              <a:off x="14744268" y="6564662"/>
              <a:ext cx="707100" cy="664800"/>
            </a:xfrm>
            <a:prstGeom prst="rect">
              <a:avLst/>
            </a:prstGeom>
            <a:noFill/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4</a:t>
              </a:r>
              <a:endParaRPr/>
            </a:p>
          </p:txBody>
        </p:sp>
        <p:sp>
          <p:nvSpPr>
            <p:cNvPr id="827" name="Google Shape;827;p90"/>
            <p:cNvSpPr/>
            <p:nvPr/>
          </p:nvSpPr>
          <p:spPr>
            <a:xfrm>
              <a:off x="14744268" y="7229439"/>
              <a:ext cx="707100" cy="664800"/>
            </a:xfrm>
            <a:prstGeom prst="rect">
              <a:avLst/>
            </a:prstGeom>
            <a:noFill/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BFE47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828" name="Google Shape;828;p90"/>
            <p:cNvSpPr/>
            <p:nvPr/>
          </p:nvSpPr>
          <p:spPr>
            <a:xfrm>
              <a:off x="14743152" y="3240780"/>
              <a:ext cx="707100" cy="664800"/>
            </a:xfrm>
            <a:prstGeom prst="rect">
              <a:avLst/>
            </a:prstGeom>
            <a:noFill/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A5A5A5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</a:t>
              </a:r>
              <a:endParaRPr/>
            </a:p>
          </p:txBody>
        </p:sp>
        <p:sp>
          <p:nvSpPr>
            <p:cNvPr id="829" name="Google Shape;829;p90"/>
            <p:cNvSpPr/>
            <p:nvPr/>
          </p:nvSpPr>
          <p:spPr>
            <a:xfrm>
              <a:off x="13880798" y="3893246"/>
              <a:ext cx="707100" cy="664800"/>
            </a:xfrm>
            <a:prstGeom prst="rect">
              <a:avLst/>
            </a:prstGeom>
            <a:noFill/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0</a:t>
              </a:r>
              <a:endParaRPr/>
            </a:p>
          </p:txBody>
        </p:sp>
        <p:sp>
          <p:nvSpPr>
            <p:cNvPr id="830" name="Google Shape;830;p90"/>
            <p:cNvSpPr/>
            <p:nvPr/>
          </p:nvSpPr>
          <p:spPr>
            <a:xfrm>
              <a:off x="13880797" y="4558023"/>
              <a:ext cx="707100" cy="664800"/>
            </a:xfrm>
            <a:prstGeom prst="rect">
              <a:avLst/>
            </a:prstGeom>
            <a:solidFill>
              <a:srgbClr val="BFE47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6</a:t>
              </a:r>
              <a:endParaRPr/>
            </a:p>
          </p:txBody>
        </p:sp>
        <p:sp>
          <p:nvSpPr>
            <p:cNvPr id="831" name="Google Shape;831;p90"/>
            <p:cNvSpPr/>
            <p:nvPr/>
          </p:nvSpPr>
          <p:spPr>
            <a:xfrm>
              <a:off x="13880795" y="5222799"/>
              <a:ext cx="707100" cy="664800"/>
            </a:xfrm>
            <a:prstGeom prst="rect">
              <a:avLst/>
            </a:prstGeom>
            <a:noFill/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</a:t>
              </a:r>
              <a:endParaRPr/>
            </a:p>
          </p:txBody>
        </p:sp>
        <p:sp>
          <p:nvSpPr>
            <p:cNvPr id="832" name="Google Shape;832;p90"/>
            <p:cNvSpPr/>
            <p:nvPr/>
          </p:nvSpPr>
          <p:spPr>
            <a:xfrm>
              <a:off x="13880793" y="5887576"/>
              <a:ext cx="707100" cy="664800"/>
            </a:xfrm>
            <a:prstGeom prst="rect">
              <a:avLst/>
            </a:prstGeom>
            <a:solidFill>
              <a:srgbClr val="BFE471"/>
            </a:solidFill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7</a:t>
              </a:r>
              <a:endParaRPr/>
            </a:p>
          </p:txBody>
        </p:sp>
        <p:sp>
          <p:nvSpPr>
            <p:cNvPr id="833" name="Google Shape;833;p90"/>
            <p:cNvSpPr/>
            <p:nvPr/>
          </p:nvSpPr>
          <p:spPr>
            <a:xfrm>
              <a:off x="13880793" y="6552352"/>
              <a:ext cx="707100" cy="664800"/>
            </a:xfrm>
            <a:prstGeom prst="rect">
              <a:avLst/>
            </a:prstGeom>
            <a:noFill/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8</a:t>
              </a:r>
              <a:endParaRPr/>
            </a:p>
          </p:txBody>
        </p:sp>
        <p:sp>
          <p:nvSpPr>
            <p:cNvPr id="834" name="Google Shape;834;p90"/>
            <p:cNvSpPr/>
            <p:nvPr/>
          </p:nvSpPr>
          <p:spPr>
            <a:xfrm>
              <a:off x="13880793" y="7217129"/>
              <a:ext cx="707100" cy="664800"/>
            </a:xfrm>
            <a:prstGeom prst="rect">
              <a:avLst/>
            </a:prstGeom>
            <a:noFill/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3</a:t>
              </a:r>
              <a:endParaRPr/>
            </a:p>
          </p:txBody>
        </p:sp>
        <p:sp>
          <p:nvSpPr>
            <p:cNvPr id="835" name="Google Shape;835;p90"/>
            <p:cNvSpPr/>
            <p:nvPr/>
          </p:nvSpPr>
          <p:spPr>
            <a:xfrm>
              <a:off x="13879678" y="3228470"/>
              <a:ext cx="707100" cy="664800"/>
            </a:xfrm>
            <a:prstGeom prst="rect">
              <a:avLst/>
            </a:prstGeom>
            <a:noFill/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endParaRPr/>
            </a:p>
          </p:txBody>
        </p:sp>
        <p:cxnSp>
          <p:nvCxnSpPr>
            <p:cNvPr id="836" name="Google Shape;836;p90"/>
            <p:cNvCxnSpPr/>
            <p:nvPr/>
          </p:nvCxnSpPr>
          <p:spPr>
            <a:xfrm>
              <a:off x="13209797" y="5706082"/>
              <a:ext cx="432900" cy="0"/>
            </a:xfrm>
            <a:prstGeom prst="straightConnector1">
              <a:avLst/>
            </a:prstGeom>
            <a:noFill/>
            <a:ln cap="flat" cmpd="sng" w="38100">
              <a:solidFill>
                <a:srgbClr val="90C22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37" name="Google Shape;837;p90"/>
            <p:cNvCxnSpPr/>
            <p:nvPr/>
          </p:nvCxnSpPr>
          <p:spPr>
            <a:xfrm>
              <a:off x="7256272" y="5706082"/>
              <a:ext cx="432900" cy="0"/>
            </a:xfrm>
            <a:prstGeom prst="straightConnector1">
              <a:avLst/>
            </a:prstGeom>
            <a:noFill/>
            <a:ln cap="flat" cmpd="sng" w="38100">
              <a:solidFill>
                <a:srgbClr val="90C22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838" name="Google Shape;838;p90"/>
          <p:cNvSpPr txBox="1"/>
          <p:nvPr/>
        </p:nvSpPr>
        <p:spPr>
          <a:xfrm>
            <a:off x="228600" y="7391400"/>
            <a:ext cx="3303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AND(GT(a, 5), LE(b, 3))</a:t>
            </a:r>
            <a:endParaRPr i="1"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9F6"/>
        </a:solidFill>
      </p:bgPr>
    </p:bg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91"/>
          <p:cNvSpPr txBox="1"/>
          <p:nvPr>
            <p:ph type="title"/>
          </p:nvPr>
        </p:nvSpPr>
        <p:spPr>
          <a:xfrm>
            <a:off x="857250" y="857250"/>
            <a:ext cx="16573500" cy="137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1876F2"/>
                </a:solidFill>
                <a:latin typeface="Montserrat"/>
                <a:ea typeface="Montserrat"/>
                <a:cs typeface="Montserrat"/>
                <a:sym typeface="Montserrat"/>
              </a:rPr>
              <a:t>Velox Library - Expression evaluation</a:t>
            </a:r>
            <a:endParaRPr b="1" sz="4800">
              <a:solidFill>
                <a:srgbClr val="1876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1876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91"/>
          <p:cNvSpPr txBox="1"/>
          <p:nvPr/>
        </p:nvSpPr>
        <p:spPr>
          <a:xfrm>
            <a:off x="857250" y="2266950"/>
            <a:ext cx="16573500" cy="60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b="1"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Execution: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Recursive descent of the expression tree, passing down a row mask identifying the active rows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each step, evaluation is avoided if: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"/>
              <a:buChar char="■"/>
            </a:pPr>
            <a:r>
              <a:rPr lang="en-US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the current node is a common subexpression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"/>
              <a:buChar char="■"/>
            </a:pPr>
            <a:r>
              <a:rPr lang="en-US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any of the inputs are null (and node propagates null)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Encoding </a:t>
            </a:r>
            <a:r>
              <a:rPr b="1"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peeling: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"/>
              <a:buChar char="■"/>
            </a:pPr>
            <a:r>
              <a:rPr lang="en-US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inputs are dictionary-encoded, compute only considering distinct values.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memoization</a:t>
            </a: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"/>
              <a:buChar char="■"/>
            </a:pPr>
            <a:r>
              <a:rPr lang="en-US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Reuse results if dictionary wrapping are the same.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6E6E6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5" name="Google Shape;845;p91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9F6"/>
        </a:solidFill>
      </p:bgPr>
    </p:bg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92"/>
          <p:cNvSpPr txBox="1"/>
          <p:nvPr>
            <p:ph type="title"/>
          </p:nvPr>
        </p:nvSpPr>
        <p:spPr>
          <a:xfrm>
            <a:off x="666750" y="3610800"/>
            <a:ext cx="17430600" cy="125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endParaRPr b="1" sz="10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b="1" sz="10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1" name="Google Shape;851;p92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9F6"/>
        </a:solidFill>
      </p:bgPr>
    </p:bg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93"/>
          <p:cNvSpPr txBox="1"/>
          <p:nvPr>
            <p:ph type="title"/>
          </p:nvPr>
        </p:nvSpPr>
        <p:spPr>
          <a:xfrm>
            <a:off x="857250" y="857250"/>
            <a:ext cx="16573500" cy="137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1876F2"/>
                </a:solidFill>
                <a:latin typeface="Montserrat"/>
                <a:ea typeface="Montserrat"/>
                <a:cs typeface="Montserrat"/>
                <a:sym typeface="Montserrat"/>
              </a:rPr>
              <a:t>Presto/Prestissimo Results</a:t>
            </a:r>
            <a:endParaRPr b="1" sz="4800">
              <a:solidFill>
                <a:srgbClr val="1876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1876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7" name="Google Shape;857;p93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hart, histogram&#10;&#10;Description automatically generated" id="858" name="Google Shape;858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0725" y="2877450"/>
            <a:ext cx="6967350" cy="5917699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Google Shape;859;p93"/>
          <p:cNvSpPr txBox="1"/>
          <p:nvPr/>
        </p:nvSpPr>
        <p:spPr>
          <a:xfrm>
            <a:off x="12558275" y="6858000"/>
            <a:ext cx="276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 Light"/>
                <a:ea typeface="Montserrat Light"/>
                <a:cs typeface="Montserrat Light"/>
                <a:sym typeface="Montserrat Light"/>
              </a:rPr>
              <a:t>Prestissimo is 6-7x </a:t>
            </a:r>
            <a:endParaRPr sz="20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 Light"/>
                <a:ea typeface="Montserrat Light"/>
                <a:cs typeface="Montserrat Light"/>
                <a:sym typeface="Montserrat Light"/>
              </a:rPr>
              <a:t>more efficient</a:t>
            </a:r>
            <a:endParaRPr sz="20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60" name="Google Shape;860;p93"/>
          <p:cNvSpPr txBox="1"/>
          <p:nvPr/>
        </p:nvSpPr>
        <p:spPr>
          <a:xfrm>
            <a:off x="12939275" y="4114800"/>
            <a:ext cx="276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 Light"/>
                <a:ea typeface="Montserrat Light"/>
                <a:cs typeface="Montserrat Light"/>
                <a:sym typeface="Montserrat Light"/>
              </a:rPr>
              <a:t>Prestissimo is 10+x </a:t>
            </a:r>
            <a:endParaRPr sz="20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 Light"/>
                <a:ea typeface="Montserrat Light"/>
                <a:cs typeface="Montserrat Light"/>
                <a:sym typeface="Montserrat Light"/>
              </a:rPr>
              <a:t>more efficient</a:t>
            </a:r>
            <a:endParaRPr sz="20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861" name="Google Shape;861;p93"/>
          <p:cNvCxnSpPr>
            <a:stCxn id="859" idx="1"/>
          </p:cNvCxnSpPr>
          <p:nvPr/>
        </p:nvCxnSpPr>
        <p:spPr>
          <a:xfrm rot="10800000">
            <a:off x="9598475" y="4827900"/>
            <a:ext cx="2959800" cy="2430300"/>
          </a:xfrm>
          <a:prstGeom prst="straightConnector1">
            <a:avLst/>
          </a:prstGeom>
          <a:noFill/>
          <a:ln cap="flat" cmpd="sng" w="38100">
            <a:solidFill>
              <a:srgbClr val="6E6E6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2" name="Google Shape;862;p93"/>
          <p:cNvCxnSpPr>
            <a:stCxn id="860" idx="1"/>
          </p:cNvCxnSpPr>
          <p:nvPr/>
        </p:nvCxnSpPr>
        <p:spPr>
          <a:xfrm rot="10800000">
            <a:off x="11532275" y="4235700"/>
            <a:ext cx="1407000" cy="279300"/>
          </a:xfrm>
          <a:prstGeom prst="straightConnector1">
            <a:avLst/>
          </a:prstGeom>
          <a:noFill/>
          <a:ln cap="flat" cmpd="sng" w="38100">
            <a:solidFill>
              <a:srgbClr val="6E6E6E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9F6"/>
        </a:solidFill>
      </p:bgPr>
    </p:bg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94"/>
          <p:cNvSpPr txBox="1"/>
          <p:nvPr>
            <p:ph type="title"/>
          </p:nvPr>
        </p:nvSpPr>
        <p:spPr>
          <a:xfrm>
            <a:off x="666750" y="4449000"/>
            <a:ext cx="17430600" cy="125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 sz="10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94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9F6"/>
        </a:solidFill>
      </p:bgPr>
    </p:bg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95"/>
          <p:cNvSpPr txBox="1"/>
          <p:nvPr>
            <p:ph type="title"/>
          </p:nvPr>
        </p:nvSpPr>
        <p:spPr>
          <a:xfrm>
            <a:off x="857250" y="857250"/>
            <a:ext cx="16573500" cy="137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1876F2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 sz="4800">
              <a:solidFill>
                <a:srgbClr val="1876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1876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4" name="Google Shape;874;p95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5" name="Google Shape;875;p95"/>
          <p:cNvSpPr txBox="1"/>
          <p:nvPr/>
        </p:nvSpPr>
        <p:spPr>
          <a:xfrm>
            <a:off x="857250" y="2266950"/>
            <a:ext cx="16573500" cy="60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lang="en-U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possible to converge execution across different specialized engines.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lang="en-U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Doing so in open-source can benefit </a:t>
            </a: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entire industry</a:t>
            </a:r>
            <a:r>
              <a:rPr lang="en-U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b="1" lang="en-U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Future work:</a:t>
            </a:r>
            <a:endParaRPr b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○"/>
            </a:pPr>
            <a:r>
              <a:rPr lang="en-U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Continue blurring the boundaries between Analytics and ML.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○"/>
            </a:pPr>
            <a:r>
              <a:rPr lang="en-U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Software and hardware co-evolution. 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○"/>
            </a:pPr>
            <a:r>
              <a:rPr lang="en-U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Further componentization of the stack.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○"/>
            </a:pPr>
            <a:r>
              <a:rPr lang="en-U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collaboration with academia.</a:t>
            </a:r>
            <a:endParaRPr sz="2600">
              <a:solidFill>
                <a:srgbClr val="6E6E6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9F6"/>
        </a:solidFill>
      </p:bgPr>
    </p:bg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96"/>
          <p:cNvSpPr txBox="1"/>
          <p:nvPr>
            <p:ph type="title"/>
          </p:nvPr>
        </p:nvSpPr>
        <p:spPr>
          <a:xfrm>
            <a:off x="857250" y="4667250"/>
            <a:ext cx="16573500" cy="64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1876F2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 sz="6000">
              <a:solidFill>
                <a:srgbClr val="1876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1" name="Google Shape;881;p96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9F6"/>
        </a:solidFill>
      </p:bgPr>
    </p:bg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97"/>
          <p:cNvSpPr txBox="1"/>
          <p:nvPr>
            <p:ph type="title"/>
          </p:nvPr>
        </p:nvSpPr>
        <p:spPr>
          <a:xfrm>
            <a:off x="857250" y="4667250"/>
            <a:ext cx="16573500" cy="64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1876F2"/>
                </a:solidFill>
                <a:latin typeface="Montserrat"/>
                <a:ea typeface="Montserrat"/>
                <a:cs typeface="Montserrat"/>
                <a:sym typeface="Montserrat"/>
              </a:rPr>
              <a:t>Q/A</a:t>
            </a:r>
            <a:endParaRPr b="1" sz="6000">
              <a:solidFill>
                <a:srgbClr val="1876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7" name="Google Shape;887;p97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9F6"/>
        </a:solidFill>
      </p:bgPr>
    </p:bg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9F6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3"/>
          <p:cNvSpPr txBox="1"/>
          <p:nvPr>
            <p:ph type="title"/>
          </p:nvPr>
        </p:nvSpPr>
        <p:spPr>
          <a:xfrm>
            <a:off x="857250" y="857250"/>
            <a:ext cx="16573500" cy="137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1876F2"/>
                </a:solidFill>
                <a:latin typeface="Montserrat"/>
                <a:ea typeface="Montserrat"/>
                <a:cs typeface="Montserrat"/>
                <a:sym typeface="Montserrat"/>
              </a:rPr>
              <a:t>User Workload Variety</a:t>
            </a:r>
            <a:endParaRPr b="1" sz="4800">
              <a:solidFill>
                <a:srgbClr val="1876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1876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1876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63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0" name="Google Shape;450;p63"/>
          <p:cNvSpPr txBox="1"/>
          <p:nvPr/>
        </p:nvSpPr>
        <p:spPr>
          <a:xfrm>
            <a:off x="3552775" y="6567220"/>
            <a:ext cx="1437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C2B33"/>
                </a:solidFill>
                <a:latin typeface="Optimistic Display Medium"/>
                <a:ea typeface="Optimistic Display Medium"/>
                <a:cs typeface="Optimistic Display Medium"/>
                <a:sym typeface="Optimistic Display Medium"/>
              </a:rPr>
              <a:t>Analytics</a:t>
            </a:r>
            <a:endParaRPr sz="1500">
              <a:solidFill>
                <a:srgbClr val="76A5AF"/>
              </a:solidFill>
              <a:latin typeface="Optimistic Display Medium"/>
              <a:ea typeface="Optimistic Display Medium"/>
              <a:cs typeface="Optimistic Display Medium"/>
              <a:sym typeface="Optimistic Display Medium"/>
            </a:endParaRPr>
          </a:p>
        </p:txBody>
      </p:sp>
      <p:sp>
        <p:nvSpPr>
          <p:cNvPr id="451" name="Google Shape;451;p63"/>
          <p:cNvSpPr txBox="1"/>
          <p:nvPr/>
        </p:nvSpPr>
        <p:spPr>
          <a:xfrm>
            <a:off x="5330039" y="6567220"/>
            <a:ext cx="21645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C2B33"/>
                </a:solidFill>
                <a:latin typeface="Optimistic Display Medium"/>
                <a:ea typeface="Optimistic Display Medium"/>
                <a:cs typeface="Optimistic Display Medium"/>
                <a:sym typeface="Optimistic Display Medium"/>
              </a:rPr>
              <a:t>Realtime</a:t>
            </a:r>
            <a:endParaRPr sz="1500">
              <a:solidFill>
                <a:srgbClr val="76A5AF"/>
              </a:solidFill>
              <a:latin typeface="Optimistic Display Medium"/>
              <a:ea typeface="Optimistic Display Medium"/>
              <a:cs typeface="Optimistic Display Medium"/>
              <a:sym typeface="Optimistic Display Medium"/>
            </a:endParaRPr>
          </a:p>
        </p:txBody>
      </p:sp>
      <p:sp>
        <p:nvSpPr>
          <p:cNvPr id="452" name="Google Shape;452;p63"/>
          <p:cNvSpPr txBox="1"/>
          <p:nvPr/>
        </p:nvSpPr>
        <p:spPr>
          <a:xfrm>
            <a:off x="8522279" y="6567220"/>
            <a:ext cx="21645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C2B33"/>
                </a:solidFill>
                <a:latin typeface="Optimistic Display Medium"/>
                <a:ea typeface="Optimistic Display Medium"/>
                <a:cs typeface="Optimistic Display Medium"/>
                <a:sym typeface="Optimistic Display Medium"/>
              </a:rPr>
              <a:t>Monitoring</a:t>
            </a:r>
            <a:endParaRPr sz="1500">
              <a:solidFill>
                <a:srgbClr val="76A5AF"/>
              </a:solidFill>
              <a:latin typeface="Optimistic Display Medium"/>
              <a:ea typeface="Optimistic Display Medium"/>
              <a:cs typeface="Optimistic Display Medium"/>
              <a:sym typeface="Optimistic Display Medium"/>
            </a:endParaRPr>
          </a:p>
        </p:txBody>
      </p:sp>
      <p:sp>
        <p:nvSpPr>
          <p:cNvPr id="453" name="Google Shape;453;p63"/>
          <p:cNvSpPr txBox="1"/>
          <p:nvPr/>
        </p:nvSpPr>
        <p:spPr>
          <a:xfrm>
            <a:off x="7115816" y="6567220"/>
            <a:ext cx="21645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C2B33"/>
                </a:solidFill>
                <a:latin typeface="Optimistic Display Medium"/>
                <a:ea typeface="Optimistic Display Medium"/>
                <a:cs typeface="Optimistic Display Medium"/>
                <a:sym typeface="Optimistic Display Medium"/>
              </a:rPr>
              <a:t>Graph</a:t>
            </a:r>
            <a:endParaRPr sz="1500">
              <a:solidFill>
                <a:srgbClr val="76A5AF"/>
              </a:solidFill>
              <a:latin typeface="Optimistic Display Medium"/>
              <a:ea typeface="Optimistic Display Medium"/>
              <a:cs typeface="Optimistic Display Medium"/>
              <a:sym typeface="Optimistic Display Medium"/>
            </a:endParaRPr>
          </a:p>
        </p:txBody>
      </p:sp>
      <p:sp>
        <p:nvSpPr>
          <p:cNvPr id="454" name="Google Shape;454;p63"/>
          <p:cNvSpPr txBox="1"/>
          <p:nvPr/>
        </p:nvSpPr>
        <p:spPr>
          <a:xfrm>
            <a:off x="10210036" y="6567220"/>
            <a:ext cx="21645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C2B33"/>
                </a:solidFill>
                <a:latin typeface="Optimistic Display Medium"/>
                <a:ea typeface="Optimistic Display Medium"/>
                <a:cs typeface="Optimistic Display Medium"/>
                <a:sym typeface="Optimistic Display Medium"/>
              </a:rPr>
              <a:t>Transactional</a:t>
            </a:r>
            <a:endParaRPr sz="1500">
              <a:solidFill>
                <a:srgbClr val="76A5AF"/>
              </a:solidFill>
              <a:latin typeface="Optimistic Display Medium"/>
              <a:ea typeface="Optimistic Display Medium"/>
              <a:cs typeface="Optimistic Display Medium"/>
              <a:sym typeface="Optimistic Display Medium"/>
            </a:endParaRPr>
          </a:p>
        </p:txBody>
      </p:sp>
      <p:sp>
        <p:nvSpPr>
          <p:cNvPr id="455" name="Google Shape;455;p63"/>
          <p:cNvSpPr txBox="1"/>
          <p:nvPr/>
        </p:nvSpPr>
        <p:spPr>
          <a:xfrm>
            <a:off x="12460377" y="6567220"/>
            <a:ext cx="5949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C2B33"/>
                </a:solidFill>
                <a:latin typeface="Optimistic Display Medium"/>
                <a:ea typeface="Optimistic Display Medium"/>
                <a:cs typeface="Optimistic Display Medium"/>
                <a:sym typeface="Optimistic Display Medium"/>
              </a:rPr>
              <a:t>ML</a:t>
            </a:r>
            <a:endParaRPr sz="1500">
              <a:solidFill>
                <a:srgbClr val="76A5AF"/>
              </a:solidFill>
              <a:latin typeface="Optimistic Display Medium"/>
              <a:ea typeface="Optimistic Display Medium"/>
              <a:cs typeface="Optimistic Display Medium"/>
              <a:sym typeface="Optimistic Display Medium"/>
            </a:endParaRPr>
          </a:p>
        </p:txBody>
      </p:sp>
      <p:pic>
        <p:nvPicPr>
          <p:cNvPr id="456" name="Google Shape;45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418" y="7115675"/>
            <a:ext cx="1010504" cy="1061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3989" y="7131918"/>
            <a:ext cx="1088810" cy="1144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62926" y="7195254"/>
            <a:ext cx="954531" cy="1002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38446" y="7290622"/>
            <a:ext cx="1331904" cy="1002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6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390996" y="7189126"/>
            <a:ext cx="1088808" cy="102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6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52775" y="7220078"/>
            <a:ext cx="1134398" cy="1144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6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31866" y="3676650"/>
            <a:ext cx="1436993" cy="1509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6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3828000" y="7173350"/>
            <a:ext cx="1274749" cy="1274749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63"/>
          <p:cNvSpPr txBox="1"/>
          <p:nvPr/>
        </p:nvSpPr>
        <p:spPr>
          <a:xfrm>
            <a:off x="14289177" y="6567220"/>
            <a:ext cx="5949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C2B33"/>
                </a:solidFill>
                <a:latin typeface="Optimistic Display Medium"/>
                <a:ea typeface="Optimistic Display Medium"/>
                <a:cs typeface="Optimistic Display Medium"/>
                <a:sym typeface="Optimistic Display Medium"/>
              </a:rPr>
              <a:t>…?</a:t>
            </a:r>
            <a:endParaRPr sz="1500">
              <a:solidFill>
                <a:srgbClr val="76A5AF"/>
              </a:solidFill>
              <a:latin typeface="Optimistic Display Medium"/>
              <a:ea typeface="Optimistic Display Medium"/>
              <a:cs typeface="Optimistic Display Medium"/>
              <a:sym typeface="Optimistic Display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9F6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4"/>
          <p:cNvSpPr txBox="1"/>
          <p:nvPr>
            <p:ph type="title"/>
          </p:nvPr>
        </p:nvSpPr>
        <p:spPr>
          <a:xfrm>
            <a:off x="857250" y="857250"/>
            <a:ext cx="16573500" cy="137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1876F2"/>
                </a:solidFill>
                <a:latin typeface="Montserrat"/>
                <a:ea typeface="Montserrat"/>
                <a:cs typeface="Montserrat"/>
                <a:sym typeface="Montserrat"/>
              </a:rPr>
              <a:t>Engine Specialization</a:t>
            </a:r>
            <a:endParaRPr b="1" sz="4800">
              <a:solidFill>
                <a:srgbClr val="1876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1876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1876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64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1" name="Google Shape;471;p64"/>
          <p:cNvSpPr txBox="1"/>
          <p:nvPr/>
        </p:nvSpPr>
        <p:spPr>
          <a:xfrm>
            <a:off x="2225604" y="3429000"/>
            <a:ext cx="20334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1C2B33"/>
                </a:solidFill>
                <a:latin typeface="Optimistic Display Medium"/>
                <a:ea typeface="Optimistic Display Medium"/>
                <a:cs typeface="Optimistic Display Medium"/>
                <a:sym typeface="Optimistic Display Medium"/>
              </a:rPr>
              <a:t>Analytics</a:t>
            </a:r>
            <a:endParaRPr sz="1900">
              <a:solidFill>
                <a:srgbClr val="76A5AF"/>
              </a:solidFill>
              <a:latin typeface="Optimistic Display Medium"/>
              <a:ea typeface="Optimistic Display Medium"/>
              <a:cs typeface="Optimistic Display Medium"/>
              <a:sym typeface="Optimistic Display Medium"/>
            </a:endParaRPr>
          </a:p>
        </p:txBody>
      </p:sp>
      <p:sp>
        <p:nvSpPr>
          <p:cNvPr id="472" name="Google Shape;472;p64"/>
          <p:cNvSpPr txBox="1"/>
          <p:nvPr/>
        </p:nvSpPr>
        <p:spPr>
          <a:xfrm>
            <a:off x="4348924" y="3429000"/>
            <a:ext cx="30630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1C2B33"/>
                </a:solidFill>
                <a:latin typeface="Optimistic Display Medium"/>
                <a:ea typeface="Optimistic Display Medium"/>
                <a:cs typeface="Optimistic Display Medium"/>
                <a:sym typeface="Optimistic Display Medium"/>
              </a:rPr>
              <a:t>Realtime Infra</a:t>
            </a:r>
            <a:endParaRPr sz="1900">
              <a:solidFill>
                <a:srgbClr val="76A5AF"/>
              </a:solidFill>
              <a:latin typeface="Optimistic Display Medium"/>
              <a:ea typeface="Optimistic Display Medium"/>
              <a:cs typeface="Optimistic Display Medium"/>
              <a:sym typeface="Optimistic Display Medium"/>
            </a:endParaRPr>
          </a:p>
        </p:txBody>
      </p:sp>
      <p:sp>
        <p:nvSpPr>
          <p:cNvPr id="473" name="Google Shape;473;p64"/>
          <p:cNvSpPr txBox="1"/>
          <p:nvPr/>
        </p:nvSpPr>
        <p:spPr>
          <a:xfrm>
            <a:off x="8993688" y="3429000"/>
            <a:ext cx="30630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1C2B33"/>
                </a:solidFill>
                <a:latin typeface="Optimistic Display Medium"/>
                <a:ea typeface="Optimistic Display Medium"/>
                <a:cs typeface="Optimistic Display Medium"/>
                <a:sym typeface="Optimistic Display Medium"/>
              </a:rPr>
              <a:t>Monitoring</a:t>
            </a:r>
            <a:endParaRPr sz="2300">
              <a:solidFill>
                <a:srgbClr val="76A5AF"/>
              </a:solidFill>
              <a:latin typeface="Optimistic Display Medium"/>
              <a:ea typeface="Optimistic Display Medium"/>
              <a:cs typeface="Optimistic Display Medium"/>
              <a:sym typeface="Optimistic Display Medium"/>
            </a:endParaRPr>
          </a:p>
        </p:txBody>
      </p:sp>
      <p:sp>
        <p:nvSpPr>
          <p:cNvPr id="474" name="Google Shape;474;p64"/>
          <p:cNvSpPr txBox="1"/>
          <p:nvPr/>
        </p:nvSpPr>
        <p:spPr>
          <a:xfrm>
            <a:off x="7003075" y="3429000"/>
            <a:ext cx="30630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1C2B33"/>
                </a:solidFill>
                <a:latin typeface="Optimistic Display Medium"/>
                <a:ea typeface="Optimistic Display Medium"/>
                <a:cs typeface="Optimistic Display Medium"/>
                <a:sym typeface="Optimistic Display Medium"/>
              </a:rPr>
              <a:t>Graph</a:t>
            </a:r>
            <a:endParaRPr sz="1900">
              <a:solidFill>
                <a:srgbClr val="76A5AF"/>
              </a:solidFill>
              <a:latin typeface="Optimistic Display Medium"/>
              <a:ea typeface="Optimistic Display Medium"/>
              <a:cs typeface="Optimistic Display Medium"/>
              <a:sym typeface="Optimistic Display Medium"/>
            </a:endParaRPr>
          </a:p>
        </p:txBody>
      </p:sp>
      <p:sp>
        <p:nvSpPr>
          <p:cNvPr id="475" name="Google Shape;475;p64"/>
          <p:cNvSpPr txBox="1"/>
          <p:nvPr/>
        </p:nvSpPr>
        <p:spPr>
          <a:xfrm>
            <a:off x="11647838" y="3429000"/>
            <a:ext cx="30630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1C2B33"/>
                </a:solidFill>
                <a:latin typeface="Optimistic Display Medium"/>
                <a:ea typeface="Optimistic Display Medium"/>
                <a:cs typeface="Optimistic Display Medium"/>
                <a:sym typeface="Optimistic Display Medium"/>
              </a:rPr>
              <a:t>Transactional</a:t>
            </a:r>
            <a:endParaRPr sz="1900">
              <a:solidFill>
                <a:srgbClr val="76A5AF"/>
              </a:solidFill>
              <a:latin typeface="Optimistic Display Medium"/>
              <a:ea typeface="Optimistic Display Medium"/>
              <a:cs typeface="Optimistic Display Medium"/>
              <a:sym typeface="Optimistic Display Medium"/>
            </a:endParaRPr>
          </a:p>
        </p:txBody>
      </p:sp>
      <p:sp>
        <p:nvSpPr>
          <p:cNvPr id="476" name="Google Shape;476;p64"/>
          <p:cNvSpPr txBox="1"/>
          <p:nvPr/>
        </p:nvSpPr>
        <p:spPr>
          <a:xfrm>
            <a:off x="14766465" y="3429000"/>
            <a:ext cx="13437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1C2B33"/>
                </a:solidFill>
                <a:latin typeface="Optimistic Display Medium"/>
                <a:ea typeface="Optimistic Display Medium"/>
                <a:cs typeface="Optimistic Display Medium"/>
                <a:sym typeface="Optimistic Display Medium"/>
              </a:rPr>
              <a:t>ML</a:t>
            </a:r>
            <a:endParaRPr sz="1900">
              <a:solidFill>
                <a:srgbClr val="76A5AF"/>
              </a:solidFill>
              <a:latin typeface="Optimistic Display Medium"/>
              <a:ea typeface="Optimistic Display Medium"/>
              <a:cs typeface="Optimistic Display Medium"/>
              <a:sym typeface="Optimistic Display Medium"/>
            </a:endParaRPr>
          </a:p>
        </p:txBody>
      </p:sp>
      <p:sp>
        <p:nvSpPr>
          <p:cNvPr id="477" name="Google Shape;477;p64"/>
          <p:cNvSpPr txBox="1"/>
          <p:nvPr/>
        </p:nvSpPr>
        <p:spPr>
          <a:xfrm>
            <a:off x="857250" y="1613230"/>
            <a:ext cx="165735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rgbClr val="3E4042"/>
                </a:solidFill>
                <a:latin typeface="Montserrat"/>
                <a:ea typeface="Montserrat"/>
                <a:cs typeface="Montserrat"/>
                <a:sym typeface="Montserrat"/>
              </a:rPr>
              <a:t>“One size does not fit all”</a:t>
            </a:r>
            <a:endParaRPr i="1" sz="2300">
              <a:solidFill>
                <a:srgbClr val="3E404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8" name="Google Shape;478;p64"/>
          <p:cNvSpPr txBox="1"/>
          <p:nvPr/>
        </p:nvSpPr>
        <p:spPr>
          <a:xfrm>
            <a:off x="2180800" y="4296100"/>
            <a:ext cx="1860000" cy="23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"/>
              <a:buChar char="●"/>
            </a:pPr>
            <a:r>
              <a:rPr lang="en-US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Presto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"/>
              <a:buChar char="●"/>
            </a:pPr>
            <a:r>
              <a:rPr lang="en-US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Spark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"/>
              <a:buChar char="●"/>
            </a:pPr>
            <a:r>
              <a:rPr lang="en-US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Saber 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"/>
              <a:buChar char="●"/>
            </a:pPr>
            <a:r>
              <a:rPr lang="en-US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Cubrick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4"/>
          <p:cNvSpPr txBox="1"/>
          <p:nvPr/>
        </p:nvSpPr>
        <p:spPr>
          <a:xfrm>
            <a:off x="4335200" y="4324675"/>
            <a:ext cx="1860000" cy="23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"/>
              <a:buChar char="●"/>
            </a:pPr>
            <a:r>
              <a:rPr lang="en-US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XStream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"/>
              <a:buChar char="●"/>
            </a:pPr>
            <a:r>
              <a:rPr lang="en-US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Scribe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"/>
              <a:buChar char="●"/>
            </a:pPr>
            <a:r>
              <a:rPr lang="en-US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FBETL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" name="Google Shape;480;p64"/>
          <p:cNvSpPr txBox="1"/>
          <p:nvPr/>
        </p:nvSpPr>
        <p:spPr>
          <a:xfrm>
            <a:off x="6697400" y="4324675"/>
            <a:ext cx="1860000" cy="23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"/>
              <a:buChar char="●"/>
            </a:pPr>
            <a:r>
              <a:rPr lang="en-US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DIGraph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1" name="Google Shape;481;p64"/>
          <p:cNvSpPr txBox="1"/>
          <p:nvPr/>
        </p:nvSpPr>
        <p:spPr>
          <a:xfrm>
            <a:off x="8907200" y="4324675"/>
            <a:ext cx="2119800" cy="23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"/>
              <a:buChar char="●"/>
            </a:pPr>
            <a:r>
              <a:rPr lang="en-US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Scuba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"/>
              <a:buChar char="●"/>
            </a:pPr>
            <a:r>
              <a:rPr lang="en-US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ODS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"/>
              <a:buChar char="●"/>
            </a:pPr>
            <a:r>
              <a:rPr lang="en-US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Logarithm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64"/>
          <p:cNvSpPr txBox="1"/>
          <p:nvPr/>
        </p:nvSpPr>
        <p:spPr>
          <a:xfrm>
            <a:off x="11574200" y="4248475"/>
            <a:ext cx="2119800" cy="23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"/>
              <a:buChar char="●"/>
            </a:pPr>
            <a:r>
              <a:rPr lang="en-US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MySQL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"/>
              <a:buChar char="●"/>
            </a:pPr>
            <a:r>
              <a:rPr lang="en-US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RocksDB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"/>
              <a:buChar char="●"/>
            </a:pPr>
            <a:r>
              <a:rPr lang="en-US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XSQL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3" name="Google Shape;483;p64"/>
          <p:cNvSpPr txBox="1"/>
          <p:nvPr/>
        </p:nvSpPr>
        <p:spPr>
          <a:xfrm>
            <a:off x="14012600" y="4248475"/>
            <a:ext cx="3601800" cy="23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"/>
              <a:buChar char="●"/>
            </a:pPr>
            <a:r>
              <a:rPr lang="en-US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TorchArrow/PyTorch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"/>
              <a:buChar char="●"/>
            </a:pPr>
            <a:r>
              <a:rPr lang="en-US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F3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"/>
              <a:buChar char="●"/>
            </a:pPr>
            <a:r>
              <a:rPr lang="en-US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Koski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9F6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5"/>
          <p:cNvSpPr txBox="1"/>
          <p:nvPr>
            <p:ph type="title"/>
          </p:nvPr>
        </p:nvSpPr>
        <p:spPr>
          <a:xfrm>
            <a:off x="857250" y="857250"/>
            <a:ext cx="16573500" cy="137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1876F2"/>
                </a:solidFill>
                <a:latin typeface="Montserrat"/>
                <a:ea typeface="Montserrat"/>
                <a:cs typeface="Montserrat"/>
                <a:sym typeface="Montserrat"/>
              </a:rPr>
              <a:t>Engine Specialization</a:t>
            </a:r>
            <a:endParaRPr b="1" sz="4800">
              <a:solidFill>
                <a:srgbClr val="1876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1876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1876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9" name="Google Shape;489;p65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0" name="Google Shape;490;p65"/>
          <p:cNvSpPr txBox="1"/>
          <p:nvPr/>
        </p:nvSpPr>
        <p:spPr>
          <a:xfrm>
            <a:off x="857250" y="1613230"/>
            <a:ext cx="165735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3E4042"/>
                </a:solidFill>
                <a:latin typeface="Montserrat"/>
                <a:ea typeface="Montserrat"/>
                <a:cs typeface="Montserrat"/>
                <a:sym typeface="Montserrat"/>
              </a:rPr>
              <a:t>The flipside</a:t>
            </a:r>
            <a:endParaRPr sz="2300">
              <a:solidFill>
                <a:srgbClr val="3E404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1" name="Google Shape;491;p65"/>
          <p:cNvSpPr txBox="1"/>
          <p:nvPr/>
        </p:nvSpPr>
        <p:spPr>
          <a:xfrm>
            <a:off x="857250" y="2571750"/>
            <a:ext cx="16573500" cy="60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limited </a:t>
            </a:r>
            <a:r>
              <a:rPr lang="en-US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reusability</a:t>
            </a: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Duplicates efforts and forces engineers to reinvent the wheel.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Hard to maintain and enhance.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do we optimize?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Exposes inconsistencies to </a:t>
            </a:r>
            <a:r>
              <a:rPr lang="en-US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end-users</a:t>
            </a: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Hurts our capacity to move fast and innovate.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2" name="Google Shape;492;p65"/>
          <p:cNvSpPr txBox="1"/>
          <p:nvPr/>
        </p:nvSpPr>
        <p:spPr>
          <a:xfrm>
            <a:off x="9263556" y="7472225"/>
            <a:ext cx="12030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C2B33"/>
                </a:solidFill>
                <a:latin typeface="Optimistic Display Medium"/>
                <a:ea typeface="Optimistic Display Medium"/>
                <a:cs typeface="Optimistic Display Medium"/>
                <a:sym typeface="Optimistic Display Medium"/>
              </a:rPr>
              <a:t>Analytics</a:t>
            </a:r>
            <a:endParaRPr sz="800">
              <a:solidFill>
                <a:srgbClr val="76A5AF"/>
              </a:solidFill>
              <a:latin typeface="Optimistic Display Medium"/>
              <a:ea typeface="Optimistic Display Medium"/>
              <a:cs typeface="Optimistic Display Medium"/>
              <a:sym typeface="Optimistic Display Medium"/>
            </a:endParaRPr>
          </a:p>
        </p:txBody>
      </p:sp>
      <p:sp>
        <p:nvSpPr>
          <p:cNvPr id="493" name="Google Shape;493;p65"/>
          <p:cNvSpPr txBox="1"/>
          <p:nvPr/>
        </p:nvSpPr>
        <p:spPr>
          <a:xfrm>
            <a:off x="10519724" y="7472225"/>
            <a:ext cx="18123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C2B33"/>
                </a:solidFill>
                <a:latin typeface="Optimistic Display Medium"/>
                <a:ea typeface="Optimistic Display Medium"/>
                <a:cs typeface="Optimistic Display Medium"/>
                <a:sym typeface="Optimistic Display Medium"/>
              </a:rPr>
              <a:t>Realtime Infra</a:t>
            </a:r>
            <a:endParaRPr sz="800">
              <a:solidFill>
                <a:srgbClr val="76A5AF"/>
              </a:solidFill>
              <a:latin typeface="Optimistic Display Medium"/>
              <a:ea typeface="Optimistic Display Medium"/>
              <a:cs typeface="Optimistic Display Medium"/>
              <a:sym typeface="Optimistic Display Medium"/>
            </a:endParaRPr>
          </a:p>
        </p:txBody>
      </p:sp>
      <p:sp>
        <p:nvSpPr>
          <p:cNvPr id="494" name="Google Shape;494;p65"/>
          <p:cNvSpPr txBox="1"/>
          <p:nvPr/>
        </p:nvSpPr>
        <p:spPr>
          <a:xfrm>
            <a:off x="13267592" y="7472225"/>
            <a:ext cx="18123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C2B33"/>
                </a:solidFill>
                <a:latin typeface="Optimistic Display Medium"/>
                <a:ea typeface="Optimistic Display Medium"/>
                <a:cs typeface="Optimistic Display Medium"/>
                <a:sym typeface="Optimistic Display Medium"/>
              </a:rPr>
              <a:t>Monitoring</a:t>
            </a:r>
            <a:endParaRPr sz="1200">
              <a:solidFill>
                <a:srgbClr val="76A5AF"/>
              </a:solidFill>
              <a:latin typeface="Optimistic Display Medium"/>
              <a:ea typeface="Optimistic Display Medium"/>
              <a:cs typeface="Optimistic Display Medium"/>
              <a:sym typeface="Optimistic Display Medium"/>
            </a:endParaRPr>
          </a:p>
        </p:txBody>
      </p:sp>
      <p:sp>
        <p:nvSpPr>
          <p:cNvPr id="495" name="Google Shape;495;p65"/>
          <p:cNvSpPr txBox="1"/>
          <p:nvPr/>
        </p:nvSpPr>
        <p:spPr>
          <a:xfrm>
            <a:off x="12089934" y="7472225"/>
            <a:ext cx="18123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C2B33"/>
                </a:solidFill>
                <a:latin typeface="Optimistic Display Medium"/>
                <a:ea typeface="Optimistic Display Medium"/>
                <a:cs typeface="Optimistic Display Medium"/>
                <a:sym typeface="Optimistic Display Medium"/>
              </a:rPr>
              <a:t>Graph</a:t>
            </a:r>
            <a:endParaRPr sz="800">
              <a:solidFill>
                <a:srgbClr val="76A5AF"/>
              </a:solidFill>
              <a:latin typeface="Optimistic Display Medium"/>
              <a:ea typeface="Optimistic Display Medium"/>
              <a:cs typeface="Optimistic Display Medium"/>
              <a:sym typeface="Optimistic Display Medium"/>
            </a:endParaRPr>
          </a:p>
        </p:txBody>
      </p:sp>
      <p:sp>
        <p:nvSpPr>
          <p:cNvPr id="496" name="Google Shape;496;p65"/>
          <p:cNvSpPr txBox="1"/>
          <p:nvPr/>
        </p:nvSpPr>
        <p:spPr>
          <a:xfrm>
            <a:off x="14837802" y="7472225"/>
            <a:ext cx="18123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C2B33"/>
                </a:solidFill>
                <a:latin typeface="Optimistic Display Medium"/>
                <a:ea typeface="Optimistic Display Medium"/>
                <a:cs typeface="Optimistic Display Medium"/>
                <a:sym typeface="Optimistic Display Medium"/>
              </a:rPr>
              <a:t>Transactional</a:t>
            </a:r>
            <a:endParaRPr sz="800">
              <a:solidFill>
                <a:srgbClr val="76A5AF"/>
              </a:solidFill>
              <a:latin typeface="Optimistic Display Medium"/>
              <a:ea typeface="Optimistic Display Medium"/>
              <a:cs typeface="Optimistic Display Medium"/>
              <a:sym typeface="Optimistic Display Medium"/>
            </a:endParaRPr>
          </a:p>
        </p:txBody>
      </p:sp>
      <p:sp>
        <p:nvSpPr>
          <p:cNvPr id="497" name="Google Shape;497;p65"/>
          <p:cNvSpPr txBox="1"/>
          <p:nvPr/>
        </p:nvSpPr>
        <p:spPr>
          <a:xfrm>
            <a:off x="16682798" y="7472225"/>
            <a:ext cx="7950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C2B33"/>
                </a:solidFill>
                <a:latin typeface="Optimistic Display Medium"/>
                <a:ea typeface="Optimistic Display Medium"/>
                <a:cs typeface="Optimistic Display Medium"/>
                <a:sym typeface="Optimistic Display Medium"/>
              </a:rPr>
              <a:t>ML</a:t>
            </a:r>
            <a:endParaRPr sz="800">
              <a:solidFill>
                <a:srgbClr val="76A5AF"/>
              </a:solidFill>
              <a:latin typeface="Optimistic Display Medium"/>
              <a:ea typeface="Optimistic Display Medium"/>
              <a:cs typeface="Optimistic Display Medium"/>
              <a:sym typeface="Optimistic Display Medium"/>
            </a:endParaRPr>
          </a:p>
        </p:txBody>
      </p:sp>
      <p:sp>
        <p:nvSpPr>
          <p:cNvPr id="498" name="Google Shape;498;p65"/>
          <p:cNvSpPr txBox="1"/>
          <p:nvPr/>
        </p:nvSpPr>
        <p:spPr>
          <a:xfrm>
            <a:off x="9237050" y="7955116"/>
            <a:ext cx="1100400" cy="13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Montserrat"/>
              <a:buChar char="●"/>
            </a:pPr>
            <a:r>
              <a:rPr lang="en-US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Presto</a:t>
            </a:r>
            <a:endParaRPr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Montserrat"/>
              <a:buChar char="●"/>
            </a:pPr>
            <a:r>
              <a:rPr lang="en-US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Spark</a:t>
            </a:r>
            <a:endParaRPr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Montserrat"/>
              <a:buChar char="●"/>
            </a:pPr>
            <a:r>
              <a:rPr lang="en-US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Saber </a:t>
            </a:r>
            <a:endParaRPr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Montserrat"/>
              <a:buChar char="●"/>
            </a:pPr>
            <a:r>
              <a:rPr lang="en-US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Cubrick</a:t>
            </a:r>
            <a:endParaRPr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9" name="Google Shape;499;p65"/>
          <p:cNvSpPr txBox="1"/>
          <p:nvPr/>
        </p:nvSpPr>
        <p:spPr>
          <a:xfrm>
            <a:off x="10511605" y="7971029"/>
            <a:ext cx="1100400" cy="13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Montserrat"/>
              <a:buChar char="●"/>
            </a:pPr>
            <a:r>
              <a:rPr lang="en-US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XStream</a:t>
            </a:r>
            <a:endParaRPr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Montserrat"/>
              <a:buChar char="●"/>
            </a:pPr>
            <a:r>
              <a:rPr lang="en-US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Scribe</a:t>
            </a:r>
            <a:endParaRPr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Montserrat"/>
              <a:buChar char="●"/>
            </a:pPr>
            <a:r>
              <a:rPr lang="en-US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FBETL</a:t>
            </a:r>
            <a:endParaRPr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0" name="Google Shape;500;p65"/>
          <p:cNvSpPr txBox="1"/>
          <p:nvPr/>
        </p:nvSpPr>
        <p:spPr>
          <a:xfrm>
            <a:off x="11909095" y="7971029"/>
            <a:ext cx="1100400" cy="13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Montserrat"/>
              <a:buChar char="●"/>
            </a:pPr>
            <a:r>
              <a:rPr lang="en-US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DIGraph</a:t>
            </a:r>
            <a:endParaRPr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65"/>
          <p:cNvSpPr txBox="1"/>
          <p:nvPr/>
        </p:nvSpPr>
        <p:spPr>
          <a:xfrm>
            <a:off x="13216425" y="7971029"/>
            <a:ext cx="1254300" cy="13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Montserrat"/>
              <a:buChar char="●"/>
            </a:pPr>
            <a:r>
              <a:rPr lang="en-US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Scuba</a:t>
            </a:r>
            <a:endParaRPr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Montserrat"/>
              <a:buChar char="●"/>
            </a:pPr>
            <a:r>
              <a:rPr lang="en-US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ODS</a:t>
            </a:r>
            <a:endParaRPr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Montserrat"/>
              <a:buChar char="●"/>
            </a:pPr>
            <a:r>
              <a:rPr lang="en-US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Logarithm</a:t>
            </a:r>
            <a:endParaRPr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2" name="Google Shape;502;p65"/>
          <p:cNvSpPr txBox="1"/>
          <p:nvPr/>
        </p:nvSpPr>
        <p:spPr>
          <a:xfrm>
            <a:off x="14794237" y="7928593"/>
            <a:ext cx="1254300" cy="13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Montserrat"/>
              <a:buChar char="●"/>
            </a:pPr>
            <a:r>
              <a:rPr lang="en-US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MySQL</a:t>
            </a:r>
            <a:endParaRPr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Montserrat"/>
              <a:buChar char="●"/>
            </a:pPr>
            <a:r>
              <a:rPr lang="en-US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RocksDB</a:t>
            </a:r>
            <a:endParaRPr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Montserrat"/>
              <a:buChar char="●"/>
            </a:pPr>
            <a:r>
              <a:rPr lang="en-US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XSQLm</a:t>
            </a:r>
            <a:endParaRPr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65"/>
          <p:cNvSpPr txBox="1"/>
          <p:nvPr/>
        </p:nvSpPr>
        <p:spPr>
          <a:xfrm>
            <a:off x="16236808" y="7928593"/>
            <a:ext cx="2130900" cy="13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Montserrat"/>
              <a:buChar char="●"/>
            </a:pPr>
            <a:r>
              <a:rPr lang="en-US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TorchArrow/PyTorch</a:t>
            </a:r>
            <a:endParaRPr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Montserrat"/>
              <a:buChar char="●"/>
            </a:pPr>
            <a:r>
              <a:rPr lang="en-US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F3</a:t>
            </a:r>
            <a:endParaRPr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Montserrat"/>
              <a:buChar char="●"/>
            </a:pPr>
            <a:r>
              <a:rPr lang="en-US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Koski</a:t>
            </a:r>
            <a:endParaRPr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9F6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6"/>
          <p:cNvSpPr txBox="1"/>
          <p:nvPr>
            <p:ph type="title"/>
          </p:nvPr>
        </p:nvSpPr>
        <p:spPr>
          <a:xfrm>
            <a:off x="857250" y="857250"/>
            <a:ext cx="16573500" cy="137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1876F2"/>
                </a:solidFill>
                <a:latin typeface="Montserrat"/>
                <a:ea typeface="Montserrat"/>
                <a:cs typeface="Montserrat"/>
                <a:sym typeface="Montserrat"/>
              </a:rPr>
              <a:t>Through the Looking Glass</a:t>
            </a:r>
            <a:endParaRPr b="1" sz="4800">
              <a:solidFill>
                <a:srgbClr val="1876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1876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1876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9" name="Google Shape;509;p66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10" name="Google Shape;510;p66"/>
          <p:cNvGraphicFramePr/>
          <p:nvPr/>
        </p:nvGraphicFramePr>
        <p:xfrm>
          <a:off x="1237000" y="272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{8B9C9263-6FC6-4147-B0FB-75EEE25FD580}</a:tableStyleId>
              </a:tblPr>
              <a:tblGrid>
                <a:gridCol w="1849450"/>
                <a:gridCol w="1849450"/>
                <a:gridCol w="1849450"/>
                <a:gridCol w="1849450"/>
                <a:gridCol w="1849450"/>
                <a:gridCol w="1849450"/>
                <a:gridCol w="1849450"/>
                <a:gridCol w="1849450"/>
              </a:tblGrid>
              <a:tr h="980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Presto</a:t>
                      </a:r>
                      <a:endParaRPr b="1" sz="17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Spark</a:t>
                      </a:r>
                      <a:endParaRPr b="1" sz="17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XStream</a:t>
                      </a:r>
                      <a:endParaRPr b="1" sz="17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Scuba</a:t>
                      </a:r>
                      <a:endParaRPr b="1" sz="17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Cubrick</a:t>
                      </a:r>
                      <a:endParaRPr b="1" sz="17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Koski</a:t>
                      </a:r>
                      <a:endParaRPr b="1" sz="17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F3</a:t>
                      </a:r>
                      <a:endParaRPr b="1" sz="1700"/>
                    </a:p>
                  </a:txBody>
                  <a:tcPr marT="91425" marB="91425" marR="91425" marL="91425" anchor="ctr"/>
                </a:tc>
              </a:tr>
              <a:tr h="918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Language Frontend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Presto SQL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HQL / </a:t>
                      </a:r>
                      <a:br>
                        <a:rPr i="1" lang="en-US">
                          <a:solidFill>
                            <a:srgbClr val="465A69"/>
                          </a:solidFill>
                        </a:rPr>
                      </a:br>
                      <a:r>
                        <a:rPr i="1" lang="en-US">
                          <a:solidFill>
                            <a:srgbClr val="465A69"/>
                          </a:solidFill>
                        </a:rPr>
                        <a:t>DataSet API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UPM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Scuba SQL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Cubrick SQL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Koski DataFrame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F3 DSL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882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IR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Presto IR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Spark IR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UPM IR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Scuba IR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Cubrick IR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Koski IR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F3 IR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918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Optimizer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Presto Optimizer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Catalyst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XStream Optimizer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Scuba Optimizer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Cubrick Optimizer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Koski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Optimizer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F3 Optimizer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918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Execution Runtime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Presto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Runtime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Spark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Runtime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XStream Runtime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Scuba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Runtime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Cubrick Runtime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DPP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-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918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62626"/>
                          </a:solidFill>
                        </a:rPr>
                        <a:t>Execution Engine</a:t>
                      </a:r>
                      <a:endParaRPr b="1">
                        <a:solidFill>
                          <a:srgbClr val="26262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262626"/>
                          </a:solidFill>
                        </a:rPr>
                        <a:t>Presto</a:t>
                      </a:r>
                      <a:endParaRPr i="1">
                        <a:solidFill>
                          <a:srgbClr val="26262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262626"/>
                          </a:solidFill>
                        </a:rPr>
                        <a:t>Spark</a:t>
                      </a:r>
                      <a:endParaRPr i="1">
                        <a:solidFill>
                          <a:srgbClr val="26262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262626"/>
                          </a:solidFill>
                        </a:rPr>
                        <a:t>XStream Codegen</a:t>
                      </a:r>
                      <a:endParaRPr i="1">
                        <a:solidFill>
                          <a:srgbClr val="26262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262626"/>
                          </a:solidFill>
                        </a:rPr>
                        <a:t>Scuba </a:t>
                      </a:r>
                      <a:endParaRPr i="1">
                        <a:solidFill>
                          <a:srgbClr val="26262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262626"/>
                          </a:solidFill>
                        </a:rPr>
                        <a:t>Cubrick</a:t>
                      </a:r>
                      <a:endParaRPr i="1">
                        <a:solidFill>
                          <a:srgbClr val="26262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262626"/>
                          </a:solidFill>
                        </a:rPr>
                        <a:t>Koski</a:t>
                      </a:r>
                      <a:endParaRPr i="1">
                        <a:solidFill>
                          <a:srgbClr val="26262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262626"/>
                          </a:solidFill>
                        </a:rPr>
                        <a:t>F3 DAG</a:t>
                      </a:r>
                      <a:endParaRPr i="1">
                        <a:solidFill>
                          <a:srgbClr val="26262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511" name="Google Shape;51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7775" y="845725"/>
            <a:ext cx="548398" cy="548398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66"/>
          <p:cNvSpPr txBox="1"/>
          <p:nvPr/>
        </p:nvSpPr>
        <p:spPr>
          <a:xfrm>
            <a:off x="857250" y="1613230"/>
            <a:ext cx="165735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3E4042"/>
                </a:solidFill>
                <a:latin typeface="Montserrat"/>
                <a:ea typeface="Montserrat"/>
                <a:cs typeface="Montserrat"/>
                <a:sym typeface="Montserrat"/>
              </a:rPr>
              <a:t>Different, but not really…</a:t>
            </a:r>
            <a:endParaRPr sz="2300">
              <a:solidFill>
                <a:srgbClr val="3E404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E404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E404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9F6"/>
        </a:soli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7"/>
          <p:cNvSpPr txBox="1"/>
          <p:nvPr>
            <p:ph type="title"/>
          </p:nvPr>
        </p:nvSpPr>
        <p:spPr>
          <a:xfrm>
            <a:off x="857250" y="857250"/>
            <a:ext cx="16573500" cy="137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1876F2"/>
                </a:solidFill>
                <a:latin typeface="Montserrat"/>
                <a:ea typeface="Montserrat"/>
                <a:cs typeface="Montserrat"/>
                <a:sym typeface="Montserrat"/>
              </a:rPr>
              <a:t>Through the Looking Glass</a:t>
            </a:r>
            <a:endParaRPr b="1" sz="4800">
              <a:solidFill>
                <a:srgbClr val="1876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1876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1876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67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19" name="Google Shape;519;p67"/>
          <p:cNvGraphicFramePr/>
          <p:nvPr/>
        </p:nvGraphicFramePr>
        <p:xfrm>
          <a:off x="1237000" y="272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{8B9C9263-6FC6-4147-B0FB-75EEE25FD580}</a:tableStyleId>
              </a:tblPr>
              <a:tblGrid>
                <a:gridCol w="1849450"/>
                <a:gridCol w="1849450"/>
                <a:gridCol w="1849450"/>
                <a:gridCol w="1849450"/>
                <a:gridCol w="1849450"/>
                <a:gridCol w="1849450"/>
                <a:gridCol w="1849450"/>
                <a:gridCol w="1849450"/>
              </a:tblGrid>
              <a:tr h="980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Presto</a:t>
                      </a:r>
                      <a:endParaRPr b="1" sz="17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Spark</a:t>
                      </a:r>
                      <a:endParaRPr b="1" sz="17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XStream</a:t>
                      </a:r>
                      <a:endParaRPr b="1" sz="17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Scuba</a:t>
                      </a:r>
                      <a:endParaRPr b="1" sz="17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Cubrick</a:t>
                      </a:r>
                      <a:endParaRPr b="1" sz="17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Koski</a:t>
                      </a:r>
                      <a:endParaRPr b="1" sz="17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F3</a:t>
                      </a:r>
                      <a:endParaRPr b="1" sz="1700"/>
                    </a:p>
                  </a:txBody>
                  <a:tcPr marT="91425" marB="91425" marR="91425" marL="91425" anchor="ctr"/>
                </a:tc>
              </a:tr>
              <a:tr h="918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Language Frontend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Presto SQL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HQL / </a:t>
                      </a:r>
                      <a:br>
                        <a:rPr i="1" lang="en-US">
                          <a:solidFill>
                            <a:srgbClr val="465A69"/>
                          </a:solidFill>
                        </a:rPr>
                      </a:br>
                      <a:r>
                        <a:rPr i="1" lang="en-US">
                          <a:solidFill>
                            <a:srgbClr val="465A69"/>
                          </a:solidFill>
                        </a:rPr>
                        <a:t>DataSet API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UPM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Scuba SQL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Cubrick SQL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Koski DataFrame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F3 DSL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882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IR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Presto IR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Spark IR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UPM IR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Scuba IR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Cubrick IR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Koski IR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F3 IR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918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Optimizer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Presto Optimizer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Catalyst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XStream Optimizer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Scuba Optimizer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Cubrick Optimizer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Koski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Optimizer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F3 Optimizer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918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Execution Runtime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Presto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Runtime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Spark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Runtime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XStream Runtime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Scuba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Runtime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Cubrick Runtime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DPP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-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918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62626"/>
                          </a:solidFill>
                        </a:rPr>
                        <a:t>Execution Engine</a:t>
                      </a:r>
                      <a:endParaRPr b="1">
                        <a:solidFill>
                          <a:srgbClr val="26262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262626"/>
                          </a:solidFill>
                        </a:rPr>
                        <a:t>Presto</a:t>
                      </a:r>
                      <a:endParaRPr i="1">
                        <a:solidFill>
                          <a:srgbClr val="26262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262626"/>
                          </a:solidFill>
                        </a:rPr>
                        <a:t>Spark</a:t>
                      </a:r>
                      <a:endParaRPr i="1">
                        <a:solidFill>
                          <a:srgbClr val="26262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262626"/>
                          </a:solidFill>
                        </a:rPr>
                        <a:t>XStream Codegen</a:t>
                      </a:r>
                      <a:endParaRPr i="1">
                        <a:solidFill>
                          <a:srgbClr val="26262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262626"/>
                          </a:solidFill>
                        </a:rPr>
                        <a:t>Scuba </a:t>
                      </a:r>
                      <a:endParaRPr i="1">
                        <a:solidFill>
                          <a:srgbClr val="26262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262626"/>
                          </a:solidFill>
                        </a:rPr>
                        <a:t>Cubrick</a:t>
                      </a:r>
                      <a:endParaRPr i="1">
                        <a:solidFill>
                          <a:srgbClr val="26262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262626"/>
                          </a:solidFill>
                        </a:rPr>
                        <a:t>Koski</a:t>
                      </a:r>
                      <a:endParaRPr i="1">
                        <a:solidFill>
                          <a:srgbClr val="26262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262626"/>
                          </a:solidFill>
                        </a:rPr>
                        <a:t>F3 DAG</a:t>
                      </a:r>
                      <a:endParaRPr i="1">
                        <a:solidFill>
                          <a:srgbClr val="26262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520" name="Google Shape;52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7775" y="845725"/>
            <a:ext cx="548398" cy="548398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67"/>
          <p:cNvSpPr txBox="1"/>
          <p:nvPr/>
        </p:nvSpPr>
        <p:spPr>
          <a:xfrm>
            <a:off x="857250" y="1613230"/>
            <a:ext cx="165735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3E4042"/>
                </a:solidFill>
                <a:latin typeface="Montserrat"/>
                <a:ea typeface="Montserrat"/>
                <a:cs typeface="Montserrat"/>
                <a:sym typeface="Montserrat"/>
              </a:rPr>
              <a:t>Different, but not really…</a:t>
            </a:r>
            <a:endParaRPr sz="2300">
              <a:solidFill>
                <a:srgbClr val="3E404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E404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E404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67"/>
          <p:cNvSpPr/>
          <p:nvPr/>
        </p:nvSpPr>
        <p:spPr>
          <a:xfrm>
            <a:off x="1302000" y="7433100"/>
            <a:ext cx="14599500" cy="747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D335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23" name="Google Shape;523;p67"/>
          <p:cNvSpPr txBox="1"/>
          <p:nvPr/>
        </p:nvSpPr>
        <p:spPr>
          <a:xfrm>
            <a:off x="8171869" y="8799678"/>
            <a:ext cx="4515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D3357D"/>
                </a:solidFill>
                <a:latin typeface="Lato"/>
                <a:ea typeface="Lato"/>
                <a:cs typeface="Lato"/>
                <a:sym typeface="Lato"/>
              </a:rPr>
              <a:t>All very similar!</a:t>
            </a:r>
            <a:endParaRPr b="1" sz="2000">
              <a:solidFill>
                <a:srgbClr val="D3357D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24" name="Google Shape;524;p67"/>
          <p:cNvCxnSpPr>
            <a:stCxn id="523" idx="1"/>
          </p:cNvCxnSpPr>
          <p:nvPr/>
        </p:nvCxnSpPr>
        <p:spPr>
          <a:xfrm rot="10800000">
            <a:off x="7750369" y="8466978"/>
            <a:ext cx="421500" cy="579000"/>
          </a:xfrm>
          <a:prstGeom prst="straightConnector1">
            <a:avLst/>
          </a:prstGeom>
          <a:noFill/>
          <a:ln cap="flat" cmpd="sng" w="28575">
            <a:solidFill>
              <a:srgbClr val="D3357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9F6"/>
        </a:soli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8"/>
          <p:cNvSpPr txBox="1"/>
          <p:nvPr>
            <p:ph type="title"/>
          </p:nvPr>
        </p:nvSpPr>
        <p:spPr>
          <a:xfrm>
            <a:off x="857250" y="857250"/>
            <a:ext cx="16573500" cy="137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1876F2"/>
                </a:solidFill>
                <a:latin typeface="Montserrat"/>
                <a:ea typeface="Montserrat"/>
                <a:cs typeface="Montserrat"/>
                <a:sym typeface="Montserrat"/>
              </a:rPr>
              <a:t>Through the Looking Glass</a:t>
            </a:r>
            <a:endParaRPr b="1" sz="4800">
              <a:solidFill>
                <a:srgbClr val="1876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1876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1876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0" name="Google Shape;530;p68"/>
          <p:cNvSpPr txBox="1"/>
          <p:nvPr>
            <p:ph idx="12" type="sldNum"/>
          </p:nvPr>
        </p:nvSpPr>
        <p:spPr>
          <a:xfrm>
            <a:off x="17240250" y="9715500"/>
            <a:ext cx="723900" cy="381000"/>
          </a:xfrm>
          <a:prstGeom prst="rect">
            <a:avLst/>
          </a:prstGeom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31" name="Google Shape;531;p68"/>
          <p:cNvGraphicFramePr/>
          <p:nvPr/>
        </p:nvGraphicFramePr>
        <p:xfrm>
          <a:off x="1237000" y="272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{8B9C9263-6FC6-4147-B0FB-75EEE25FD580}</a:tableStyleId>
              </a:tblPr>
              <a:tblGrid>
                <a:gridCol w="1849450"/>
                <a:gridCol w="1849450"/>
                <a:gridCol w="1849450"/>
                <a:gridCol w="1849450"/>
                <a:gridCol w="1849450"/>
                <a:gridCol w="1849450"/>
                <a:gridCol w="1849450"/>
                <a:gridCol w="1849450"/>
              </a:tblGrid>
              <a:tr h="980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Presto</a:t>
                      </a:r>
                      <a:endParaRPr b="1" sz="17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Spark</a:t>
                      </a:r>
                      <a:endParaRPr b="1" sz="17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XStream</a:t>
                      </a:r>
                      <a:endParaRPr b="1" sz="17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Scuba</a:t>
                      </a:r>
                      <a:endParaRPr b="1" sz="17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Cubrick</a:t>
                      </a:r>
                      <a:endParaRPr b="1" sz="17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Koski</a:t>
                      </a:r>
                      <a:endParaRPr b="1" sz="17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F3</a:t>
                      </a:r>
                      <a:endParaRPr b="1" sz="1700"/>
                    </a:p>
                  </a:txBody>
                  <a:tcPr marT="91425" marB="91425" marR="91425" marL="91425" anchor="ctr"/>
                </a:tc>
              </a:tr>
              <a:tr h="918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Language Frontend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Presto SQL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HQL / </a:t>
                      </a:r>
                      <a:br>
                        <a:rPr i="1" lang="en-US">
                          <a:solidFill>
                            <a:srgbClr val="465A69"/>
                          </a:solidFill>
                        </a:rPr>
                      </a:br>
                      <a:r>
                        <a:rPr i="1" lang="en-US">
                          <a:solidFill>
                            <a:srgbClr val="465A69"/>
                          </a:solidFill>
                        </a:rPr>
                        <a:t>DataSet API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UPM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Scuba SQL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Cubrick SQL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Koski DataFrame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F3 DSL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882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IR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Presto IR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Spark IR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UPM IR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Scuba IR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Cubrick IR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Koski IR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F3 IR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918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Optimizer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Presto Optimizer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Catalyst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XStream Optimizer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Scuba Optimizer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Cubrick Optimizer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Koski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Optimizer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F3 Optimizer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918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Execution Runtime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Presto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Runtime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Spark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Runtime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XStream Runtime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Scuba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Runtime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Cubrick Runtime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DPP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465A69"/>
                          </a:solidFill>
                        </a:rPr>
                        <a:t>-</a:t>
                      </a:r>
                      <a:endParaRPr i="1">
                        <a:solidFill>
                          <a:srgbClr val="465A69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918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62626"/>
                          </a:solidFill>
                        </a:rPr>
                        <a:t>Execution Engine</a:t>
                      </a:r>
                      <a:endParaRPr b="1">
                        <a:solidFill>
                          <a:srgbClr val="26262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BEBEBE"/>
                          </a:solidFill>
                        </a:rPr>
                        <a:t>Presto</a:t>
                      </a:r>
                      <a:endParaRPr i="1">
                        <a:solidFill>
                          <a:srgbClr val="BEBEB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BEBEBE"/>
                          </a:solidFill>
                        </a:rPr>
                        <a:t>Spark</a:t>
                      </a:r>
                      <a:endParaRPr i="1">
                        <a:solidFill>
                          <a:srgbClr val="BEBEB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BEBEBE"/>
                          </a:solidFill>
                        </a:rPr>
                        <a:t>XStream Codegen</a:t>
                      </a:r>
                      <a:endParaRPr i="1">
                        <a:solidFill>
                          <a:srgbClr val="BEBEB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BEBEBE"/>
                          </a:solidFill>
                        </a:rPr>
                        <a:t>Scuba </a:t>
                      </a:r>
                      <a:endParaRPr i="1">
                        <a:solidFill>
                          <a:srgbClr val="BEBEB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BEBEBE"/>
                          </a:solidFill>
                        </a:rPr>
                        <a:t>Cubrick</a:t>
                      </a:r>
                      <a:endParaRPr i="1">
                        <a:solidFill>
                          <a:srgbClr val="BEBEB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BEBEBE"/>
                          </a:solidFill>
                        </a:rPr>
                        <a:t>Koski</a:t>
                      </a:r>
                      <a:endParaRPr i="1">
                        <a:solidFill>
                          <a:srgbClr val="BEBEB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BEBEBE"/>
                          </a:solidFill>
                        </a:rPr>
                        <a:t>F3 DAG</a:t>
                      </a:r>
                      <a:endParaRPr i="1">
                        <a:solidFill>
                          <a:srgbClr val="BEBEBE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532" name="Google Shape;53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7775" y="845725"/>
            <a:ext cx="548398" cy="548398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68"/>
          <p:cNvSpPr txBox="1"/>
          <p:nvPr/>
        </p:nvSpPr>
        <p:spPr>
          <a:xfrm>
            <a:off x="857250" y="1613230"/>
            <a:ext cx="165735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3E4042"/>
                </a:solidFill>
                <a:latin typeface="Montserrat"/>
                <a:ea typeface="Montserrat"/>
                <a:cs typeface="Montserrat"/>
                <a:sym typeface="Montserrat"/>
              </a:rPr>
              <a:t>Different, but not really…</a:t>
            </a:r>
            <a:endParaRPr sz="2300">
              <a:solidFill>
                <a:srgbClr val="3E404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E404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E404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4" name="Google Shape;534;p68"/>
          <p:cNvSpPr/>
          <p:nvPr/>
        </p:nvSpPr>
        <p:spPr>
          <a:xfrm>
            <a:off x="1302000" y="7433100"/>
            <a:ext cx="14599500" cy="747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D335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35" name="Google Shape;535;p68"/>
          <p:cNvSpPr txBox="1"/>
          <p:nvPr/>
        </p:nvSpPr>
        <p:spPr>
          <a:xfrm>
            <a:off x="8171869" y="8799678"/>
            <a:ext cx="4515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D3357D"/>
                </a:solidFill>
                <a:latin typeface="Lato"/>
                <a:ea typeface="Lato"/>
                <a:cs typeface="Lato"/>
                <a:sym typeface="Lato"/>
              </a:rPr>
              <a:t>All very similar!</a:t>
            </a:r>
            <a:endParaRPr b="1" sz="2000">
              <a:solidFill>
                <a:srgbClr val="D3357D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36" name="Google Shape;536;p68"/>
          <p:cNvCxnSpPr>
            <a:stCxn id="535" idx="1"/>
          </p:cNvCxnSpPr>
          <p:nvPr/>
        </p:nvCxnSpPr>
        <p:spPr>
          <a:xfrm rot="10800000">
            <a:off x="7750369" y="8466978"/>
            <a:ext cx="421500" cy="579000"/>
          </a:xfrm>
          <a:prstGeom prst="straightConnector1">
            <a:avLst/>
          </a:prstGeom>
          <a:noFill/>
          <a:ln cap="flat" cmpd="sng" w="28575">
            <a:solidFill>
              <a:srgbClr val="D3357D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37" name="Google Shape;537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8738" y="8757373"/>
            <a:ext cx="1670072" cy="5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4279" y="7515975"/>
            <a:ext cx="619208" cy="5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9279" y="7515975"/>
            <a:ext cx="619208" cy="5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8079" y="7515975"/>
            <a:ext cx="619208" cy="5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46879" y="7515975"/>
            <a:ext cx="619208" cy="5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75679" y="7515975"/>
            <a:ext cx="619208" cy="5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80679" y="7515975"/>
            <a:ext cx="619208" cy="5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85679" y="7515975"/>
            <a:ext cx="619208" cy="5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B App Template 1.5">
  <a:themeElements>
    <a:clrScheme name="FB App Colors 2019 1">
      <a:dk1>
        <a:srgbClr val="1877F2"/>
      </a:dk1>
      <a:lt1>
        <a:srgbClr val="FBF9F6"/>
      </a:lt1>
      <a:dk2>
        <a:srgbClr val="6E6E6E"/>
      </a:dk2>
      <a:lt2>
        <a:srgbClr val="BEBEBE"/>
      </a:lt2>
      <a:accent1>
        <a:srgbClr val="25B6FE"/>
      </a:accent1>
      <a:accent2>
        <a:srgbClr val="5CE0CD"/>
      </a:accent2>
      <a:accent3>
        <a:srgbClr val="5CDF7D"/>
      </a:accent3>
      <a:accent4>
        <a:srgbClr val="FED335"/>
      </a:accent4>
      <a:accent5>
        <a:srgbClr val="FE8829"/>
      </a:accent5>
      <a:accent6>
        <a:srgbClr val="F53D5B"/>
      </a:accent6>
      <a:hlink>
        <a:srgbClr val="1877F2"/>
      </a:hlink>
      <a:folHlink>
        <a:srgbClr val="9661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5CE07D"/>
      </a:accent1>
      <a:accent2>
        <a:srgbClr val="FFD335"/>
      </a:accent2>
      <a:accent3>
        <a:srgbClr val="FF8929"/>
      </a:accent3>
      <a:accent4>
        <a:srgbClr val="F53D5B"/>
      </a:accent4>
      <a:accent5>
        <a:srgbClr val="FCA4DC"/>
      </a:accent5>
      <a:accent6>
        <a:srgbClr val="9661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