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87" r:id="rId4"/>
    <p:sldId id="293" r:id="rId5"/>
    <p:sldId id="258" r:id="rId6"/>
    <p:sldId id="292" r:id="rId7"/>
    <p:sldId id="303" r:id="rId8"/>
    <p:sldId id="291" r:id="rId9"/>
    <p:sldId id="294" r:id="rId10"/>
    <p:sldId id="295" r:id="rId11"/>
    <p:sldId id="296" r:id="rId12"/>
    <p:sldId id="298" r:id="rId13"/>
    <p:sldId id="302" r:id="rId14"/>
    <p:sldId id="297" r:id="rId15"/>
    <p:sldId id="300" r:id="rId16"/>
    <p:sldId id="299" r:id="rId17"/>
    <p:sldId id="301" r:id="rId18"/>
    <p:sldId id="259" r:id="rId19"/>
    <p:sldId id="260" r:id="rId20"/>
    <p:sldId id="261" r:id="rId21"/>
    <p:sldId id="306" r:id="rId22"/>
    <p:sldId id="308" r:id="rId23"/>
    <p:sldId id="263" r:id="rId24"/>
    <p:sldId id="309" r:id="rId25"/>
    <p:sldId id="310" r:id="rId26"/>
    <p:sldId id="264" r:id="rId27"/>
    <p:sldId id="304" r:id="rId28"/>
    <p:sldId id="307" r:id="rId29"/>
    <p:sldId id="265" r:id="rId30"/>
    <p:sldId id="312" r:id="rId31"/>
    <p:sldId id="266" r:id="rId32"/>
    <p:sldId id="311" r:id="rId33"/>
    <p:sldId id="269" r:id="rId34"/>
    <p:sldId id="314" r:id="rId35"/>
    <p:sldId id="316" r:id="rId36"/>
    <p:sldId id="317" r:id="rId37"/>
    <p:sldId id="318" r:id="rId38"/>
    <p:sldId id="320" r:id="rId39"/>
    <p:sldId id="321" r:id="rId40"/>
    <p:sldId id="313" r:id="rId41"/>
    <p:sldId id="324" r:id="rId42"/>
    <p:sldId id="325" r:id="rId43"/>
    <p:sldId id="326" r:id="rId44"/>
    <p:sldId id="322"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9" r:id="rId63"/>
    <p:sldId id="290" r:id="rId64"/>
    <p:sldId id="32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C41D0-9D10-4CFD-AE62-45735C11C8EA}" type="doc">
      <dgm:prSet loTypeId="urn:microsoft.com/office/officeart/2005/8/layout/hProcess9" loCatId="process" qsTypeId="urn:microsoft.com/office/officeart/2005/8/quickstyle/3d4" qsCatId="3D" csTypeId="urn:microsoft.com/office/officeart/2005/8/colors/accent0_3" csCatId="mainScheme" phldr="1"/>
      <dgm:spPr/>
      <dgm:t>
        <a:bodyPr/>
        <a:lstStyle/>
        <a:p>
          <a:endParaRPr lang="en-US"/>
        </a:p>
      </dgm:t>
    </dgm:pt>
    <dgm:pt modelId="{537E7C25-8827-456E-988A-33351849BF85}">
      <dgm:prSet phldrT="[Text]"/>
      <dgm:spPr/>
      <dgm:t>
        <a:bodyPr/>
        <a:lstStyle/>
        <a:p>
          <a:r>
            <a:rPr lang="en-US" dirty="0"/>
            <a:t>2002 Version 1</a:t>
          </a:r>
        </a:p>
      </dgm:t>
    </dgm:pt>
    <dgm:pt modelId="{204015C8-774F-41AB-9EED-873AB35D2D4A}" type="parTrans" cxnId="{522209C9-C7AC-4847-B5FB-218CEEDE460F}">
      <dgm:prSet/>
      <dgm:spPr/>
      <dgm:t>
        <a:bodyPr/>
        <a:lstStyle/>
        <a:p>
          <a:endParaRPr lang="en-US"/>
        </a:p>
      </dgm:t>
    </dgm:pt>
    <dgm:pt modelId="{5BA5B83E-718C-470B-A4B4-672F5E71B4BB}" type="sibTrans" cxnId="{522209C9-C7AC-4847-B5FB-218CEEDE460F}">
      <dgm:prSet/>
      <dgm:spPr/>
      <dgm:t>
        <a:bodyPr/>
        <a:lstStyle/>
        <a:p>
          <a:endParaRPr lang="en-US"/>
        </a:p>
      </dgm:t>
    </dgm:pt>
    <dgm:pt modelId="{9CD308F6-2D63-4E4E-B87D-FE3739322F9D}">
      <dgm:prSet/>
      <dgm:spPr/>
      <dgm:t>
        <a:bodyPr/>
        <a:lstStyle/>
        <a:p>
          <a:r>
            <a:rPr lang="en-US" dirty="0"/>
            <a:t>2003 Version 2</a:t>
          </a:r>
        </a:p>
      </dgm:t>
    </dgm:pt>
    <dgm:pt modelId="{2B4AD1B4-B509-4571-B140-2D2F34B69469}" type="parTrans" cxnId="{AE6866D3-E14A-4CEC-8680-74DD6CDF240E}">
      <dgm:prSet/>
      <dgm:spPr/>
      <dgm:t>
        <a:bodyPr/>
        <a:lstStyle/>
        <a:p>
          <a:endParaRPr lang="en-US"/>
        </a:p>
      </dgm:t>
    </dgm:pt>
    <dgm:pt modelId="{5A2C9016-4E87-44D0-BEDA-D45980DD867E}" type="sibTrans" cxnId="{AE6866D3-E14A-4CEC-8680-74DD6CDF240E}">
      <dgm:prSet/>
      <dgm:spPr/>
      <dgm:t>
        <a:bodyPr/>
        <a:lstStyle/>
        <a:p>
          <a:endParaRPr lang="en-US"/>
        </a:p>
      </dgm:t>
    </dgm:pt>
    <dgm:pt modelId="{10C59B25-145B-4478-9DAE-08C5AD3EE655}">
      <dgm:prSet/>
      <dgm:spPr/>
      <dgm:t>
        <a:bodyPr/>
        <a:lstStyle/>
        <a:p>
          <a:r>
            <a:rPr lang="en-US" dirty="0"/>
            <a:t>Addendum for other Data types:</a:t>
          </a:r>
        </a:p>
      </dgm:t>
    </dgm:pt>
    <dgm:pt modelId="{F557A47A-2E87-4BF0-A1F0-43CC53B62539}" type="parTrans" cxnId="{6A9B0DE8-D48F-453A-A1ED-CDBA73EDA1AB}">
      <dgm:prSet/>
      <dgm:spPr/>
      <dgm:t>
        <a:bodyPr/>
        <a:lstStyle/>
        <a:p>
          <a:endParaRPr lang="en-US"/>
        </a:p>
      </dgm:t>
    </dgm:pt>
    <dgm:pt modelId="{13C84F92-7790-4FEE-9F71-5B1F406A0B2F}" type="sibTrans" cxnId="{6A9B0DE8-D48F-453A-A1ED-CDBA73EDA1AB}">
      <dgm:prSet/>
      <dgm:spPr/>
      <dgm:t>
        <a:bodyPr/>
        <a:lstStyle/>
        <a:p>
          <a:endParaRPr lang="en-US"/>
        </a:p>
      </dgm:t>
    </dgm:pt>
    <dgm:pt modelId="{34948A60-4C44-4388-B6FC-CC638BED34C8}">
      <dgm:prSet/>
      <dgm:spPr/>
      <dgm:t>
        <a:bodyPr/>
        <a:lstStyle/>
        <a:p>
          <a:r>
            <a:rPr lang="en-US" dirty="0"/>
            <a:t>2006 Version 3</a:t>
          </a:r>
        </a:p>
      </dgm:t>
    </dgm:pt>
    <dgm:pt modelId="{C109DA2E-268A-4494-BD0A-835A041E38DB}" type="parTrans" cxnId="{FF9D42AE-E6DF-45D2-BF9F-DB796E13FB49}">
      <dgm:prSet/>
      <dgm:spPr/>
      <dgm:t>
        <a:bodyPr/>
        <a:lstStyle/>
        <a:p>
          <a:endParaRPr lang="en-US"/>
        </a:p>
      </dgm:t>
    </dgm:pt>
    <dgm:pt modelId="{1CF0670B-27C2-4F06-8B0D-786A9A00539A}" type="sibTrans" cxnId="{FF9D42AE-E6DF-45D2-BF9F-DB796E13FB49}">
      <dgm:prSet/>
      <dgm:spPr/>
      <dgm:t>
        <a:bodyPr/>
        <a:lstStyle/>
        <a:p>
          <a:endParaRPr lang="en-US"/>
        </a:p>
      </dgm:t>
    </dgm:pt>
    <dgm:pt modelId="{3BC13915-75F2-4448-90BD-FC989198990D}">
      <dgm:prSet/>
      <dgm:spPr/>
      <dgm:t>
        <a:bodyPr/>
        <a:lstStyle/>
        <a:p>
          <a:r>
            <a:rPr lang="en-US" dirty="0"/>
            <a:t>2010 Version 4</a:t>
          </a:r>
        </a:p>
      </dgm:t>
    </dgm:pt>
    <dgm:pt modelId="{62D98D9A-5744-4F80-B885-DB880952621D}" type="parTrans" cxnId="{C6E7A5AF-5C61-4AB3-960A-8726B22054F3}">
      <dgm:prSet/>
      <dgm:spPr/>
      <dgm:t>
        <a:bodyPr/>
        <a:lstStyle/>
        <a:p>
          <a:endParaRPr lang="en-US"/>
        </a:p>
      </dgm:t>
    </dgm:pt>
    <dgm:pt modelId="{EDB5F05D-10AD-46F6-B2F6-519510E0EB0A}" type="sibTrans" cxnId="{C6E7A5AF-5C61-4AB3-960A-8726B22054F3}">
      <dgm:prSet/>
      <dgm:spPr/>
      <dgm:t>
        <a:bodyPr/>
        <a:lstStyle/>
        <a:p>
          <a:endParaRPr lang="en-US"/>
        </a:p>
      </dgm:t>
    </dgm:pt>
    <dgm:pt modelId="{9A0AF501-6EF8-4B3C-9BF0-7A98949E0045}">
      <dgm:prSet/>
      <dgm:spPr/>
      <dgm:t>
        <a:bodyPr/>
        <a:lstStyle/>
        <a:p>
          <a:r>
            <a:rPr lang="en-US" dirty="0"/>
            <a:t>Addendum speciation and complex equilibria (2011)</a:t>
          </a:r>
        </a:p>
      </dgm:t>
    </dgm:pt>
    <dgm:pt modelId="{52556A93-8BBB-4A75-AB53-B40F69314EF1}" type="parTrans" cxnId="{A573CDE6-4E2D-488A-9699-ED2D984EA07B}">
      <dgm:prSet/>
      <dgm:spPr/>
      <dgm:t>
        <a:bodyPr/>
        <a:lstStyle/>
        <a:p>
          <a:endParaRPr lang="en-US"/>
        </a:p>
      </dgm:t>
    </dgm:pt>
    <dgm:pt modelId="{D7B6D83F-A1B1-4D54-AB18-84E6A94C1E63}" type="sibTrans" cxnId="{A573CDE6-4E2D-488A-9699-ED2D984EA07B}">
      <dgm:prSet/>
      <dgm:spPr/>
      <dgm:t>
        <a:bodyPr/>
        <a:lstStyle/>
        <a:p>
          <a:endParaRPr lang="en-US"/>
        </a:p>
      </dgm:t>
    </dgm:pt>
    <dgm:pt modelId="{C1F53710-A565-458F-9548-1E4A25749725}">
      <dgm:prSet/>
      <dgm:spPr/>
      <dgm:t>
        <a:bodyPr/>
        <a:lstStyle/>
        <a:p>
          <a:r>
            <a:rPr lang="en-US" dirty="0"/>
            <a:t>2017 Version 5</a:t>
          </a:r>
        </a:p>
      </dgm:t>
    </dgm:pt>
    <dgm:pt modelId="{DD892E4D-06CA-4455-AA3E-AD060F3B071D}" type="parTrans" cxnId="{E15DF054-DC0A-44C0-BE1F-82287C114A84}">
      <dgm:prSet/>
      <dgm:spPr/>
      <dgm:t>
        <a:bodyPr/>
        <a:lstStyle/>
        <a:p>
          <a:endParaRPr lang="en-US"/>
        </a:p>
      </dgm:t>
    </dgm:pt>
    <dgm:pt modelId="{0655209F-467C-4A80-8502-BF64D4EAF256}" type="sibTrans" cxnId="{E15DF054-DC0A-44C0-BE1F-82287C114A84}">
      <dgm:prSet/>
      <dgm:spPr/>
      <dgm:t>
        <a:bodyPr/>
        <a:lstStyle/>
        <a:p>
          <a:endParaRPr lang="en-US"/>
        </a:p>
      </dgm:t>
    </dgm:pt>
    <dgm:pt modelId="{A0895864-6394-41EF-87FA-05BCE60029B1}">
      <dgm:prSet phldrT="[Text]"/>
      <dgm:spPr/>
      <dgm:t>
        <a:bodyPr/>
        <a:lstStyle/>
        <a:p>
          <a:r>
            <a:rPr lang="en-US" dirty="0"/>
            <a:t>Initial Project Proposal (v1)</a:t>
          </a:r>
        </a:p>
      </dgm:t>
    </dgm:pt>
    <dgm:pt modelId="{013D27A1-C06A-4187-87D6-A1959B1454FB}" type="parTrans" cxnId="{16847C6A-54A9-4EC0-930D-9508870F29A1}">
      <dgm:prSet/>
      <dgm:spPr/>
      <dgm:t>
        <a:bodyPr/>
        <a:lstStyle/>
        <a:p>
          <a:endParaRPr lang="en-US"/>
        </a:p>
      </dgm:t>
    </dgm:pt>
    <dgm:pt modelId="{41A64288-4CDA-4404-B772-3E91FA93EABA}" type="sibTrans" cxnId="{16847C6A-54A9-4EC0-930D-9508870F29A1}">
      <dgm:prSet/>
      <dgm:spPr/>
      <dgm:t>
        <a:bodyPr/>
        <a:lstStyle/>
        <a:p>
          <a:endParaRPr lang="en-US"/>
        </a:p>
      </dgm:t>
    </dgm:pt>
    <dgm:pt modelId="{8FFFE55A-B844-40A9-BC92-28007D080ABE}">
      <dgm:prSet/>
      <dgm:spPr/>
      <dgm:t>
        <a:bodyPr/>
        <a:lstStyle/>
        <a:p>
          <a:r>
            <a:rPr lang="en-US" dirty="0"/>
            <a:t>Addendum for uncertainty  (2003)</a:t>
          </a:r>
        </a:p>
      </dgm:t>
    </dgm:pt>
    <dgm:pt modelId="{37AB51F3-0254-4F2C-8154-23CDE61CCC8D}" type="parTrans" cxnId="{26FF6BD0-51AC-4612-AD67-8FDFA38A66D4}">
      <dgm:prSet/>
      <dgm:spPr/>
      <dgm:t>
        <a:bodyPr/>
        <a:lstStyle/>
        <a:p>
          <a:endParaRPr lang="en-US"/>
        </a:p>
      </dgm:t>
    </dgm:pt>
    <dgm:pt modelId="{1570FAA6-6502-4EA4-93E9-A23638C578D7}" type="sibTrans" cxnId="{26FF6BD0-51AC-4612-AD67-8FDFA38A66D4}">
      <dgm:prSet/>
      <dgm:spPr/>
      <dgm:t>
        <a:bodyPr/>
        <a:lstStyle/>
        <a:p>
          <a:endParaRPr lang="en-US"/>
        </a:p>
      </dgm:t>
    </dgm:pt>
    <dgm:pt modelId="{204736B3-E52B-4FD1-B330-1711BC78A601}">
      <dgm:prSet/>
      <dgm:spPr/>
      <dgm:t>
        <a:bodyPr/>
        <a:lstStyle/>
        <a:p>
          <a:r>
            <a:rPr lang="en-US" dirty="0"/>
            <a:t>2006 IUPAC Approval</a:t>
          </a:r>
        </a:p>
      </dgm:t>
    </dgm:pt>
    <dgm:pt modelId="{F821381F-88D2-4B0D-865F-F56F5A6D4B8A}" type="parTrans" cxnId="{925D5F95-D594-4E96-A728-43F6710787FB}">
      <dgm:prSet/>
      <dgm:spPr/>
      <dgm:t>
        <a:bodyPr/>
        <a:lstStyle/>
        <a:p>
          <a:endParaRPr lang="en-US"/>
        </a:p>
      </dgm:t>
    </dgm:pt>
    <dgm:pt modelId="{F81AE728-80BB-404F-8953-2961B1EFDE08}" type="sibTrans" cxnId="{925D5F95-D594-4E96-A728-43F6710787FB}">
      <dgm:prSet/>
      <dgm:spPr/>
      <dgm:t>
        <a:bodyPr/>
        <a:lstStyle/>
        <a:p>
          <a:endParaRPr lang="en-US"/>
        </a:p>
      </dgm:t>
    </dgm:pt>
    <dgm:pt modelId="{3F5D5D1C-4673-4DD7-B84D-83C8ED8648DC}">
      <dgm:prSet/>
      <dgm:spPr/>
      <dgm:t>
        <a:bodyPr/>
        <a:lstStyle/>
        <a:p>
          <a:r>
            <a:rPr lang="en-US" dirty="0"/>
            <a:t>Addendum for some properties of biomaterials (2010)</a:t>
          </a:r>
        </a:p>
      </dgm:t>
    </dgm:pt>
    <dgm:pt modelId="{BD303072-723E-4D1D-BD12-7947E778AD03}" type="parTrans" cxnId="{60ACB5EB-76F5-46DA-AB96-B048D1DD0C7C}">
      <dgm:prSet/>
      <dgm:spPr/>
      <dgm:t>
        <a:bodyPr/>
        <a:lstStyle/>
        <a:p>
          <a:endParaRPr lang="en-US"/>
        </a:p>
      </dgm:t>
    </dgm:pt>
    <dgm:pt modelId="{5C3E9149-8C9B-470D-A21A-9A0589DD3C1E}" type="sibTrans" cxnId="{60ACB5EB-76F5-46DA-AB96-B048D1DD0C7C}">
      <dgm:prSet/>
      <dgm:spPr/>
      <dgm:t>
        <a:bodyPr/>
        <a:lstStyle/>
        <a:p>
          <a:endParaRPr lang="en-US"/>
        </a:p>
      </dgm:t>
    </dgm:pt>
    <dgm:pt modelId="{76DC40C1-8A09-4224-92E6-C004F9C2038E}">
      <dgm:prSet/>
      <dgm:spPr/>
      <dgm:t>
        <a:bodyPr/>
        <a:lstStyle/>
        <a:p>
          <a:r>
            <a:rPr lang="en-US" dirty="0"/>
            <a:t>Revision and addition of properties, phase characterization, and processing history</a:t>
          </a:r>
        </a:p>
      </dgm:t>
    </dgm:pt>
    <dgm:pt modelId="{1AAC4E7F-ECF6-494D-9C76-962155335480}" type="parTrans" cxnId="{DF1BE07E-C6B2-4B8B-9E52-B96B822A75C4}">
      <dgm:prSet/>
      <dgm:spPr/>
      <dgm:t>
        <a:bodyPr/>
        <a:lstStyle/>
        <a:p>
          <a:endParaRPr lang="en-US"/>
        </a:p>
      </dgm:t>
    </dgm:pt>
    <dgm:pt modelId="{46EB4DE9-55C5-413E-AE32-ABBEA6BE33D9}" type="sibTrans" cxnId="{DF1BE07E-C6B2-4B8B-9E52-B96B822A75C4}">
      <dgm:prSet/>
      <dgm:spPr/>
      <dgm:t>
        <a:bodyPr/>
        <a:lstStyle/>
        <a:p>
          <a:endParaRPr lang="en-US"/>
        </a:p>
      </dgm:t>
    </dgm:pt>
    <dgm:pt modelId="{B2E7809F-9BE9-4131-8C49-C9147434F380}">
      <dgm:prSet phldrT="[Text]"/>
      <dgm:spPr/>
      <dgm:t>
        <a:bodyPr/>
        <a:lstStyle/>
        <a:p>
          <a:r>
            <a:rPr lang="en-US" dirty="0"/>
            <a:t>120 thermodynamic  properties </a:t>
          </a:r>
        </a:p>
      </dgm:t>
    </dgm:pt>
    <dgm:pt modelId="{935F9529-C729-4CD4-BD5B-919C4E27911D}" type="parTrans" cxnId="{48B51BCA-5EB9-4B53-9779-4FC5090C7DAD}">
      <dgm:prSet/>
      <dgm:spPr/>
      <dgm:t>
        <a:bodyPr/>
        <a:lstStyle/>
        <a:p>
          <a:endParaRPr lang="en-US"/>
        </a:p>
      </dgm:t>
    </dgm:pt>
    <dgm:pt modelId="{FB6D2D59-C9C0-4C66-8C1B-A94619E0FE6F}" type="sibTrans" cxnId="{48B51BCA-5EB9-4B53-9779-4FC5090C7DAD}">
      <dgm:prSet/>
      <dgm:spPr/>
      <dgm:t>
        <a:bodyPr/>
        <a:lstStyle/>
        <a:p>
          <a:endParaRPr lang="en-US"/>
        </a:p>
      </dgm:t>
    </dgm:pt>
    <dgm:pt modelId="{B2724F20-5303-44F4-8E22-6F7E70E2EC6D}">
      <dgm:prSet phldrT="[Text]"/>
      <dgm:spPr/>
      <dgm:t>
        <a:bodyPr/>
        <a:lstStyle/>
        <a:p>
          <a:r>
            <a:rPr lang="en-US" dirty="0"/>
            <a:t>Pure or multicomponent systems</a:t>
          </a:r>
        </a:p>
      </dgm:t>
    </dgm:pt>
    <dgm:pt modelId="{9473EABD-54BB-4441-9A6E-B73026D3B688}" type="parTrans" cxnId="{E69124D2-51B7-444E-B07E-FD1C81BE73D7}">
      <dgm:prSet/>
      <dgm:spPr/>
      <dgm:t>
        <a:bodyPr/>
        <a:lstStyle/>
        <a:p>
          <a:endParaRPr lang="en-US"/>
        </a:p>
      </dgm:t>
    </dgm:pt>
    <dgm:pt modelId="{B8D2AAEE-E994-4D49-A5F1-057D81EAF3ED}" type="sibTrans" cxnId="{E69124D2-51B7-444E-B07E-FD1C81BE73D7}">
      <dgm:prSet/>
      <dgm:spPr/>
      <dgm:t>
        <a:bodyPr/>
        <a:lstStyle/>
        <a:p>
          <a:endParaRPr lang="en-US"/>
        </a:p>
      </dgm:t>
    </dgm:pt>
    <dgm:pt modelId="{1ADFC341-AEB4-46A0-9F4A-CA3883A22F45}">
      <dgm:prSet phldrT="[Text]"/>
      <dgm:spPr/>
      <dgm:t>
        <a:bodyPr/>
        <a:lstStyle/>
        <a:p>
          <a:r>
            <a:rPr lang="en-US" dirty="0"/>
            <a:t>Chemical reactions</a:t>
          </a:r>
        </a:p>
      </dgm:t>
    </dgm:pt>
    <dgm:pt modelId="{43CE98EF-4183-4F4E-90FB-D6B95745F11F}" type="parTrans" cxnId="{1E57C47C-5602-4208-B5D5-4EEE68BAC10D}">
      <dgm:prSet/>
      <dgm:spPr/>
      <dgm:t>
        <a:bodyPr/>
        <a:lstStyle/>
        <a:p>
          <a:endParaRPr lang="en-US"/>
        </a:p>
      </dgm:t>
    </dgm:pt>
    <dgm:pt modelId="{05155AB5-7E4A-44A5-9D87-66AAD5A94934}" type="sibTrans" cxnId="{1E57C47C-5602-4208-B5D5-4EEE68BAC10D}">
      <dgm:prSet/>
      <dgm:spPr/>
      <dgm:t>
        <a:bodyPr/>
        <a:lstStyle/>
        <a:p>
          <a:endParaRPr lang="en-US"/>
        </a:p>
      </dgm:t>
    </dgm:pt>
    <dgm:pt modelId="{8BEF8B0C-9113-4591-9655-215161C10842}">
      <dgm:prSet phldrT="[Text]"/>
      <dgm:spPr/>
      <dgm:t>
        <a:bodyPr/>
        <a:lstStyle/>
        <a:p>
          <a:r>
            <a:rPr lang="en-US" dirty="0"/>
            <a:t>Experimental data only</a:t>
          </a:r>
        </a:p>
      </dgm:t>
    </dgm:pt>
    <dgm:pt modelId="{0EDF0CDF-653D-45E1-9094-AF85AB6C71B5}" type="parTrans" cxnId="{94E6EEE8-F659-4C1F-B88E-33EF63E9D367}">
      <dgm:prSet/>
      <dgm:spPr/>
      <dgm:t>
        <a:bodyPr/>
        <a:lstStyle/>
        <a:p>
          <a:endParaRPr lang="en-US"/>
        </a:p>
      </dgm:t>
    </dgm:pt>
    <dgm:pt modelId="{5DDC6FFA-EA52-4D22-91EC-BCD7D7BB245E}" type="sibTrans" cxnId="{94E6EEE8-F659-4C1F-B88E-33EF63E9D367}">
      <dgm:prSet/>
      <dgm:spPr/>
      <dgm:t>
        <a:bodyPr/>
        <a:lstStyle/>
        <a:p>
          <a:endParaRPr lang="en-US"/>
        </a:p>
      </dgm:t>
    </dgm:pt>
    <dgm:pt modelId="{E155BB99-72B6-4CC8-AB82-4C8DC59D187F}">
      <dgm:prSet/>
      <dgm:spPr/>
      <dgm:t>
        <a:bodyPr/>
        <a:lstStyle/>
        <a:p>
          <a:r>
            <a:rPr lang="en-US" dirty="0"/>
            <a:t>Critically evaluated</a:t>
          </a:r>
        </a:p>
      </dgm:t>
    </dgm:pt>
    <dgm:pt modelId="{42405080-B524-4DE9-8995-076A2C381CDA}" type="parTrans" cxnId="{B6ED9C47-1073-4C02-93D9-DCCEF229C267}">
      <dgm:prSet/>
      <dgm:spPr/>
      <dgm:t>
        <a:bodyPr/>
        <a:lstStyle/>
        <a:p>
          <a:endParaRPr lang="en-US"/>
        </a:p>
      </dgm:t>
    </dgm:pt>
    <dgm:pt modelId="{90BABE44-EDD3-4A19-BC87-45AEBACC9DEE}" type="sibTrans" cxnId="{B6ED9C47-1073-4C02-93D9-DCCEF229C267}">
      <dgm:prSet/>
      <dgm:spPr/>
      <dgm:t>
        <a:bodyPr/>
        <a:lstStyle/>
        <a:p>
          <a:endParaRPr lang="en-US"/>
        </a:p>
      </dgm:t>
    </dgm:pt>
    <dgm:pt modelId="{93E7FD12-F8A0-4E03-A690-4C46EF276B3C}">
      <dgm:prSet/>
      <dgm:spPr/>
      <dgm:t>
        <a:bodyPr/>
        <a:lstStyle/>
        <a:p>
          <a:r>
            <a:rPr lang="en-US" dirty="0"/>
            <a:t>predicted</a:t>
          </a:r>
        </a:p>
      </dgm:t>
    </dgm:pt>
    <dgm:pt modelId="{1277034B-3616-4C9B-B1BE-31FE01448459}" type="parTrans" cxnId="{19AB388C-58CC-4E5B-8FF5-7AEB01357337}">
      <dgm:prSet/>
      <dgm:spPr/>
      <dgm:t>
        <a:bodyPr/>
        <a:lstStyle/>
        <a:p>
          <a:endParaRPr lang="en-US"/>
        </a:p>
      </dgm:t>
    </dgm:pt>
    <dgm:pt modelId="{7DE81794-B32F-441C-A3A4-E74BF3875D4B}" type="sibTrans" cxnId="{19AB388C-58CC-4E5B-8FF5-7AEB01357337}">
      <dgm:prSet/>
      <dgm:spPr/>
      <dgm:t>
        <a:bodyPr/>
        <a:lstStyle/>
        <a:p>
          <a:endParaRPr lang="en-US"/>
        </a:p>
      </dgm:t>
    </dgm:pt>
    <dgm:pt modelId="{CCE4FEEC-E95F-4542-B902-51FEE95CFA39}">
      <dgm:prSet/>
      <dgm:spPr/>
      <dgm:t>
        <a:bodyPr/>
        <a:lstStyle/>
        <a:p>
          <a:r>
            <a:rPr lang="en-US" dirty="0"/>
            <a:t>Equation representation</a:t>
          </a:r>
        </a:p>
      </dgm:t>
    </dgm:pt>
    <dgm:pt modelId="{7579D585-CD8E-48A8-BAE8-93069ED73AC1}" type="parTrans" cxnId="{480DE89A-375E-4CC4-B02B-69F30E97D013}">
      <dgm:prSet/>
      <dgm:spPr/>
      <dgm:t>
        <a:bodyPr/>
        <a:lstStyle/>
        <a:p>
          <a:endParaRPr lang="en-US"/>
        </a:p>
      </dgm:t>
    </dgm:pt>
    <dgm:pt modelId="{069BFC3F-0D76-4AAA-810D-76B500CB8556}" type="sibTrans" cxnId="{480DE89A-375E-4CC4-B02B-69F30E97D013}">
      <dgm:prSet/>
      <dgm:spPr/>
      <dgm:t>
        <a:bodyPr/>
        <a:lstStyle/>
        <a:p>
          <a:endParaRPr lang="en-US"/>
        </a:p>
      </dgm:t>
    </dgm:pt>
    <dgm:pt modelId="{AD207E5D-C1DF-4EC6-B303-AA33ABCD1C3E}">
      <dgm:prSet/>
      <dgm:spPr/>
      <dgm:t>
        <a:bodyPr/>
        <a:lstStyle/>
        <a:p>
          <a:r>
            <a:rPr lang="en-US" dirty="0"/>
            <a:t>Added methodologies and terminology</a:t>
          </a:r>
        </a:p>
      </dgm:t>
    </dgm:pt>
    <dgm:pt modelId="{A08BD42E-D012-4285-A5B8-17E7A4BE0922}" type="parTrans" cxnId="{9C5C3287-D761-4AEE-89E4-2B77D998564F}">
      <dgm:prSet/>
      <dgm:spPr/>
      <dgm:t>
        <a:bodyPr/>
        <a:lstStyle/>
        <a:p>
          <a:endParaRPr lang="en-US"/>
        </a:p>
      </dgm:t>
    </dgm:pt>
    <dgm:pt modelId="{693F6078-55A0-49A3-A895-37AF1AF1F53E}" type="sibTrans" cxnId="{9C5C3287-D761-4AEE-89E4-2B77D998564F}">
      <dgm:prSet/>
      <dgm:spPr/>
      <dgm:t>
        <a:bodyPr/>
        <a:lstStyle/>
        <a:p>
          <a:endParaRPr lang="en-US"/>
        </a:p>
      </dgm:t>
    </dgm:pt>
    <dgm:pt modelId="{19C58E08-D2C7-4C46-B285-F84EE143C39B}" type="pres">
      <dgm:prSet presAssocID="{481C41D0-9D10-4CFD-AE62-45735C11C8EA}" presName="CompostProcess" presStyleCnt="0">
        <dgm:presLayoutVars>
          <dgm:dir/>
          <dgm:resizeHandles val="exact"/>
        </dgm:presLayoutVars>
      </dgm:prSet>
      <dgm:spPr/>
    </dgm:pt>
    <dgm:pt modelId="{750E1408-83F6-4CF5-AD41-55F19407EA2C}" type="pres">
      <dgm:prSet presAssocID="{481C41D0-9D10-4CFD-AE62-45735C11C8EA}" presName="arrow" presStyleLbl="bgShp" presStyleIdx="0" presStyleCnt="1"/>
      <dgm:spPr/>
    </dgm:pt>
    <dgm:pt modelId="{624D8843-B67A-4F0A-B163-AD6C6A6BBC69}" type="pres">
      <dgm:prSet presAssocID="{481C41D0-9D10-4CFD-AE62-45735C11C8EA}" presName="linearProcess" presStyleCnt="0"/>
      <dgm:spPr/>
    </dgm:pt>
    <dgm:pt modelId="{906C447C-5E0D-4544-81FE-8EE7AD23B2D5}" type="pres">
      <dgm:prSet presAssocID="{537E7C25-8827-456E-988A-33351849BF85}" presName="textNode" presStyleLbl="node1" presStyleIdx="0" presStyleCnt="5">
        <dgm:presLayoutVars>
          <dgm:bulletEnabled val="1"/>
        </dgm:presLayoutVars>
      </dgm:prSet>
      <dgm:spPr/>
    </dgm:pt>
    <dgm:pt modelId="{04594246-9D21-4925-9522-753AC86E7760}" type="pres">
      <dgm:prSet presAssocID="{5BA5B83E-718C-470B-A4B4-672F5E71B4BB}" presName="sibTrans" presStyleCnt="0"/>
      <dgm:spPr/>
    </dgm:pt>
    <dgm:pt modelId="{3639B7BB-0ECC-4368-87CD-DDF3E23FAB7D}" type="pres">
      <dgm:prSet presAssocID="{9CD308F6-2D63-4E4E-B87D-FE3739322F9D}" presName="textNode" presStyleLbl="node1" presStyleIdx="1" presStyleCnt="5">
        <dgm:presLayoutVars>
          <dgm:bulletEnabled val="1"/>
        </dgm:presLayoutVars>
      </dgm:prSet>
      <dgm:spPr/>
    </dgm:pt>
    <dgm:pt modelId="{E13D35AD-488D-4290-9381-58436CB7AD12}" type="pres">
      <dgm:prSet presAssocID="{5A2C9016-4E87-44D0-BEDA-D45980DD867E}" presName="sibTrans" presStyleCnt="0"/>
      <dgm:spPr/>
    </dgm:pt>
    <dgm:pt modelId="{1A6F2ABC-52C0-42A8-BBC0-62B7B6B9F601}" type="pres">
      <dgm:prSet presAssocID="{34948A60-4C44-4388-B6FC-CC638BED34C8}" presName="textNode" presStyleLbl="node1" presStyleIdx="2" presStyleCnt="5">
        <dgm:presLayoutVars>
          <dgm:bulletEnabled val="1"/>
        </dgm:presLayoutVars>
      </dgm:prSet>
      <dgm:spPr/>
    </dgm:pt>
    <dgm:pt modelId="{8DCE6E9D-1F09-418C-A678-45A36FB6EC9E}" type="pres">
      <dgm:prSet presAssocID="{1CF0670B-27C2-4F06-8B0D-786A9A00539A}" presName="sibTrans" presStyleCnt="0"/>
      <dgm:spPr/>
    </dgm:pt>
    <dgm:pt modelId="{C59E1842-4A34-4662-8B22-72B8B93BAC2D}" type="pres">
      <dgm:prSet presAssocID="{3BC13915-75F2-4448-90BD-FC989198990D}" presName="textNode" presStyleLbl="node1" presStyleIdx="3" presStyleCnt="5">
        <dgm:presLayoutVars>
          <dgm:bulletEnabled val="1"/>
        </dgm:presLayoutVars>
      </dgm:prSet>
      <dgm:spPr/>
    </dgm:pt>
    <dgm:pt modelId="{7CD13B64-CE62-4B1F-8839-60577888DFDE}" type="pres">
      <dgm:prSet presAssocID="{EDB5F05D-10AD-46F6-B2F6-519510E0EB0A}" presName="sibTrans" presStyleCnt="0"/>
      <dgm:spPr/>
    </dgm:pt>
    <dgm:pt modelId="{BC557A4F-ADF5-4916-9C56-44E74FE81092}" type="pres">
      <dgm:prSet presAssocID="{C1F53710-A565-458F-9548-1E4A25749725}" presName="textNode" presStyleLbl="node1" presStyleIdx="4" presStyleCnt="5">
        <dgm:presLayoutVars>
          <dgm:bulletEnabled val="1"/>
        </dgm:presLayoutVars>
      </dgm:prSet>
      <dgm:spPr/>
    </dgm:pt>
  </dgm:ptLst>
  <dgm:cxnLst>
    <dgm:cxn modelId="{94E6EEE8-F659-4C1F-B88E-33EF63E9D367}" srcId="{A0895864-6394-41EF-87FA-05BCE60029B1}" destId="{8BEF8B0C-9113-4591-9655-215161C10842}" srcOrd="3" destOrd="0" parTransId="{0EDF0CDF-653D-45E1-9094-AF85AB6C71B5}" sibTransId="{5DDC6FFA-EA52-4D22-91EC-BCD7D7BB245E}"/>
    <dgm:cxn modelId="{2AD8D49D-DCE3-4362-8590-4607035ACD68}" type="presOf" srcId="{93E7FD12-F8A0-4E03-A690-4C46EF276B3C}" destId="{3639B7BB-0ECC-4368-87CD-DDF3E23FAB7D}" srcOrd="0" destOrd="4" presId="urn:microsoft.com/office/officeart/2005/8/layout/hProcess9"/>
    <dgm:cxn modelId="{A573CDE6-4E2D-488A-9699-ED2D984EA07B}" srcId="{3BC13915-75F2-4448-90BD-FC989198990D}" destId="{9A0AF501-6EF8-4B3C-9BF0-7A98949E0045}" srcOrd="1" destOrd="0" parTransId="{52556A93-8BBB-4A75-AB53-B40F69314EF1}" sibTransId="{D7B6D83F-A1B1-4D54-AB18-84E6A94C1E63}"/>
    <dgm:cxn modelId="{0E95A0AB-9484-41C2-90BE-794FCC7A340D}" type="presOf" srcId="{B2E7809F-9BE9-4131-8C49-C9147434F380}" destId="{906C447C-5E0D-4544-81FE-8EE7AD23B2D5}" srcOrd="0" destOrd="2" presId="urn:microsoft.com/office/officeart/2005/8/layout/hProcess9"/>
    <dgm:cxn modelId="{480DE89A-375E-4CC4-B02B-69F30E97D013}" srcId="{9CD308F6-2D63-4E4E-B87D-FE3739322F9D}" destId="{CCE4FEEC-E95F-4542-B902-51FEE95CFA39}" srcOrd="2" destOrd="0" parTransId="{7579D585-CD8E-48A8-BAE8-93069ED73AC1}" sibTransId="{069BFC3F-0D76-4AAA-810D-76B500CB8556}"/>
    <dgm:cxn modelId="{32044CD7-9EF5-433E-8B14-351155445D73}" type="presOf" srcId="{1ADFC341-AEB4-46A0-9F4A-CA3883A22F45}" destId="{906C447C-5E0D-4544-81FE-8EE7AD23B2D5}" srcOrd="0" destOrd="4" presId="urn:microsoft.com/office/officeart/2005/8/layout/hProcess9"/>
    <dgm:cxn modelId="{C3293929-21D1-498D-9BB4-635630DA3DB5}" type="presOf" srcId="{9A0AF501-6EF8-4B3C-9BF0-7A98949E0045}" destId="{C59E1842-4A34-4662-8B22-72B8B93BAC2D}" srcOrd="0" destOrd="2" presId="urn:microsoft.com/office/officeart/2005/8/layout/hProcess9"/>
    <dgm:cxn modelId="{16847C6A-54A9-4EC0-930D-9508870F29A1}" srcId="{537E7C25-8827-456E-988A-33351849BF85}" destId="{A0895864-6394-41EF-87FA-05BCE60029B1}" srcOrd="0" destOrd="0" parTransId="{013D27A1-C06A-4187-87D6-A1959B1454FB}" sibTransId="{41A64288-4CDA-4404-B772-3E91FA93EABA}"/>
    <dgm:cxn modelId="{B6ED9C47-1073-4C02-93D9-DCCEF229C267}" srcId="{10C59B25-145B-4478-9DAE-08C5AD3EE655}" destId="{E155BB99-72B6-4CC8-AB82-4C8DC59D187F}" srcOrd="0" destOrd="0" parTransId="{42405080-B524-4DE9-8995-076A2C381CDA}" sibTransId="{90BABE44-EDD3-4A19-BC87-45AEBACC9DEE}"/>
    <dgm:cxn modelId="{DE4178AE-1A6E-4C7C-BD35-E0E36F0279CD}" type="presOf" srcId="{537E7C25-8827-456E-988A-33351849BF85}" destId="{906C447C-5E0D-4544-81FE-8EE7AD23B2D5}" srcOrd="0" destOrd="0" presId="urn:microsoft.com/office/officeart/2005/8/layout/hProcess9"/>
    <dgm:cxn modelId="{3DB377C6-90AE-4D78-9B67-A624FD7A3F18}" type="presOf" srcId="{9CD308F6-2D63-4E4E-B87D-FE3739322F9D}" destId="{3639B7BB-0ECC-4368-87CD-DDF3E23FAB7D}" srcOrd="0" destOrd="0" presId="urn:microsoft.com/office/officeart/2005/8/layout/hProcess9"/>
    <dgm:cxn modelId="{E15DF054-DC0A-44C0-BE1F-82287C114A84}" srcId="{481C41D0-9D10-4CFD-AE62-45735C11C8EA}" destId="{C1F53710-A565-458F-9548-1E4A25749725}" srcOrd="4" destOrd="0" parTransId="{DD892E4D-06CA-4455-AA3E-AD060F3B071D}" sibTransId="{0655209F-467C-4A80-8502-BF64D4EAF256}"/>
    <dgm:cxn modelId="{AE6866D3-E14A-4CEC-8680-74DD6CDF240E}" srcId="{481C41D0-9D10-4CFD-AE62-45735C11C8EA}" destId="{9CD308F6-2D63-4E4E-B87D-FE3739322F9D}" srcOrd="1" destOrd="0" parTransId="{2B4AD1B4-B509-4571-B140-2D2F34B69469}" sibTransId="{5A2C9016-4E87-44D0-BEDA-D45980DD867E}"/>
    <dgm:cxn modelId="{6A9B0DE8-D48F-453A-A1ED-CDBA73EDA1AB}" srcId="{9CD308F6-2D63-4E4E-B87D-FE3739322F9D}" destId="{10C59B25-145B-4478-9DAE-08C5AD3EE655}" srcOrd="1" destOrd="0" parTransId="{F557A47A-2E87-4BF0-A1F0-43CC53B62539}" sibTransId="{13C84F92-7790-4FEE-9F71-5B1F406A0B2F}"/>
    <dgm:cxn modelId="{2897D5E6-0D5E-4C33-A287-053EB99E130A}" type="presOf" srcId="{8BEF8B0C-9113-4591-9655-215161C10842}" destId="{906C447C-5E0D-4544-81FE-8EE7AD23B2D5}" srcOrd="0" destOrd="5" presId="urn:microsoft.com/office/officeart/2005/8/layout/hProcess9"/>
    <dgm:cxn modelId="{F62C9E38-D8B7-4015-B50F-C4E82F91E369}" type="presOf" srcId="{8FFFE55A-B844-40A9-BC92-28007D080ABE}" destId="{3639B7BB-0ECC-4368-87CD-DDF3E23FAB7D}" srcOrd="0" destOrd="1" presId="urn:microsoft.com/office/officeart/2005/8/layout/hProcess9"/>
    <dgm:cxn modelId="{8B8F5206-757C-4F82-B78A-DF4C747F65D6}" type="presOf" srcId="{CCE4FEEC-E95F-4542-B902-51FEE95CFA39}" destId="{3639B7BB-0ECC-4368-87CD-DDF3E23FAB7D}" srcOrd="0" destOrd="5" presId="urn:microsoft.com/office/officeart/2005/8/layout/hProcess9"/>
    <dgm:cxn modelId="{FF9D42AE-E6DF-45D2-BF9F-DB796E13FB49}" srcId="{481C41D0-9D10-4CFD-AE62-45735C11C8EA}" destId="{34948A60-4C44-4388-B6FC-CC638BED34C8}" srcOrd="2" destOrd="0" parTransId="{C109DA2E-268A-4494-BD0A-835A041E38DB}" sibTransId="{1CF0670B-27C2-4F06-8B0D-786A9A00539A}"/>
    <dgm:cxn modelId="{8B0F1BC9-272A-4558-B479-BFA1487E5F5E}" type="presOf" srcId="{3BC13915-75F2-4448-90BD-FC989198990D}" destId="{C59E1842-4A34-4662-8B22-72B8B93BAC2D}" srcOrd="0" destOrd="0" presId="urn:microsoft.com/office/officeart/2005/8/layout/hProcess9"/>
    <dgm:cxn modelId="{FD8B27E3-8704-4927-B74F-CD81C1255EE8}" type="presOf" srcId="{76DC40C1-8A09-4224-92E6-C004F9C2038E}" destId="{BC557A4F-ADF5-4916-9C56-44E74FE81092}" srcOrd="0" destOrd="1" presId="urn:microsoft.com/office/officeart/2005/8/layout/hProcess9"/>
    <dgm:cxn modelId="{11BC0F69-C6C1-4F92-991B-63FAF2D2EAE8}" type="presOf" srcId="{B2724F20-5303-44F4-8E22-6F7E70E2EC6D}" destId="{906C447C-5E0D-4544-81FE-8EE7AD23B2D5}" srcOrd="0" destOrd="3" presId="urn:microsoft.com/office/officeart/2005/8/layout/hProcess9"/>
    <dgm:cxn modelId="{0E57133B-D958-4771-8876-701F8DE80C6F}" type="presOf" srcId="{C1F53710-A565-458F-9548-1E4A25749725}" destId="{BC557A4F-ADF5-4916-9C56-44E74FE81092}" srcOrd="0" destOrd="0" presId="urn:microsoft.com/office/officeart/2005/8/layout/hProcess9"/>
    <dgm:cxn modelId="{20056CC1-8626-4F1E-BC37-FEDCCBAD9E92}" type="presOf" srcId="{A0895864-6394-41EF-87FA-05BCE60029B1}" destId="{906C447C-5E0D-4544-81FE-8EE7AD23B2D5}" srcOrd="0" destOrd="1" presId="urn:microsoft.com/office/officeart/2005/8/layout/hProcess9"/>
    <dgm:cxn modelId="{9C5C3287-D761-4AEE-89E4-2B77D998564F}" srcId="{34948A60-4C44-4388-B6FC-CC638BED34C8}" destId="{AD207E5D-C1DF-4EC6-B303-AA33ABCD1C3E}" srcOrd="1" destOrd="0" parTransId="{A08BD42E-D012-4285-A5B8-17E7A4BE0922}" sibTransId="{693F6078-55A0-49A3-A895-37AF1AF1F53E}"/>
    <dgm:cxn modelId="{80D3FB90-2379-4736-AA19-AFBEF64CC4BA}" type="presOf" srcId="{E155BB99-72B6-4CC8-AB82-4C8DC59D187F}" destId="{3639B7BB-0ECC-4368-87CD-DDF3E23FAB7D}" srcOrd="0" destOrd="3" presId="urn:microsoft.com/office/officeart/2005/8/layout/hProcess9"/>
    <dgm:cxn modelId="{19AB388C-58CC-4E5B-8FF5-7AEB01357337}" srcId="{10C59B25-145B-4478-9DAE-08C5AD3EE655}" destId="{93E7FD12-F8A0-4E03-A690-4C46EF276B3C}" srcOrd="1" destOrd="0" parTransId="{1277034B-3616-4C9B-B1BE-31FE01448459}" sibTransId="{7DE81794-B32F-441C-A3A4-E74BF3875D4B}"/>
    <dgm:cxn modelId="{26FF6BD0-51AC-4612-AD67-8FDFA38A66D4}" srcId="{9CD308F6-2D63-4E4E-B87D-FE3739322F9D}" destId="{8FFFE55A-B844-40A9-BC92-28007D080ABE}" srcOrd="0" destOrd="0" parTransId="{37AB51F3-0254-4F2C-8154-23CDE61CCC8D}" sibTransId="{1570FAA6-6502-4EA4-93E9-A23638C578D7}"/>
    <dgm:cxn modelId="{60ACB5EB-76F5-46DA-AB96-B048D1DD0C7C}" srcId="{3BC13915-75F2-4448-90BD-FC989198990D}" destId="{3F5D5D1C-4673-4DD7-B84D-83C8ED8648DC}" srcOrd="0" destOrd="0" parTransId="{BD303072-723E-4D1D-BD12-7947E778AD03}" sibTransId="{5C3E9149-8C9B-470D-A21A-9A0589DD3C1E}"/>
    <dgm:cxn modelId="{F8C05A1D-EDDE-4F91-97A0-AB529866E36F}" type="presOf" srcId="{AD207E5D-C1DF-4EC6-B303-AA33ABCD1C3E}" destId="{1A6F2ABC-52C0-42A8-BBC0-62B7B6B9F601}" srcOrd="0" destOrd="2" presId="urn:microsoft.com/office/officeart/2005/8/layout/hProcess9"/>
    <dgm:cxn modelId="{1E57C47C-5602-4208-B5D5-4EEE68BAC10D}" srcId="{A0895864-6394-41EF-87FA-05BCE60029B1}" destId="{1ADFC341-AEB4-46A0-9F4A-CA3883A22F45}" srcOrd="2" destOrd="0" parTransId="{43CE98EF-4183-4F4E-90FB-D6B95745F11F}" sibTransId="{05155AB5-7E4A-44A5-9D87-66AAD5A94934}"/>
    <dgm:cxn modelId="{9B034978-E3FD-4873-B9F4-7127B7C05D20}" type="presOf" srcId="{3F5D5D1C-4673-4DD7-B84D-83C8ED8648DC}" destId="{C59E1842-4A34-4662-8B22-72B8B93BAC2D}" srcOrd="0" destOrd="1" presId="urn:microsoft.com/office/officeart/2005/8/layout/hProcess9"/>
    <dgm:cxn modelId="{48B51BCA-5EB9-4B53-9779-4FC5090C7DAD}" srcId="{A0895864-6394-41EF-87FA-05BCE60029B1}" destId="{B2E7809F-9BE9-4131-8C49-C9147434F380}" srcOrd="0" destOrd="0" parTransId="{935F9529-C729-4CD4-BD5B-919C4E27911D}" sibTransId="{FB6D2D59-C9C0-4C66-8C1B-A94619E0FE6F}"/>
    <dgm:cxn modelId="{522209C9-C7AC-4847-B5FB-218CEEDE460F}" srcId="{481C41D0-9D10-4CFD-AE62-45735C11C8EA}" destId="{537E7C25-8827-456E-988A-33351849BF85}" srcOrd="0" destOrd="0" parTransId="{204015C8-774F-41AB-9EED-873AB35D2D4A}" sibTransId="{5BA5B83E-718C-470B-A4B4-672F5E71B4BB}"/>
    <dgm:cxn modelId="{D262193E-FB7F-4D27-AA84-1752863096F0}" type="presOf" srcId="{481C41D0-9D10-4CFD-AE62-45735C11C8EA}" destId="{19C58E08-D2C7-4C46-B285-F84EE143C39B}" srcOrd="0" destOrd="0" presId="urn:microsoft.com/office/officeart/2005/8/layout/hProcess9"/>
    <dgm:cxn modelId="{DF1BE07E-C6B2-4B8B-9E52-B96B822A75C4}" srcId="{C1F53710-A565-458F-9548-1E4A25749725}" destId="{76DC40C1-8A09-4224-92E6-C004F9C2038E}" srcOrd="0" destOrd="0" parTransId="{1AAC4E7F-ECF6-494D-9C76-962155335480}" sibTransId="{46EB4DE9-55C5-413E-AE32-ABBEA6BE33D9}"/>
    <dgm:cxn modelId="{E69124D2-51B7-444E-B07E-FD1C81BE73D7}" srcId="{A0895864-6394-41EF-87FA-05BCE60029B1}" destId="{B2724F20-5303-44F4-8E22-6F7E70E2EC6D}" srcOrd="1" destOrd="0" parTransId="{9473EABD-54BB-4441-9A6E-B73026D3B688}" sibTransId="{B8D2AAEE-E994-4D49-A5F1-057D81EAF3ED}"/>
    <dgm:cxn modelId="{FD71E721-4B9E-446A-9649-EA06CBAC7CAC}" type="presOf" srcId="{10C59B25-145B-4478-9DAE-08C5AD3EE655}" destId="{3639B7BB-0ECC-4368-87CD-DDF3E23FAB7D}" srcOrd="0" destOrd="2" presId="urn:microsoft.com/office/officeart/2005/8/layout/hProcess9"/>
    <dgm:cxn modelId="{925D5F95-D594-4E96-A728-43F6710787FB}" srcId="{34948A60-4C44-4388-B6FC-CC638BED34C8}" destId="{204736B3-E52B-4FD1-B330-1711BC78A601}" srcOrd="0" destOrd="0" parTransId="{F821381F-88D2-4B0D-865F-F56F5A6D4B8A}" sibTransId="{F81AE728-80BB-404F-8953-2961B1EFDE08}"/>
    <dgm:cxn modelId="{6AA47F1E-AF00-493C-9629-DA9CE783E751}" type="presOf" srcId="{34948A60-4C44-4388-B6FC-CC638BED34C8}" destId="{1A6F2ABC-52C0-42A8-BBC0-62B7B6B9F601}" srcOrd="0" destOrd="0" presId="urn:microsoft.com/office/officeart/2005/8/layout/hProcess9"/>
    <dgm:cxn modelId="{C6E7A5AF-5C61-4AB3-960A-8726B22054F3}" srcId="{481C41D0-9D10-4CFD-AE62-45735C11C8EA}" destId="{3BC13915-75F2-4448-90BD-FC989198990D}" srcOrd="3" destOrd="0" parTransId="{62D98D9A-5744-4F80-B885-DB880952621D}" sibTransId="{EDB5F05D-10AD-46F6-B2F6-519510E0EB0A}"/>
    <dgm:cxn modelId="{EFE3DD58-132B-4CB5-BAC3-E0F191ED3E2C}" type="presOf" srcId="{204736B3-E52B-4FD1-B330-1711BC78A601}" destId="{1A6F2ABC-52C0-42A8-BBC0-62B7B6B9F601}" srcOrd="0" destOrd="1" presId="urn:microsoft.com/office/officeart/2005/8/layout/hProcess9"/>
    <dgm:cxn modelId="{AE3CCAFA-16E9-4677-BEFA-BB1930C0B364}" type="presParOf" srcId="{19C58E08-D2C7-4C46-B285-F84EE143C39B}" destId="{750E1408-83F6-4CF5-AD41-55F19407EA2C}" srcOrd="0" destOrd="0" presId="urn:microsoft.com/office/officeart/2005/8/layout/hProcess9"/>
    <dgm:cxn modelId="{20619B99-C317-4DCB-81FB-879987CDBB80}" type="presParOf" srcId="{19C58E08-D2C7-4C46-B285-F84EE143C39B}" destId="{624D8843-B67A-4F0A-B163-AD6C6A6BBC69}" srcOrd="1" destOrd="0" presId="urn:microsoft.com/office/officeart/2005/8/layout/hProcess9"/>
    <dgm:cxn modelId="{474D527C-1808-472A-A8C3-6C4FF7AB1C6B}" type="presParOf" srcId="{624D8843-B67A-4F0A-B163-AD6C6A6BBC69}" destId="{906C447C-5E0D-4544-81FE-8EE7AD23B2D5}" srcOrd="0" destOrd="0" presId="urn:microsoft.com/office/officeart/2005/8/layout/hProcess9"/>
    <dgm:cxn modelId="{0CD71331-5F02-491C-86EF-1ACEA331E529}" type="presParOf" srcId="{624D8843-B67A-4F0A-B163-AD6C6A6BBC69}" destId="{04594246-9D21-4925-9522-753AC86E7760}" srcOrd="1" destOrd="0" presId="urn:microsoft.com/office/officeart/2005/8/layout/hProcess9"/>
    <dgm:cxn modelId="{0FEF67FE-3DB2-439D-9704-57A98A9BCAFB}" type="presParOf" srcId="{624D8843-B67A-4F0A-B163-AD6C6A6BBC69}" destId="{3639B7BB-0ECC-4368-87CD-DDF3E23FAB7D}" srcOrd="2" destOrd="0" presId="urn:microsoft.com/office/officeart/2005/8/layout/hProcess9"/>
    <dgm:cxn modelId="{9895BB10-8D0A-4D91-A25C-6ED5602E67AC}" type="presParOf" srcId="{624D8843-B67A-4F0A-B163-AD6C6A6BBC69}" destId="{E13D35AD-488D-4290-9381-58436CB7AD12}" srcOrd="3" destOrd="0" presId="urn:microsoft.com/office/officeart/2005/8/layout/hProcess9"/>
    <dgm:cxn modelId="{5E1524C4-4563-4E34-9E56-5810E52762BB}" type="presParOf" srcId="{624D8843-B67A-4F0A-B163-AD6C6A6BBC69}" destId="{1A6F2ABC-52C0-42A8-BBC0-62B7B6B9F601}" srcOrd="4" destOrd="0" presId="urn:microsoft.com/office/officeart/2005/8/layout/hProcess9"/>
    <dgm:cxn modelId="{23C22B0F-20CB-4C9D-A703-DBA381BDBCC6}" type="presParOf" srcId="{624D8843-B67A-4F0A-B163-AD6C6A6BBC69}" destId="{8DCE6E9D-1F09-418C-A678-45A36FB6EC9E}" srcOrd="5" destOrd="0" presId="urn:microsoft.com/office/officeart/2005/8/layout/hProcess9"/>
    <dgm:cxn modelId="{F3E82CB2-2073-46B6-A500-5BC69B0D6B16}" type="presParOf" srcId="{624D8843-B67A-4F0A-B163-AD6C6A6BBC69}" destId="{C59E1842-4A34-4662-8B22-72B8B93BAC2D}" srcOrd="6" destOrd="0" presId="urn:microsoft.com/office/officeart/2005/8/layout/hProcess9"/>
    <dgm:cxn modelId="{5454E820-A7DC-45CC-B83D-D360281989CE}" type="presParOf" srcId="{624D8843-B67A-4F0A-B163-AD6C6A6BBC69}" destId="{7CD13B64-CE62-4B1F-8839-60577888DFDE}" srcOrd="7" destOrd="0" presId="urn:microsoft.com/office/officeart/2005/8/layout/hProcess9"/>
    <dgm:cxn modelId="{BDC0BEB9-00F6-4258-81FB-CAAB13CFD15C}" type="presParOf" srcId="{624D8843-B67A-4F0A-B163-AD6C6A6BBC69}" destId="{BC557A4F-ADF5-4916-9C56-44E74FE8109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55951F-3D09-48D2-8077-6DB407E7C4B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CEE796D8-88C6-45ED-886A-7C9A93B31F96}">
      <dgm:prSet phldrT="[Text]"/>
      <dgm:spPr>
        <a:ln w="76200">
          <a:noFill/>
        </a:ln>
      </dgm:spPr>
      <dgm:t>
        <a:bodyPr/>
        <a:lstStyle/>
        <a:p>
          <a:r>
            <a:rPr lang="en-US" dirty="0"/>
            <a:t>Initial Sample/Specimen</a:t>
          </a:r>
        </a:p>
      </dgm:t>
    </dgm:pt>
    <dgm:pt modelId="{A480D69E-AD50-4E8D-B6FC-B2F4B916D252}" type="parTrans" cxnId="{80B6A7D6-3734-4A64-9767-9ABDB9BF2DA1}">
      <dgm:prSet/>
      <dgm:spPr/>
      <dgm:t>
        <a:bodyPr/>
        <a:lstStyle/>
        <a:p>
          <a:endParaRPr lang="en-US"/>
        </a:p>
      </dgm:t>
    </dgm:pt>
    <dgm:pt modelId="{92729B31-076D-4BE4-B5EC-420B61429D3D}" type="sibTrans" cxnId="{80B6A7D6-3734-4A64-9767-9ABDB9BF2DA1}">
      <dgm:prSet/>
      <dgm:spPr/>
      <dgm:t>
        <a:bodyPr/>
        <a:lstStyle/>
        <a:p>
          <a:endParaRPr lang="en-US"/>
        </a:p>
      </dgm:t>
    </dgm:pt>
    <dgm:pt modelId="{CA6F030B-BBC5-491A-AB17-D0A37A280952}">
      <dgm:prSet phldrT="[Text]"/>
      <dgm:spPr/>
      <dgm:t>
        <a:bodyPr/>
        <a:lstStyle/>
        <a:p>
          <a:r>
            <a:rPr lang="en-US" dirty="0"/>
            <a:t>Al / Mg alloy</a:t>
          </a:r>
        </a:p>
      </dgm:t>
    </dgm:pt>
    <dgm:pt modelId="{2AFB8AB2-D24F-408D-86FB-24EE03756154}" type="parTrans" cxnId="{C62D84E4-75A2-4BE5-9D9D-161B98DA313D}">
      <dgm:prSet/>
      <dgm:spPr/>
      <dgm:t>
        <a:bodyPr/>
        <a:lstStyle/>
        <a:p>
          <a:endParaRPr lang="en-US"/>
        </a:p>
      </dgm:t>
    </dgm:pt>
    <dgm:pt modelId="{A88E9954-2F2A-43D8-BCB8-782FCAAB1E36}" type="sibTrans" cxnId="{C62D84E4-75A2-4BE5-9D9D-161B98DA313D}">
      <dgm:prSet/>
      <dgm:spPr/>
      <dgm:t>
        <a:bodyPr/>
        <a:lstStyle/>
        <a:p>
          <a:endParaRPr lang="en-US"/>
        </a:p>
      </dgm:t>
    </dgm:pt>
    <dgm:pt modelId="{FF0B345E-282F-4E1E-80D0-991F650D8D86}">
      <dgm:prSet phldrT="[Text]"/>
      <dgm:spPr>
        <a:ln w="76200">
          <a:noFill/>
        </a:ln>
      </dgm:spPr>
      <dgm:t>
        <a:bodyPr/>
        <a:lstStyle/>
        <a:p>
          <a:r>
            <a:rPr lang="en-US" dirty="0"/>
            <a:t>Heat Treated specimen</a:t>
          </a:r>
        </a:p>
      </dgm:t>
    </dgm:pt>
    <dgm:pt modelId="{AE08B6DD-D22F-4B9A-949D-E54D962388C2}" type="parTrans" cxnId="{DE7BDA8A-D806-46E4-BA84-E885EAAA9375}">
      <dgm:prSet/>
      <dgm:spPr/>
      <dgm:t>
        <a:bodyPr/>
        <a:lstStyle/>
        <a:p>
          <a:endParaRPr lang="en-US"/>
        </a:p>
      </dgm:t>
    </dgm:pt>
    <dgm:pt modelId="{2F08ED90-8A3E-45A4-8EA9-CAAC741C1D5B}" type="sibTrans" cxnId="{DE7BDA8A-D806-46E4-BA84-E885EAAA9375}">
      <dgm:prSet/>
      <dgm:spPr/>
      <dgm:t>
        <a:bodyPr/>
        <a:lstStyle/>
        <a:p>
          <a:endParaRPr lang="en-US"/>
        </a:p>
      </dgm:t>
    </dgm:pt>
    <dgm:pt modelId="{697FF69F-179C-4873-BFD4-F3D60EC2A1D1}">
      <dgm:prSet phldrT="[Text]"/>
      <dgm:spPr/>
      <dgm:t>
        <a:bodyPr/>
        <a:lstStyle/>
        <a:p>
          <a:r>
            <a:rPr lang="en-US" dirty="0"/>
            <a:t>400</a:t>
          </a:r>
          <a:r>
            <a:rPr lang="en-US" dirty="0">
              <a:latin typeface="Calibri" panose="020F0502020204030204" pitchFamily="34" charset="0"/>
            </a:rPr>
            <a:t>°</a:t>
          </a:r>
          <a:r>
            <a:rPr lang="en-US" dirty="0"/>
            <a:t>C</a:t>
          </a:r>
        </a:p>
      </dgm:t>
    </dgm:pt>
    <dgm:pt modelId="{971E2DC6-C702-4082-A494-5BD91E0ADA7F}" type="parTrans" cxnId="{E6382E7C-39B8-4741-824F-70C5BBCB29B3}">
      <dgm:prSet/>
      <dgm:spPr/>
      <dgm:t>
        <a:bodyPr/>
        <a:lstStyle/>
        <a:p>
          <a:endParaRPr lang="en-US"/>
        </a:p>
      </dgm:t>
    </dgm:pt>
    <dgm:pt modelId="{A14B8952-A298-438A-900D-0380EF766A39}" type="sibTrans" cxnId="{E6382E7C-39B8-4741-824F-70C5BBCB29B3}">
      <dgm:prSet/>
      <dgm:spPr/>
      <dgm:t>
        <a:bodyPr/>
        <a:lstStyle/>
        <a:p>
          <a:endParaRPr lang="en-US"/>
        </a:p>
      </dgm:t>
    </dgm:pt>
    <dgm:pt modelId="{C0CD52A3-9C53-4F82-89B2-B43CA6D39030}">
      <dgm:prSet phldrT="[Text]"/>
      <dgm:spPr/>
      <dgm:t>
        <a:bodyPr/>
        <a:lstStyle/>
        <a:p>
          <a:r>
            <a:rPr lang="en-US" dirty="0"/>
            <a:t>5 um GS</a:t>
          </a:r>
        </a:p>
      </dgm:t>
    </dgm:pt>
    <dgm:pt modelId="{6D66FF56-380C-4D1F-A6A5-D8A5305E059E}" type="parTrans" cxnId="{F6489673-546B-4EB7-865A-EC3CAA21F266}">
      <dgm:prSet/>
      <dgm:spPr/>
      <dgm:t>
        <a:bodyPr/>
        <a:lstStyle/>
        <a:p>
          <a:endParaRPr lang="en-US"/>
        </a:p>
      </dgm:t>
    </dgm:pt>
    <dgm:pt modelId="{0B002956-57E5-4C4E-9654-DBC5F0A2BADA}" type="sibTrans" cxnId="{F6489673-546B-4EB7-865A-EC3CAA21F266}">
      <dgm:prSet/>
      <dgm:spPr/>
      <dgm:t>
        <a:bodyPr/>
        <a:lstStyle/>
        <a:p>
          <a:endParaRPr lang="en-US"/>
        </a:p>
      </dgm:t>
    </dgm:pt>
    <dgm:pt modelId="{2A1D5ED7-DAC9-421B-8885-A144E3F07814}">
      <dgm:prSet phldrT="[Text]"/>
      <dgm:spPr/>
      <dgm:t>
        <a:bodyPr/>
        <a:lstStyle/>
        <a:p>
          <a:r>
            <a:rPr lang="en-US" dirty="0"/>
            <a:t>3 hours</a:t>
          </a:r>
        </a:p>
      </dgm:t>
    </dgm:pt>
    <dgm:pt modelId="{2216006B-C8E0-497A-9CF3-5AD680A313AF}" type="parTrans" cxnId="{52A165CE-32AE-4C91-BC63-5E51014E4CBE}">
      <dgm:prSet/>
      <dgm:spPr/>
      <dgm:t>
        <a:bodyPr/>
        <a:lstStyle/>
        <a:p>
          <a:endParaRPr lang="en-US"/>
        </a:p>
      </dgm:t>
    </dgm:pt>
    <dgm:pt modelId="{CC857C13-8F2A-4C87-942E-BDD01E3B5D38}" type="sibTrans" cxnId="{52A165CE-32AE-4C91-BC63-5E51014E4CBE}">
      <dgm:prSet/>
      <dgm:spPr/>
      <dgm:t>
        <a:bodyPr/>
        <a:lstStyle/>
        <a:p>
          <a:endParaRPr lang="en-US"/>
        </a:p>
      </dgm:t>
    </dgm:pt>
    <dgm:pt modelId="{D38A154C-9D96-43A9-8D28-14AA055D595E}">
      <dgm:prSet phldrT="[Text]"/>
      <dgm:spPr/>
      <dgm:t>
        <a:bodyPr/>
        <a:lstStyle/>
        <a:p>
          <a:r>
            <a:rPr lang="en-US" dirty="0"/>
            <a:t>Argon atmosphere</a:t>
          </a:r>
        </a:p>
      </dgm:t>
    </dgm:pt>
    <dgm:pt modelId="{08516A95-3B77-4C70-ACF8-D17BDBCAB8D2}" type="parTrans" cxnId="{DB871247-BA7B-4E4E-B8D4-4B1CB5A0F7A6}">
      <dgm:prSet/>
      <dgm:spPr/>
      <dgm:t>
        <a:bodyPr/>
        <a:lstStyle/>
        <a:p>
          <a:endParaRPr lang="en-US"/>
        </a:p>
      </dgm:t>
    </dgm:pt>
    <dgm:pt modelId="{C4CD18A5-54F7-42BA-B74C-49008CF2AD9F}" type="sibTrans" cxnId="{DB871247-BA7B-4E4E-B8D4-4B1CB5A0F7A6}">
      <dgm:prSet/>
      <dgm:spPr/>
      <dgm:t>
        <a:bodyPr/>
        <a:lstStyle/>
        <a:p>
          <a:endParaRPr lang="en-US"/>
        </a:p>
      </dgm:t>
    </dgm:pt>
    <dgm:pt modelId="{F2F729A1-4177-4D7E-AB43-288DDC3AFAF5}">
      <dgm:prSet phldrT="[Text]"/>
      <dgm:spPr/>
      <dgm:t>
        <a:bodyPr/>
        <a:lstStyle/>
        <a:p>
          <a:r>
            <a:rPr lang="en-US" dirty="0"/>
            <a:t>Water quench</a:t>
          </a:r>
        </a:p>
      </dgm:t>
    </dgm:pt>
    <dgm:pt modelId="{7F1BA097-1C6F-4481-ABAE-3A1DFB0E3610}" type="parTrans" cxnId="{38030F11-4D83-410D-9AE0-C452ECFC7BB1}">
      <dgm:prSet/>
      <dgm:spPr/>
      <dgm:t>
        <a:bodyPr/>
        <a:lstStyle/>
        <a:p>
          <a:endParaRPr lang="en-US"/>
        </a:p>
      </dgm:t>
    </dgm:pt>
    <dgm:pt modelId="{F3D3958F-EE6C-4795-8D37-9FFD64C8EE1C}" type="sibTrans" cxnId="{38030F11-4D83-410D-9AE0-C452ECFC7BB1}">
      <dgm:prSet/>
      <dgm:spPr/>
      <dgm:t>
        <a:bodyPr/>
        <a:lstStyle/>
        <a:p>
          <a:endParaRPr lang="en-US"/>
        </a:p>
      </dgm:t>
    </dgm:pt>
    <dgm:pt modelId="{61F5A7CA-F95D-46F7-9007-1F707E04938C}">
      <dgm:prSet phldrT="[Text]"/>
      <dgm:spPr/>
      <dgm:t>
        <a:bodyPr/>
        <a:lstStyle/>
        <a:p>
          <a:r>
            <a:rPr lang="en-US" dirty="0"/>
            <a:t>99wt% 1wt%</a:t>
          </a:r>
        </a:p>
      </dgm:t>
    </dgm:pt>
    <dgm:pt modelId="{74DEC98A-5585-48B4-959D-93E829723069}" type="parTrans" cxnId="{5E9D8055-3F01-46B5-873E-0A147DB323E9}">
      <dgm:prSet/>
      <dgm:spPr/>
      <dgm:t>
        <a:bodyPr/>
        <a:lstStyle/>
        <a:p>
          <a:endParaRPr lang="en-US"/>
        </a:p>
      </dgm:t>
    </dgm:pt>
    <dgm:pt modelId="{5DBC7EAF-C473-4F2A-A259-4AF7201D2A7A}" type="sibTrans" cxnId="{5E9D8055-3F01-46B5-873E-0A147DB323E9}">
      <dgm:prSet/>
      <dgm:spPr/>
      <dgm:t>
        <a:bodyPr/>
        <a:lstStyle/>
        <a:p>
          <a:endParaRPr lang="en-US"/>
        </a:p>
      </dgm:t>
    </dgm:pt>
    <dgm:pt modelId="{965E5C54-71C1-4C38-92B4-478450344BAB}">
      <dgm:prSet phldrT="[Text]"/>
      <dgm:spPr/>
      <dgm:t>
        <a:bodyPr/>
        <a:lstStyle/>
        <a:p>
          <a:r>
            <a:rPr lang="en-US" dirty="0"/>
            <a:t>Ingot</a:t>
          </a:r>
        </a:p>
      </dgm:t>
    </dgm:pt>
    <dgm:pt modelId="{C4254E4D-7788-4AAD-8806-3066ADDCE5F6}" type="parTrans" cxnId="{E31EFA45-54E5-43B9-9A42-9E9FCFC50DEF}">
      <dgm:prSet/>
      <dgm:spPr/>
      <dgm:t>
        <a:bodyPr/>
        <a:lstStyle/>
        <a:p>
          <a:endParaRPr lang="en-US"/>
        </a:p>
      </dgm:t>
    </dgm:pt>
    <dgm:pt modelId="{B805CFB1-C214-447A-A645-2496FD83BA56}" type="sibTrans" cxnId="{E31EFA45-54E5-43B9-9A42-9E9FCFC50DEF}">
      <dgm:prSet/>
      <dgm:spPr/>
      <dgm:t>
        <a:bodyPr/>
        <a:lstStyle/>
        <a:p>
          <a:endParaRPr lang="en-US"/>
        </a:p>
      </dgm:t>
    </dgm:pt>
    <dgm:pt modelId="{3D6B49B1-4FAA-49F0-B38B-47D36107A0FD}" type="pres">
      <dgm:prSet presAssocID="{6755951F-3D09-48D2-8077-6DB407E7C4BD}" presName="rootnode" presStyleCnt="0">
        <dgm:presLayoutVars>
          <dgm:chMax/>
          <dgm:chPref/>
          <dgm:dir/>
          <dgm:animLvl val="lvl"/>
        </dgm:presLayoutVars>
      </dgm:prSet>
      <dgm:spPr/>
    </dgm:pt>
    <dgm:pt modelId="{A3843854-7658-469F-A7D3-0CB6F6FE37C8}" type="pres">
      <dgm:prSet presAssocID="{CEE796D8-88C6-45ED-886A-7C9A93B31F96}" presName="composite" presStyleCnt="0"/>
      <dgm:spPr/>
    </dgm:pt>
    <dgm:pt modelId="{59E6A84A-7C0A-422B-8BF2-D90792E8E6AD}" type="pres">
      <dgm:prSet presAssocID="{CEE796D8-88C6-45ED-886A-7C9A93B31F96}" presName="bentUpArrow1" presStyleLbl="alignImgPlace1" presStyleIdx="0" presStyleCnt="1" custLinFactNeighborX="-4303" custLinFactNeighborY="-7555"/>
      <dgm:spPr/>
    </dgm:pt>
    <dgm:pt modelId="{B3D7CFB7-6C48-44BC-8EFB-5D0D8FBF7CD6}" type="pres">
      <dgm:prSet presAssocID="{CEE796D8-88C6-45ED-886A-7C9A93B31F96}" presName="ParentText" presStyleLbl="node1" presStyleIdx="0" presStyleCnt="2">
        <dgm:presLayoutVars>
          <dgm:chMax val="1"/>
          <dgm:chPref val="1"/>
          <dgm:bulletEnabled val="1"/>
        </dgm:presLayoutVars>
      </dgm:prSet>
      <dgm:spPr/>
    </dgm:pt>
    <dgm:pt modelId="{4BEFDA23-309C-46B0-8E5A-1ECBEA847C05}" type="pres">
      <dgm:prSet presAssocID="{CEE796D8-88C6-45ED-886A-7C9A93B31F96}" presName="ChildText" presStyleLbl="revTx" presStyleIdx="0" presStyleCnt="2" custScaleX="154962" custLinFactNeighborX="31341" custLinFactNeighborY="-8058">
        <dgm:presLayoutVars>
          <dgm:chMax val="0"/>
          <dgm:chPref val="0"/>
          <dgm:bulletEnabled val="1"/>
        </dgm:presLayoutVars>
      </dgm:prSet>
      <dgm:spPr/>
    </dgm:pt>
    <dgm:pt modelId="{45479CB5-0F4C-48FA-812F-60988F5B77DA}" type="pres">
      <dgm:prSet presAssocID="{92729B31-076D-4BE4-B5EC-420B61429D3D}" presName="sibTrans" presStyleCnt="0"/>
      <dgm:spPr/>
    </dgm:pt>
    <dgm:pt modelId="{E681892D-3DB9-4298-BA35-231AD20F050D}" type="pres">
      <dgm:prSet presAssocID="{FF0B345E-282F-4E1E-80D0-991F650D8D86}" presName="composite" presStyleCnt="0"/>
      <dgm:spPr/>
    </dgm:pt>
    <dgm:pt modelId="{3FDC0069-2998-4FB7-8373-41F423B5D7DE}" type="pres">
      <dgm:prSet presAssocID="{FF0B345E-282F-4E1E-80D0-991F650D8D86}" presName="ParentText" presStyleLbl="node1" presStyleIdx="1" presStyleCnt="2">
        <dgm:presLayoutVars>
          <dgm:chMax val="1"/>
          <dgm:chPref val="1"/>
          <dgm:bulletEnabled val="1"/>
        </dgm:presLayoutVars>
      </dgm:prSet>
      <dgm:spPr/>
    </dgm:pt>
    <dgm:pt modelId="{5DA20219-4A44-4B90-ACE5-FBD28C90D4B2}" type="pres">
      <dgm:prSet presAssocID="{FF0B345E-282F-4E1E-80D0-991F650D8D86}" presName="FinalChildText" presStyleLbl="revTx" presStyleIdx="1" presStyleCnt="2">
        <dgm:presLayoutVars>
          <dgm:chMax val="0"/>
          <dgm:chPref val="0"/>
          <dgm:bulletEnabled val="1"/>
        </dgm:presLayoutVars>
      </dgm:prSet>
      <dgm:spPr/>
    </dgm:pt>
  </dgm:ptLst>
  <dgm:cxnLst>
    <dgm:cxn modelId="{63F184DF-AB8F-4FA4-A24C-877EB7DC9F82}" type="presOf" srcId="{61F5A7CA-F95D-46F7-9007-1F707E04938C}" destId="{4BEFDA23-309C-46B0-8E5A-1ECBEA847C05}" srcOrd="0" destOrd="1" presId="urn:microsoft.com/office/officeart/2005/8/layout/StepDownProcess"/>
    <dgm:cxn modelId="{5E9D8055-3F01-46B5-873E-0A147DB323E9}" srcId="{CA6F030B-BBC5-491A-AB17-D0A37A280952}" destId="{61F5A7CA-F95D-46F7-9007-1F707E04938C}" srcOrd="0" destOrd="0" parTransId="{74DEC98A-5585-48B4-959D-93E829723069}" sibTransId="{5DBC7EAF-C473-4F2A-A259-4AF7201D2A7A}"/>
    <dgm:cxn modelId="{300E54F4-6CEE-4DF7-BCC3-73B6C7A21E0E}" type="presOf" srcId="{FF0B345E-282F-4E1E-80D0-991F650D8D86}" destId="{3FDC0069-2998-4FB7-8373-41F423B5D7DE}" srcOrd="0" destOrd="0" presId="urn:microsoft.com/office/officeart/2005/8/layout/StepDownProcess"/>
    <dgm:cxn modelId="{E6382E7C-39B8-4741-824F-70C5BBCB29B3}" srcId="{FF0B345E-282F-4E1E-80D0-991F650D8D86}" destId="{697FF69F-179C-4873-BFD4-F3D60EC2A1D1}" srcOrd="0" destOrd="0" parTransId="{971E2DC6-C702-4082-A494-5BD91E0ADA7F}" sibTransId="{A14B8952-A298-438A-900D-0380EF766A39}"/>
    <dgm:cxn modelId="{A08C2EDA-6115-41D8-BB14-B0EF8B482F32}" type="presOf" srcId="{CEE796D8-88C6-45ED-886A-7C9A93B31F96}" destId="{B3D7CFB7-6C48-44BC-8EFB-5D0D8FBF7CD6}" srcOrd="0" destOrd="0" presId="urn:microsoft.com/office/officeart/2005/8/layout/StepDownProcess"/>
    <dgm:cxn modelId="{DE7BDA8A-D806-46E4-BA84-E885EAAA9375}" srcId="{6755951F-3D09-48D2-8077-6DB407E7C4BD}" destId="{FF0B345E-282F-4E1E-80D0-991F650D8D86}" srcOrd="1" destOrd="0" parTransId="{AE08B6DD-D22F-4B9A-949D-E54D962388C2}" sibTransId="{2F08ED90-8A3E-45A4-8EA9-CAAC741C1D5B}"/>
    <dgm:cxn modelId="{80B6A7D6-3734-4A64-9767-9ABDB9BF2DA1}" srcId="{6755951F-3D09-48D2-8077-6DB407E7C4BD}" destId="{CEE796D8-88C6-45ED-886A-7C9A93B31F96}" srcOrd="0" destOrd="0" parTransId="{A480D69E-AD50-4E8D-B6FC-B2F4B916D252}" sibTransId="{92729B31-076D-4BE4-B5EC-420B61429D3D}"/>
    <dgm:cxn modelId="{6E78663B-D25B-458F-A21B-945E04E4D92D}" type="presOf" srcId="{2A1D5ED7-DAC9-421B-8885-A144E3F07814}" destId="{5DA20219-4A44-4B90-ACE5-FBD28C90D4B2}" srcOrd="0" destOrd="1" presId="urn:microsoft.com/office/officeart/2005/8/layout/StepDownProcess"/>
    <dgm:cxn modelId="{70054730-259F-4163-B36C-10B49BBE0F08}" type="presOf" srcId="{CA6F030B-BBC5-491A-AB17-D0A37A280952}" destId="{4BEFDA23-309C-46B0-8E5A-1ECBEA847C05}" srcOrd="0" destOrd="0" presId="urn:microsoft.com/office/officeart/2005/8/layout/StepDownProcess"/>
    <dgm:cxn modelId="{FF6705C5-B9A1-4E10-A316-3AFC17A31E31}" type="presOf" srcId="{C0CD52A3-9C53-4F82-89B2-B43CA6D39030}" destId="{4BEFDA23-309C-46B0-8E5A-1ECBEA847C05}" srcOrd="0" destOrd="3" presId="urn:microsoft.com/office/officeart/2005/8/layout/StepDownProcess"/>
    <dgm:cxn modelId="{C62D84E4-75A2-4BE5-9D9D-161B98DA313D}" srcId="{CEE796D8-88C6-45ED-886A-7C9A93B31F96}" destId="{CA6F030B-BBC5-491A-AB17-D0A37A280952}" srcOrd="0" destOrd="0" parTransId="{2AFB8AB2-D24F-408D-86FB-24EE03756154}" sibTransId="{A88E9954-2F2A-43D8-BCB8-782FCAAB1E36}"/>
    <dgm:cxn modelId="{E31EFA45-54E5-43B9-9A42-9E9FCFC50DEF}" srcId="{CA6F030B-BBC5-491A-AB17-D0A37A280952}" destId="{965E5C54-71C1-4C38-92B4-478450344BAB}" srcOrd="1" destOrd="0" parTransId="{C4254E4D-7788-4AAD-8806-3066ADDCE5F6}" sibTransId="{B805CFB1-C214-447A-A645-2496FD83BA56}"/>
    <dgm:cxn modelId="{38030F11-4D83-410D-9AE0-C452ECFC7BB1}" srcId="{FF0B345E-282F-4E1E-80D0-991F650D8D86}" destId="{F2F729A1-4177-4D7E-AB43-288DDC3AFAF5}" srcOrd="1" destOrd="0" parTransId="{7F1BA097-1C6F-4481-ABAE-3A1DFB0E3610}" sibTransId="{F3D3958F-EE6C-4795-8D37-9FFD64C8EE1C}"/>
    <dgm:cxn modelId="{CFCA7143-8FBD-498A-B393-9E0A07CE494A}" type="presOf" srcId="{965E5C54-71C1-4C38-92B4-478450344BAB}" destId="{4BEFDA23-309C-46B0-8E5A-1ECBEA847C05}" srcOrd="0" destOrd="2" presId="urn:microsoft.com/office/officeart/2005/8/layout/StepDownProcess"/>
    <dgm:cxn modelId="{DB871247-BA7B-4E4E-B8D4-4B1CB5A0F7A6}" srcId="{697FF69F-179C-4873-BFD4-F3D60EC2A1D1}" destId="{D38A154C-9D96-43A9-8D28-14AA055D595E}" srcOrd="1" destOrd="0" parTransId="{08516A95-3B77-4C70-ACF8-D17BDBCAB8D2}" sibTransId="{C4CD18A5-54F7-42BA-B74C-49008CF2AD9F}"/>
    <dgm:cxn modelId="{F6489673-546B-4EB7-865A-EC3CAA21F266}" srcId="{CA6F030B-BBC5-491A-AB17-D0A37A280952}" destId="{C0CD52A3-9C53-4F82-89B2-B43CA6D39030}" srcOrd="2" destOrd="0" parTransId="{6D66FF56-380C-4D1F-A6A5-D8A5305E059E}" sibTransId="{0B002956-57E5-4C4E-9654-DBC5F0A2BADA}"/>
    <dgm:cxn modelId="{E7F713C6-2076-4D98-995F-F194A142C239}" type="presOf" srcId="{F2F729A1-4177-4D7E-AB43-288DDC3AFAF5}" destId="{5DA20219-4A44-4B90-ACE5-FBD28C90D4B2}" srcOrd="0" destOrd="3" presId="urn:microsoft.com/office/officeart/2005/8/layout/StepDownProcess"/>
    <dgm:cxn modelId="{8F35D60F-51D6-4ADC-8DED-EE17FF561695}" type="presOf" srcId="{6755951F-3D09-48D2-8077-6DB407E7C4BD}" destId="{3D6B49B1-4FAA-49F0-B38B-47D36107A0FD}" srcOrd="0" destOrd="0" presId="urn:microsoft.com/office/officeart/2005/8/layout/StepDownProcess"/>
    <dgm:cxn modelId="{EAC00F87-474F-4BEE-9374-CAEF9F59E2D8}" type="presOf" srcId="{697FF69F-179C-4873-BFD4-F3D60EC2A1D1}" destId="{5DA20219-4A44-4B90-ACE5-FBD28C90D4B2}" srcOrd="0" destOrd="0" presId="urn:microsoft.com/office/officeart/2005/8/layout/StepDownProcess"/>
    <dgm:cxn modelId="{52A165CE-32AE-4C91-BC63-5E51014E4CBE}" srcId="{697FF69F-179C-4873-BFD4-F3D60EC2A1D1}" destId="{2A1D5ED7-DAC9-421B-8885-A144E3F07814}" srcOrd="0" destOrd="0" parTransId="{2216006B-C8E0-497A-9CF3-5AD680A313AF}" sibTransId="{CC857C13-8F2A-4C87-942E-BDD01E3B5D38}"/>
    <dgm:cxn modelId="{3EE5066A-69FB-4878-9358-0207A4ED0C52}" type="presOf" srcId="{D38A154C-9D96-43A9-8D28-14AA055D595E}" destId="{5DA20219-4A44-4B90-ACE5-FBD28C90D4B2}" srcOrd="0" destOrd="2" presId="urn:microsoft.com/office/officeart/2005/8/layout/StepDownProcess"/>
    <dgm:cxn modelId="{2B76132F-C6F9-43DE-8720-A4C26108D866}" type="presParOf" srcId="{3D6B49B1-4FAA-49F0-B38B-47D36107A0FD}" destId="{A3843854-7658-469F-A7D3-0CB6F6FE37C8}" srcOrd="0" destOrd="0" presId="urn:microsoft.com/office/officeart/2005/8/layout/StepDownProcess"/>
    <dgm:cxn modelId="{2F91CC39-8D63-46F8-88CD-7514F31708FB}" type="presParOf" srcId="{A3843854-7658-469F-A7D3-0CB6F6FE37C8}" destId="{59E6A84A-7C0A-422B-8BF2-D90792E8E6AD}" srcOrd="0" destOrd="0" presId="urn:microsoft.com/office/officeart/2005/8/layout/StepDownProcess"/>
    <dgm:cxn modelId="{56DFFAD0-C484-4749-A41C-07C5BABF50EB}" type="presParOf" srcId="{A3843854-7658-469F-A7D3-0CB6F6FE37C8}" destId="{B3D7CFB7-6C48-44BC-8EFB-5D0D8FBF7CD6}" srcOrd="1" destOrd="0" presId="urn:microsoft.com/office/officeart/2005/8/layout/StepDownProcess"/>
    <dgm:cxn modelId="{C8DA5F01-8493-4C23-947A-CA6C443113E8}" type="presParOf" srcId="{A3843854-7658-469F-A7D3-0CB6F6FE37C8}" destId="{4BEFDA23-309C-46B0-8E5A-1ECBEA847C05}" srcOrd="2" destOrd="0" presId="urn:microsoft.com/office/officeart/2005/8/layout/StepDownProcess"/>
    <dgm:cxn modelId="{9FA22654-C6C6-4823-948B-847BF33843A0}" type="presParOf" srcId="{3D6B49B1-4FAA-49F0-B38B-47D36107A0FD}" destId="{45479CB5-0F4C-48FA-812F-60988F5B77DA}" srcOrd="1" destOrd="0" presId="urn:microsoft.com/office/officeart/2005/8/layout/StepDownProcess"/>
    <dgm:cxn modelId="{9D20452F-9938-4592-8AE2-9F28D7E0FE4D}" type="presParOf" srcId="{3D6B49B1-4FAA-49F0-B38B-47D36107A0FD}" destId="{E681892D-3DB9-4298-BA35-231AD20F050D}" srcOrd="2" destOrd="0" presId="urn:microsoft.com/office/officeart/2005/8/layout/StepDownProcess"/>
    <dgm:cxn modelId="{1E9CF017-5F82-4CDF-8AB8-DB05955F5BDE}" type="presParOf" srcId="{E681892D-3DB9-4298-BA35-231AD20F050D}" destId="{3FDC0069-2998-4FB7-8373-41F423B5D7DE}" srcOrd="0" destOrd="0" presId="urn:microsoft.com/office/officeart/2005/8/layout/StepDownProcess"/>
    <dgm:cxn modelId="{C8A60DA5-AA5F-4628-84F5-632E2520C0EB}" type="presParOf" srcId="{E681892D-3DB9-4298-BA35-231AD20F050D}" destId="{5DA20219-4A44-4B90-ACE5-FBD28C90D4B2}"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E61AD4-B4E3-4084-8E46-1F813923951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7CD4AF2B-6072-4703-A944-A6BD15FCE8A5}">
      <dgm:prSet phldrT="[Text]"/>
      <dgm:spPr/>
      <dgm:t>
        <a:bodyPr/>
        <a:lstStyle/>
        <a:p>
          <a:r>
            <a:rPr lang="en-US" dirty="0"/>
            <a:t>Melted WQ</a:t>
          </a:r>
        </a:p>
      </dgm:t>
    </dgm:pt>
    <dgm:pt modelId="{3B20CD27-2228-486F-BBEC-C2FB99BF8230}" type="parTrans" cxnId="{640353AD-F80F-4D58-9C14-25B724F6456A}">
      <dgm:prSet/>
      <dgm:spPr/>
      <dgm:t>
        <a:bodyPr/>
        <a:lstStyle/>
        <a:p>
          <a:endParaRPr lang="en-US"/>
        </a:p>
      </dgm:t>
    </dgm:pt>
    <dgm:pt modelId="{93B043A8-19F6-4598-8285-A953D3322E7E}" type="sibTrans" cxnId="{640353AD-F80F-4D58-9C14-25B724F6456A}">
      <dgm:prSet/>
      <dgm:spPr/>
      <dgm:t>
        <a:bodyPr/>
        <a:lstStyle/>
        <a:p>
          <a:endParaRPr lang="en-US"/>
        </a:p>
      </dgm:t>
    </dgm:pt>
    <dgm:pt modelId="{CA8DE9B7-E7BC-4852-BBE5-23477256ADAD}">
      <dgm:prSet phldrT="[Text]"/>
      <dgm:spPr/>
      <dgm:t>
        <a:bodyPr/>
        <a:lstStyle/>
        <a:p>
          <a:r>
            <a:rPr lang="en-US" dirty="0"/>
            <a:t>HT</a:t>
          </a:r>
          <a:br>
            <a:rPr lang="en-US" dirty="0"/>
          </a:br>
          <a:r>
            <a:rPr lang="en-US" dirty="0"/>
            <a:t>500C</a:t>
          </a:r>
        </a:p>
      </dgm:t>
    </dgm:pt>
    <dgm:pt modelId="{0114557E-D5B2-4C87-89A7-444C34D59967}" type="parTrans" cxnId="{5FF556BB-5E31-4765-88AC-0AD81F077B0B}">
      <dgm:prSet/>
      <dgm:spPr/>
      <dgm:t>
        <a:bodyPr/>
        <a:lstStyle/>
        <a:p>
          <a:endParaRPr lang="en-US" dirty="0"/>
        </a:p>
      </dgm:t>
    </dgm:pt>
    <dgm:pt modelId="{93342571-C1F0-4ADD-B412-4528D29B83CB}" type="sibTrans" cxnId="{5FF556BB-5E31-4765-88AC-0AD81F077B0B}">
      <dgm:prSet/>
      <dgm:spPr/>
      <dgm:t>
        <a:bodyPr/>
        <a:lstStyle/>
        <a:p>
          <a:endParaRPr lang="en-US"/>
        </a:p>
      </dgm:t>
    </dgm:pt>
    <dgm:pt modelId="{6AB5FB2B-4EA4-4683-9850-7BB04D2BBDA5}">
      <dgm:prSet phldrT="[Text]"/>
      <dgm:spPr/>
      <dgm:t>
        <a:bodyPr/>
        <a:lstStyle/>
        <a:p>
          <a:r>
            <a:rPr lang="en-US" dirty="0"/>
            <a:t>HT 550C</a:t>
          </a:r>
        </a:p>
        <a:p>
          <a:r>
            <a:rPr lang="en-US" dirty="0"/>
            <a:t>WQ</a:t>
          </a:r>
        </a:p>
      </dgm:t>
    </dgm:pt>
    <dgm:pt modelId="{B2AB61C8-639C-4653-BF50-3D7C501FFE82}" type="parTrans" cxnId="{E81709E8-4F54-456E-9D0D-C959841C783F}">
      <dgm:prSet/>
      <dgm:spPr/>
      <dgm:t>
        <a:bodyPr/>
        <a:lstStyle/>
        <a:p>
          <a:endParaRPr lang="en-US" dirty="0"/>
        </a:p>
      </dgm:t>
    </dgm:pt>
    <dgm:pt modelId="{0953CE37-2977-47C4-8BEC-2478621977F0}" type="sibTrans" cxnId="{E81709E8-4F54-456E-9D0D-C959841C783F}">
      <dgm:prSet/>
      <dgm:spPr/>
      <dgm:t>
        <a:bodyPr/>
        <a:lstStyle/>
        <a:p>
          <a:endParaRPr lang="en-US"/>
        </a:p>
      </dgm:t>
    </dgm:pt>
    <dgm:pt modelId="{5D05A0D0-F6D6-4FDC-BB3B-1926A447C557}">
      <dgm:prSet phldrT="[Text]"/>
      <dgm:spPr/>
      <dgm:t>
        <a:bodyPr/>
        <a:lstStyle/>
        <a:p>
          <a:r>
            <a:rPr lang="en-US" dirty="0"/>
            <a:t>HT 600C</a:t>
          </a:r>
        </a:p>
      </dgm:t>
    </dgm:pt>
    <dgm:pt modelId="{C29FFB46-A8E6-4BD5-B838-9EEF7A39404D}" type="parTrans" cxnId="{8BC28BC1-1A8C-4F42-964C-C9442D96A8AC}">
      <dgm:prSet/>
      <dgm:spPr/>
      <dgm:t>
        <a:bodyPr/>
        <a:lstStyle/>
        <a:p>
          <a:endParaRPr lang="en-US" dirty="0"/>
        </a:p>
      </dgm:t>
    </dgm:pt>
    <dgm:pt modelId="{9106A4DE-9850-4EC5-9F53-4589DD3AAD59}" type="sibTrans" cxnId="{8BC28BC1-1A8C-4F42-964C-C9442D96A8AC}">
      <dgm:prSet/>
      <dgm:spPr/>
      <dgm:t>
        <a:bodyPr/>
        <a:lstStyle/>
        <a:p>
          <a:endParaRPr lang="en-US"/>
        </a:p>
      </dgm:t>
    </dgm:pt>
    <dgm:pt modelId="{2BDEA836-40E0-4FE2-BA26-4A64E66F9E4A}">
      <dgm:prSet phldrT="[Text]"/>
      <dgm:spPr/>
      <dgm:t>
        <a:bodyPr/>
        <a:lstStyle/>
        <a:p>
          <a:r>
            <a:rPr lang="en-US" dirty="0"/>
            <a:t>HT 700C</a:t>
          </a:r>
        </a:p>
      </dgm:t>
    </dgm:pt>
    <dgm:pt modelId="{FFD4378D-A9F0-4A02-A1B1-F0760B7D792B}" type="parTrans" cxnId="{FFF9B28B-326F-46E2-A03B-452A665C3989}">
      <dgm:prSet/>
      <dgm:spPr/>
      <dgm:t>
        <a:bodyPr/>
        <a:lstStyle/>
        <a:p>
          <a:endParaRPr lang="en-US" dirty="0"/>
        </a:p>
      </dgm:t>
    </dgm:pt>
    <dgm:pt modelId="{4879160F-5D6F-4F00-9E58-94F79649DB73}" type="sibTrans" cxnId="{FFF9B28B-326F-46E2-A03B-452A665C3989}">
      <dgm:prSet/>
      <dgm:spPr/>
      <dgm:t>
        <a:bodyPr/>
        <a:lstStyle/>
        <a:p>
          <a:endParaRPr lang="en-US"/>
        </a:p>
      </dgm:t>
    </dgm:pt>
    <dgm:pt modelId="{CECBFCE6-D0EE-481B-BA71-F82F8DB4068E}">
      <dgm:prSet phldrT="[Text]"/>
      <dgm:spPr/>
      <dgm:t>
        <a:bodyPr/>
        <a:lstStyle/>
        <a:p>
          <a:r>
            <a:rPr lang="en-US" dirty="0"/>
            <a:t>HT </a:t>
          </a:r>
          <a:br>
            <a:rPr lang="en-US" dirty="0"/>
          </a:br>
          <a:r>
            <a:rPr lang="en-US" dirty="0"/>
            <a:t>550C</a:t>
          </a:r>
        </a:p>
        <a:p>
          <a:r>
            <a:rPr lang="en-US" dirty="0"/>
            <a:t>FURNACE COOL</a:t>
          </a:r>
        </a:p>
      </dgm:t>
    </dgm:pt>
    <dgm:pt modelId="{E3E0F5A5-4DF3-4DD7-93D5-7A60B60ED10C}" type="parTrans" cxnId="{D60E2260-51CD-43B1-8FCE-CA782154231F}">
      <dgm:prSet/>
      <dgm:spPr/>
      <dgm:t>
        <a:bodyPr/>
        <a:lstStyle/>
        <a:p>
          <a:endParaRPr lang="en-US" dirty="0"/>
        </a:p>
      </dgm:t>
    </dgm:pt>
    <dgm:pt modelId="{EFAA73CF-FDA4-40AE-A3AF-9D3D5F9DDBF9}" type="sibTrans" cxnId="{D60E2260-51CD-43B1-8FCE-CA782154231F}">
      <dgm:prSet/>
      <dgm:spPr/>
      <dgm:t>
        <a:bodyPr/>
        <a:lstStyle/>
        <a:p>
          <a:endParaRPr lang="en-US"/>
        </a:p>
      </dgm:t>
    </dgm:pt>
    <dgm:pt modelId="{AC9B39A8-92A5-41A2-9E98-3F464BFA5880}" type="pres">
      <dgm:prSet presAssocID="{0AE61AD4-B4E3-4084-8E46-1F813923951E}" presName="Name0" presStyleCnt="0">
        <dgm:presLayoutVars>
          <dgm:chMax val="1"/>
          <dgm:dir/>
          <dgm:animLvl val="ctr"/>
          <dgm:resizeHandles val="exact"/>
        </dgm:presLayoutVars>
      </dgm:prSet>
      <dgm:spPr/>
    </dgm:pt>
    <dgm:pt modelId="{E0C93874-82AA-4F54-86FF-9AEF7990F388}" type="pres">
      <dgm:prSet presAssocID="{7CD4AF2B-6072-4703-A944-A6BD15FCE8A5}" presName="centerShape" presStyleLbl="node0" presStyleIdx="0" presStyleCnt="1"/>
      <dgm:spPr/>
    </dgm:pt>
    <dgm:pt modelId="{C37F75C7-FE77-4EB3-B022-FFB2E74732FA}" type="pres">
      <dgm:prSet presAssocID="{0114557E-D5B2-4C87-89A7-444C34D59967}" presName="parTrans" presStyleLbl="sibTrans2D1" presStyleIdx="0" presStyleCnt="5"/>
      <dgm:spPr/>
    </dgm:pt>
    <dgm:pt modelId="{C9AF10AA-416F-49E0-AF26-87FE98046BF0}" type="pres">
      <dgm:prSet presAssocID="{0114557E-D5B2-4C87-89A7-444C34D59967}" presName="connectorText" presStyleLbl="sibTrans2D1" presStyleIdx="0" presStyleCnt="5"/>
      <dgm:spPr/>
    </dgm:pt>
    <dgm:pt modelId="{42B232E1-3DF3-4DC1-92DF-559F83C3B636}" type="pres">
      <dgm:prSet presAssocID="{CA8DE9B7-E7BC-4852-BBE5-23477256ADAD}" presName="node" presStyleLbl="node1" presStyleIdx="0" presStyleCnt="5">
        <dgm:presLayoutVars>
          <dgm:bulletEnabled val="1"/>
        </dgm:presLayoutVars>
      </dgm:prSet>
      <dgm:spPr/>
    </dgm:pt>
    <dgm:pt modelId="{764A50D5-C518-4D88-A88B-D8BAEF1913C5}" type="pres">
      <dgm:prSet presAssocID="{B2AB61C8-639C-4653-BF50-3D7C501FFE82}" presName="parTrans" presStyleLbl="sibTrans2D1" presStyleIdx="1" presStyleCnt="5"/>
      <dgm:spPr/>
    </dgm:pt>
    <dgm:pt modelId="{1F478D32-EBC7-4369-948E-27439B528CB3}" type="pres">
      <dgm:prSet presAssocID="{B2AB61C8-639C-4653-BF50-3D7C501FFE82}" presName="connectorText" presStyleLbl="sibTrans2D1" presStyleIdx="1" presStyleCnt="5"/>
      <dgm:spPr/>
    </dgm:pt>
    <dgm:pt modelId="{0CA9BC39-CA2B-46D1-9050-CB1CD5B42C2B}" type="pres">
      <dgm:prSet presAssocID="{6AB5FB2B-4EA4-4683-9850-7BB04D2BBDA5}" presName="node" presStyleLbl="node1" presStyleIdx="1" presStyleCnt="5">
        <dgm:presLayoutVars>
          <dgm:bulletEnabled val="1"/>
        </dgm:presLayoutVars>
      </dgm:prSet>
      <dgm:spPr/>
    </dgm:pt>
    <dgm:pt modelId="{288CDEFB-4FA3-4D44-8030-E1F160168083}" type="pres">
      <dgm:prSet presAssocID="{E3E0F5A5-4DF3-4DD7-93D5-7A60B60ED10C}" presName="parTrans" presStyleLbl="sibTrans2D1" presStyleIdx="2" presStyleCnt="5"/>
      <dgm:spPr/>
    </dgm:pt>
    <dgm:pt modelId="{F086DAED-512E-476D-9FFC-46A61E2B1FDB}" type="pres">
      <dgm:prSet presAssocID="{E3E0F5A5-4DF3-4DD7-93D5-7A60B60ED10C}" presName="connectorText" presStyleLbl="sibTrans2D1" presStyleIdx="2" presStyleCnt="5"/>
      <dgm:spPr/>
    </dgm:pt>
    <dgm:pt modelId="{90C125D8-95BF-4D54-B731-4F75834C1BEB}" type="pres">
      <dgm:prSet presAssocID="{CECBFCE6-D0EE-481B-BA71-F82F8DB4068E}" presName="node" presStyleLbl="node1" presStyleIdx="2" presStyleCnt="5">
        <dgm:presLayoutVars>
          <dgm:bulletEnabled val="1"/>
        </dgm:presLayoutVars>
      </dgm:prSet>
      <dgm:spPr/>
    </dgm:pt>
    <dgm:pt modelId="{85E3C940-A872-4299-BCD9-EDF721F41FF2}" type="pres">
      <dgm:prSet presAssocID="{C29FFB46-A8E6-4BD5-B838-9EEF7A39404D}" presName="parTrans" presStyleLbl="sibTrans2D1" presStyleIdx="3" presStyleCnt="5"/>
      <dgm:spPr/>
    </dgm:pt>
    <dgm:pt modelId="{8F2E9A57-1C3C-467D-93E9-493CBDA5016B}" type="pres">
      <dgm:prSet presAssocID="{C29FFB46-A8E6-4BD5-B838-9EEF7A39404D}" presName="connectorText" presStyleLbl="sibTrans2D1" presStyleIdx="3" presStyleCnt="5"/>
      <dgm:spPr/>
    </dgm:pt>
    <dgm:pt modelId="{04BBE80C-862F-4D86-88DD-06B9250E3989}" type="pres">
      <dgm:prSet presAssocID="{5D05A0D0-F6D6-4FDC-BB3B-1926A447C557}" presName="node" presStyleLbl="node1" presStyleIdx="3" presStyleCnt="5">
        <dgm:presLayoutVars>
          <dgm:bulletEnabled val="1"/>
        </dgm:presLayoutVars>
      </dgm:prSet>
      <dgm:spPr/>
    </dgm:pt>
    <dgm:pt modelId="{70024E56-0D83-4A6E-8255-E46DC7DE6D49}" type="pres">
      <dgm:prSet presAssocID="{FFD4378D-A9F0-4A02-A1B1-F0760B7D792B}" presName="parTrans" presStyleLbl="sibTrans2D1" presStyleIdx="4" presStyleCnt="5"/>
      <dgm:spPr/>
    </dgm:pt>
    <dgm:pt modelId="{D198D404-937E-4797-BA1B-286D6070C2D5}" type="pres">
      <dgm:prSet presAssocID="{FFD4378D-A9F0-4A02-A1B1-F0760B7D792B}" presName="connectorText" presStyleLbl="sibTrans2D1" presStyleIdx="4" presStyleCnt="5"/>
      <dgm:spPr/>
    </dgm:pt>
    <dgm:pt modelId="{6D053EFB-D987-4D74-A494-CA2C414848E5}" type="pres">
      <dgm:prSet presAssocID="{2BDEA836-40E0-4FE2-BA26-4A64E66F9E4A}" presName="node" presStyleLbl="node1" presStyleIdx="4" presStyleCnt="5">
        <dgm:presLayoutVars>
          <dgm:bulletEnabled val="1"/>
        </dgm:presLayoutVars>
      </dgm:prSet>
      <dgm:spPr/>
    </dgm:pt>
  </dgm:ptLst>
  <dgm:cxnLst>
    <dgm:cxn modelId="{FE456B4B-3ADA-4503-8E02-01F562375FD8}" type="presOf" srcId="{CA8DE9B7-E7BC-4852-BBE5-23477256ADAD}" destId="{42B232E1-3DF3-4DC1-92DF-559F83C3B636}" srcOrd="0" destOrd="0" presId="urn:microsoft.com/office/officeart/2005/8/layout/radial5"/>
    <dgm:cxn modelId="{DBCA7C26-6DA7-490B-803D-C7820F11DD90}" type="presOf" srcId="{0114557E-D5B2-4C87-89A7-444C34D59967}" destId="{C37F75C7-FE77-4EB3-B022-FFB2E74732FA}" srcOrd="0" destOrd="0" presId="urn:microsoft.com/office/officeart/2005/8/layout/radial5"/>
    <dgm:cxn modelId="{1EBAC178-3DB8-4CFE-A689-86C286DB7273}" type="presOf" srcId="{2BDEA836-40E0-4FE2-BA26-4A64E66F9E4A}" destId="{6D053EFB-D987-4D74-A494-CA2C414848E5}" srcOrd="0" destOrd="0" presId="urn:microsoft.com/office/officeart/2005/8/layout/radial5"/>
    <dgm:cxn modelId="{0080D349-9E01-4B3F-A4B8-069B7268FA03}" type="presOf" srcId="{0114557E-D5B2-4C87-89A7-444C34D59967}" destId="{C9AF10AA-416F-49E0-AF26-87FE98046BF0}" srcOrd="1" destOrd="0" presId="urn:microsoft.com/office/officeart/2005/8/layout/radial5"/>
    <dgm:cxn modelId="{401DA85A-DD23-49E2-93CE-699789F9FDA4}" type="presOf" srcId="{6AB5FB2B-4EA4-4683-9850-7BB04D2BBDA5}" destId="{0CA9BC39-CA2B-46D1-9050-CB1CD5B42C2B}" srcOrd="0" destOrd="0" presId="urn:microsoft.com/office/officeart/2005/8/layout/radial5"/>
    <dgm:cxn modelId="{640353AD-F80F-4D58-9C14-25B724F6456A}" srcId="{0AE61AD4-B4E3-4084-8E46-1F813923951E}" destId="{7CD4AF2B-6072-4703-A944-A6BD15FCE8A5}" srcOrd="0" destOrd="0" parTransId="{3B20CD27-2228-486F-BBEC-C2FB99BF8230}" sibTransId="{93B043A8-19F6-4598-8285-A953D3322E7E}"/>
    <dgm:cxn modelId="{94BA9B05-A2B8-4267-B37F-042E32904F60}" type="presOf" srcId="{C29FFB46-A8E6-4BD5-B838-9EEF7A39404D}" destId="{85E3C940-A872-4299-BCD9-EDF721F41FF2}" srcOrd="0" destOrd="0" presId="urn:microsoft.com/office/officeart/2005/8/layout/radial5"/>
    <dgm:cxn modelId="{FFF9B28B-326F-46E2-A03B-452A665C3989}" srcId="{7CD4AF2B-6072-4703-A944-A6BD15FCE8A5}" destId="{2BDEA836-40E0-4FE2-BA26-4A64E66F9E4A}" srcOrd="4" destOrd="0" parTransId="{FFD4378D-A9F0-4A02-A1B1-F0760B7D792B}" sibTransId="{4879160F-5D6F-4F00-9E58-94F79649DB73}"/>
    <dgm:cxn modelId="{D842CF5F-4FE5-4003-B2A6-A16159A7CB32}" type="presOf" srcId="{E3E0F5A5-4DF3-4DD7-93D5-7A60B60ED10C}" destId="{288CDEFB-4FA3-4D44-8030-E1F160168083}" srcOrd="0" destOrd="0" presId="urn:microsoft.com/office/officeart/2005/8/layout/radial5"/>
    <dgm:cxn modelId="{1AF5BAE2-C9BF-4C7E-B63A-3A4868078455}" type="presOf" srcId="{5D05A0D0-F6D6-4FDC-BB3B-1926A447C557}" destId="{04BBE80C-862F-4D86-88DD-06B9250E3989}" srcOrd="0" destOrd="0" presId="urn:microsoft.com/office/officeart/2005/8/layout/radial5"/>
    <dgm:cxn modelId="{1D436257-B891-43BA-8D27-9B7B6FDC5EAF}" type="presOf" srcId="{E3E0F5A5-4DF3-4DD7-93D5-7A60B60ED10C}" destId="{F086DAED-512E-476D-9FFC-46A61E2B1FDB}" srcOrd="1" destOrd="0" presId="urn:microsoft.com/office/officeart/2005/8/layout/radial5"/>
    <dgm:cxn modelId="{B43896AC-C6AE-4D75-A15C-A71E83578C3F}" type="presOf" srcId="{B2AB61C8-639C-4653-BF50-3D7C501FFE82}" destId="{764A50D5-C518-4D88-A88B-D8BAEF1913C5}" srcOrd="0" destOrd="0" presId="urn:microsoft.com/office/officeart/2005/8/layout/radial5"/>
    <dgm:cxn modelId="{8BC28BC1-1A8C-4F42-964C-C9442D96A8AC}" srcId="{7CD4AF2B-6072-4703-A944-A6BD15FCE8A5}" destId="{5D05A0D0-F6D6-4FDC-BB3B-1926A447C557}" srcOrd="3" destOrd="0" parTransId="{C29FFB46-A8E6-4BD5-B838-9EEF7A39404D}" sibTransId="{9106A4DE-9850-4EC5-9F53-4589DD3AAD59}"/>
    <dgm:cxn modelId="{5FF556BB-5E31-4765-88AC-0AD81F077B0B}" srcId="{7CD4AF2B-6072-4703-A944-A6BD15FCE8A5}" destId="{CA8DE9B7-E7BC-4852-BBE5-23477256ADAD}" srcOrd="0" destOrd="0" parTransId="{0114557E-D5B2-4C87-89A7-444C34D59967}" sibTransId="{93342571-C1F0-4ADD-B412-4528D29B83CB}"/>
    <dgm:cxn modelId="{DABDF6DB-A8F0-42A6-B597-F5DF5A52F2F1}" type="presOf" srcId="{CECBFCE6-D0EE-481B-BA71-F82F8DB4068E}" destId="{90C125D8-95BF-4D54-B731-4F75834C1BEB}" srcOrd="0" destOrd="0" presId="urn:microsoft.com/office/officeart/2005/8/layout/radial5"/>
    <dgm:cxn modelId="{CE2F477E-DB71-4B50-A8A2-73AFB067B466}" type="presOf" srcId="{0AE61AD4-B4E3-4084-8E46-1F813923951E}" destId="{AC9B39A8-92A5-41A2-9E98-3F464BFA5880}" srcOrd="0" destOrd="0" presId="urn:microsoft.com/office/officeart/2005/8/layout/radial5"/>
    <dgm:cxn modelId="{1F3F9117-FCCE-40AC-8A3E-B64B9B7AC7C9}" type="presOf" srcId="{7CD4AF2B-6072-4703-A944-A6BD15FCE8A5}" destId="{E0C93874-82AA-4F54-86FF-9AEF7990F388}" srcOrd="0" destOrd="0" presId="urn:microsoft.com/office/officeart/2005/8/layout/radial5"/>
    <dgm:cxn modelId="{1917718D-1C48-4214-87C0-285FADA40751}" type="presOf" srcId="{B2AB61C8-639C-4653-BF50-3D7C501FFE82}" destId="{1F478D32-EBC7-4369-948E-27439B528CB3}" srcOrd="1" destOrd="0" presId="urn:microsoft.com/office/officeart/2005/8/layout/radial5"/>
    <dgm:cxn modelId="{72909EF2-2B5C-409D-A0FA-5750A1B06D83}" type="presOf" srcId="{FFD4378D-A9F0-4A02-A1B1-F0760B7D792B}" destId="{70024E56-0D83-4A6E-8255-E46DC7DE6D49}" srcOrd="0" destOrd="0" presId="urn:microsoft.com/office/officeart/2005/8/layout/radial5"/>
    <dgm:cxn modelId="{9895FED1-4C28-41C7-A3EF-873D6F98BCBE}" type="presOf" srcId="{FFD4378D-A9F0-4A02-A1B1-F0760B7D792B}" destId="{D198D404-937E-4797-BA1B-286D6070C2D5}" srcOrd="1" destOrd="0" presId="urn:microsoft.com/office/officeart/2005/8/layout/radial5"/>
    <dgm:cxn modelId="{E81709E8-4F54-456E-9D0D-C959841C783F}" srcId="{7CD4AF2B-6072-4703-A944-A6BD15FCE8A5}" destId="{6AB5FB2B-4EA4-4683-9850-7BB04D2BBDA5}" srcOrd="1" destOrd="0" parTransId="{B2AB61C8-639C-4653-BF50-3D7C501FFE82}" sibTransId="{0953CE37-2977-47C4-8BEC-2478621977F0}"/>
    <dgm:cxn modelId="{D60E2260-51CD-43B1-8FCE-CA782154231F}" srcId="{7CD4AF2B-6072-4703-A944-A6BD15FCE8A5}" destId="{CECBFCE6-D0EE-481B-BA71-F82F8DB4068E}" srcOrd="2" destOrd="0" parTransId="{E3E0F5A5-4DF3-4DD7-93D5-7A60B60ED10C}" sibTransId="{EFAA73CF-FDA4-40AE-A3AF-9D3D5F9DDBF9}"/>
    <dgm:cxn modelId="{2EE62A0F-DAEF-46AB-8942-78EA74F77A70}" type="presOf" srcId="{C29FFB46-A8E6-4BD5-B838-9EEF7A39404D}" destId="{8F2E9A57-1C3C-467D-93E9-493CBDA5016B}" srcOrd="1" destOrd="0" presId="urn:microsoft.com/office/officeart/2005/8/layout/radial5"/>
    <dgm:cxn modelId="{53E453BD-58F6-4014-AAB8-BD277A9F0BCD}" type="presParOf" srcId="{AC9B39A8-92A5-41A2-9E98-3F464BFA5880}" destId="{E0C93874-82AA-4F54-86FF-9AEF7990F388}" srcOrd="0" destOrd="0" presId="urn:microsoft.com/office/officeart/2005/8/layout/radial5"/>
    <dgm:cxn modelId="{F9015829-3491-4E67-B6AE-B3496A11CA09}" type="presParOf" srcId="{AC9B39A8-92A5-41A2-9E98-3F464BFA5880}" destId="{C37F75C7-FE77-4EB3-B022-FFB2E74732FA}" srcOrd="1" destOrd="0" presId="urn:microsoft.com/office/officeart/2005/8/layout/radial5"/>
    <dgm:cxn modelId="{FFEAA358-75C1-4F85-86CC-C46E64694BB1}" type="presParOf" srcId="{C37F75C7-FE77-4EB3-B022-FFB2E74732FA}" destId="{C9AF10AA-416F-49E0-AF26-87FE98046BF0}" srcOrd="0" destOrd="0" presId="urn:microsoft.com/office/officeart/2005/8/layout/radial5"/>
    <dgm:cxn modelId="{27FED54B-8D02-491C-A7D7-66CF4CCBEA14}" type="presParOf" srcId="{AC9B39A8-92A5-41A2-9E98-3F464BFA5880}" destId="{42B232E1-3DF3-4DC1-92DF-559F83C3B636}" srcOrd="2" destOrd="0" presId="urn:microsoft.com/office/officeart/2005/8/layout/radial5"/>
    <dgm:cxn modelId="{D3F087C0-1E45-4104-9384-8C1A8AC5F6F9}" type="presParOf" srcId="{AC9B39A8-92A5-41A2-9E98-3F464BFA5880}" destId="{764A50D5-C518-4D88-A88B-D8BAEF1913C5}" srcOrd="3" destOrd="0" presId="urn:microsoft.com/office/officeart/2005/8/layout/radial5"/>
    <dgm:cxn modelId="{D2883813-EA9A-4F87-8B13-EDC4EFC855FE}" type="presParOf" srcId="{764A50D5-C518-4D88-A88B-D8BAEF1913C5}" destId="{1F478D32-EBC7-4369-948E-27439B528CB3}" srcOrd="0" destOrd="0" presId="urn:microsoft.com/office/officeart/2005/8/layout/radial5"/>
    <dgm:cxn modelId="{91C0A2F9-65EA-4BD8-909F-CD83CC3DEA6E}" type="presParOf" srcId="{AC9B39A8-92A5-41A2-9E98-3F464BFA5880}" destId="{0CA9BC39-CA2B-46D1-9050-CB1CD5B42C2B}" srcOrd="4" destOrd="0" presId="urn:microsoft.com/office/officeart/2005/8/layout/radial5"/>
    <dgm:cxn modelId="{87D79ED0-5AFB-419C-B337-07D7BFF64244}" type="presParOf" srcId="{AC9B39A8-92A5-41A2-9E98-3F464BFA5880}" destId="{288CDEFB-4FA3-4D44-8030-E1F160168083}" srcOrd="5" destOrd="0" presId="urn:microsoft.com/office/officeart/2005/8/layout/radial5"/>
    <dgm:cxn modelId="{BEC7412E-3C2B-496D-B416-9072250D3789}" type="presParOf" srcId="{288CDEFB-4FA3-4D44-8030-E1F160168083}" destId="{F086DAED-512E-476D-9FFC-46A61E2B1FDB}" srcOrd="0" destOrd="0" presId="urn:microsoft.com/office/officeart/2005/8/layout/radial5"/>
    <dgm:cxn modelId="{50603803-84A2-4B68-A639-58CB01E65DDC}" type="presParOf" srcId="{AC9B39A8-92A5-41A2-9E98-3F464BFA5880}" destId="{90C125D8-95BF-4D54-B731-4F75834C1BEB}" srcOrd="6" destOrd="0" presId="urn:microsoft.com/office/officeart/2005/8/layout/radial5"/>
    <dgm:cxn modelId="{5025C9F1-438E-4596-91FF-6E9F53AD2E34}" type="presParOf" srcId="{AC9B39A8-92A5-41A2-9E98-3F464BFA5880}" destId="{85E3C940-A872-4299-BCD9-EDF721F41FF2}" srcOrd="7" destOrd="0" presId="urn:microsoft.com/office/officeart/2005/8/layout/radial5"/>
    <dgm:cxn modelId="{A82EFBBA-7CB2-446D-84B6-004FCD58251C}" type="presParOf" srcId="{85E3C940-A872-4299-BCD9-EDF721F41FF2}" destId="{8F2E9A57-1C3C-467D-93E9-493CBDA5016B}" srcOrd="0" destOrd="0" presId="urn:microsoft.com/office/officeart/2005/8/layout/radial5"/>
    <dgm:cxn modelId="{C669C0DA-F01C-4848-A806-4539C4A116A5}" type="presParOf" srcId="{AC9B39A8-92A5-41A2-9E98-3F464BFA5880}" destId="{04BBE80C-862F-4D86-88DD-06B9250E3989}" srcOrd="8" destOrd="0" presId="urn:microsoft.com/office/officeart/2005/8/layout/radial5"/>
    <dgm:cxn modelId="{03E511A2-832E-43A2-9F7F-93C4B637A924}" type="presParOf" srcId="{AC9B39A8-92A5-41A2-9E98-3F464BFA5880}" destId="{70024E56-0D83-4A6E-8255-E46DC7DE6D49}" srcOrd="9" destOrd="0" presId="urn:microsoft.com/office/officeart/2005/8/layout/radial5"/>
    <dgm:cxn modelId="{9186D432-77C3-4152-88EE-DCD14D6649C9}" type="presParOf" srcId="{70024E56-0D83-4A6E-8255-E46DC7DE6D49}" destId="{D198D404-937E-4797-BA1B-286D6070C2D5}" srcOrd="0" destOrd="0" presId="urn:microsoft.com/office/officeart/2005/8/layout/radial5"/>
    <dgm:cxn modelId="{D557C133-8521-4AFB-9467-371FB39C446A}" type="presParOf" srcId="{AC9B39A8-92A5-41A2-9E98-3F464BFA5880}" destId="{6D053EFB-D987-4D74-A494-CA2C414848E5}"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4916AF-E6C4-4917-80C1-15F22BB976C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00D4A90-0202-4031-A4D1-01210BF962AC}">
      <dgm:prSet phldrT="[Text]" custT="1"/>
      <dgm:spPr/>
      <dgm:t>
        <a:bodyPr/>
        <a:lstStyle/>
        <a:p>
          <a:r>
            <a:rPr lang="en-US" sz="1600" u="none" dirty="0"/>
            <a:t>Melting &amp; Casting</a:t>
          </a:r>
        </a:p>
      </dgm:t>
    </dgm:pt>
    <dgm:pt modelId="{A7EB40A5-6A64-4009-B228-268846450BEE}" type="parTrans" cxnId="{F0C9A3E9-8207-492D-96BE-82FD56B6D26D}">
      <dgm:prSet/>
      <dgm:spPr/>
      <dgm:t>
        <a:bodyPr/>
        <a:lstStyle/>
        <a:p>
          <a:endParaRPr lang="en-US" sz="1800"/>
        </a:p>
      </dgm:t>
    </dgm:pt>
    <dgm:pt modelId="{2B03461E-1772-412C-BE26-3CA019E71C9E}" type="sibTrans" cxnId="{F0C9A3E9-8207-492D-96BE-82FD56B6D26D}">
      <dgm:prSet/>
      <dgm:spPr/>
      <dgm:t>
        <a:bodyPr/>
        <a:lstStyle/>
        <a:p>
          <a:endParaRPr lang="en-US" sz="1800"/>
        </a:p>
      </dgm:t>
    </dgm:pt>
    <dgm:pt modelId="{C2E81728-BEA0-4D0A-A7FD-07D89E5B2F12}">
      <dgm:prSet custT="1"/>
      <dgm:spPr/>
      <dgm:t>
        <a:bodyPr/>
        <a:lstStyle/>
        <a:p>
          <a:r>
            <a:rPr lang="en-US" sz="1100" u="none" dirty="0"/>
            <a:t>Arc Melting</a:t>
          </a:r>
        </a:p>
      </dgm:t>
    </dgm:pt>
    <dgm:pt modelId="{9EA829AC-DD9B-4386-AA3B-3B6281D88F1F}" type="parTrans" cxnId="{652EB2F1-4B3D-412F-A839-ADE9A90DF993}">
      <dgm:prSet/>
      <dgm:spPr/>
      <dgm:t>
        <a:bodyPr/>
        <a:lstStyle/>
        <a:p>
          <a:endParaRPr lang="en-US" sz="1800"/>
        </a:p>
      </dgm:t>
    </dgm:pt>
    <dgm:pt modelId="{0AE97FC9-D90D-48E1-BE24-A507EF2AD1EB}" type="sibTrans" cxnId="{652EB2F1-4B3D-412F-A839-ADE9A90DF993}">
      <dgm:prSet/>
      <dgm:spPr/>
      <dgm:t>
        <a:bodyPr/>
        <a:lstStyle/>
        <a:p>
          <a:endParaRPr lang="en-US" sz="1800"/>
        </a:p>
      </dgm:t>
    </dgm:pt>
    <dgm:pt modelId="{4FBE8AAA-C830-4E8C-B21A-FE1F64015BFC}">
      <dgm:prSet custT="1"/>
      <dgm:spPr/>
      <dgm:t>
        <a:bodyPr/>
        <a:lstStyle/>
        <a:p>
          <a:r>
            <a:rPr lang="en-US" sz="1100" u="none" dirty="0"/>
            <a:t>Induction Melting</a:t>
          </a:r>
        </a:p>
      </dgm:t>
    </dgm:pt>
    <dgm:pt modelId="{1ADB72F4-126F-414C-8E39-D110BB2DE824}" type="parTrans" cxnId="{7CE26C77-51BE-4F22-9A49-76AC17648750}">
      <dgm:prSet/>
      <dgm:spPr/>
      <dgm:t>
        <a:bodyPr/>
        <a:lstStyle/>
        <a:p>
          <a:endParaRPr lang="en-US" sz="1800"/>
        </a:p>
      </dgm:t>
    </dgm:pt>
    <dgm:pt modelId="{CCE388BD-8F6E-432E-81F9-940131CA2205}" type="sibTrans" cxnId="{7CE26C77-51BE-4F22-9A49-76AC17648750}">
      <dgm:prSet/>
      <dgm:spPr/>
      <dgm:t>
        <a:bodyPr/>
        <a:lstStyle/>
        <a:p>
          <a:endParaRPr lang="en-US" sz="1800"/>
        </a:p>
      </dgm:t>
    </dgm:pt>
    <dgm:pt modelId="{5D8171CA-5B11-4D25-A4A0-2DE19E0A3AAE}">
      <dgm:prSet custT="1"/>
      <dgm:spPr/>
      <dgm:t>
        <a:bodyPr/>
        <a:lstStyle/>
        <a:p>
          <a:r>
            <a:rPr lang="en-US" sz="1100" u="none" dirty="0"/>
            <a:t>Radiation/Furnace  Melting</a:t>
          </a:r>
        </a:p>
      </dgm:t>
    </dgm:pt>
    <dgm:pt modelId="{27FAE75E-8A7E-40A1-B71A-05A3C7C660CE}" type="parTrans" cxnId="{C92B28C7-102B-4D37-AED2-21AB7B528276}">
      <dgm:prSet/>
      <dgm:spPr/>
      <dgm:t>
        <a:bodyPr/>
        <a:lstStyle/>
        <a:p>
          <a:endParaRPr lang="en-US" sz="1800"/>
        </a:p>
      </dgm:t>
    </dgm:pt>
    <dgm:pt modelId="{5EB922EA-F815-4E94-9DA7-B7604E053918}" type="sibTrans" cxnId="{C92B28C7-102B-4D37-AED2-21AB7B528276}">
      <dgm:prSet/>
      <dgm:spPr/>
      <dgm:t>
        <a:bodyPr/>
        <a:lstStyle/>
        <a:p>
          <a:endParaRPr lang="en-US" sz="1800"/>
        </a:p>
      </dgm:t>
    </dgm:pt>
    <dgm:pt modelId="{E519FC02-70B7-483C-B4CC-638C182CFF38}">
      <dgm:prSet custT="1"/>
      <dgm:spPr/>
      <dgm:t>
        <a:bodyPr/>
        <a:lstStyle/>
        <a:p>
          <a:r>
            <a:rPr lang="en-US" sz="1100" u="none" dirty="0"/>
            <a:t>Vacuum Degassing</a:t>
          </a:r>
        </a:p>
      </dgm:t>
    </dgm:pt>
    <dgm:pt modelId="{D9874608-2B12-44AB-AC93-2A3CCB76872E}" type="parTrans" cxnId="{88841C0A-7558-41F4-B8F1-64FA53E4B056}">
      <dgm:prSet/>
      <dgm:spPr/>
      <dgm:t>
        <a:bodyPr/>
        <a:lstStyle/>
        <a:p>
          <a:endParaRPr lang="en-US" sz="1800"/>
        </a:p>
      </dgm:t>
    </dgm:pt>
    <dgm:pt modelId="{7C0B228E-9613-4F95-AD9C-6CEB0AE17935}" type="sibTrans" cxnId="{88841C0A-7558-41F4-B8F1-64FA53E4B056}">
      <dgm:prSet/>
      <dgm:spPr/>
      <dgm:t>
        <a:bodyPr/>
        <a:lstStyle/>
        <a:p>
          <a:endParaRPr lang="en-US" sz="1800"/>
        </a:p>
      </dgm:t>
    </dgm:pt>
    <dgm:pt modelId="{77433A21-F782-4C75-9A4A-D5B757621CF4}">
      <dgm:prSet custT="1"/>
      <dgm:spPr/>
      <dgm:t>
        <a:bodyPr/>
        <a:lstStyle/>
        <a:p>
          <a:r>
            <a:rPr lang="en-US" sz="1600" u="none" dirty="0"/>
            <a:t>Deposition Processing</a:t>
          </a:r>
        </a:p>
      </dgm:t>
    </dgm:pt>
    <dgm:pt modelId="{B38B6FB2-4BBA-44D9-A63F-E7E4FEF04479}" type="parTrans" cxnId="{777CD02C-52D6-408E-9D4F-2AB7043169D5}">
      <dgm:prSet/>
      <dgm:spPr/>
      <dgm:t>
        <a:bodyPr/>
        <a:lstStyle/>
        <a:p>
          <a:endParaRPr lang="en-US" sz="1800"/>
        </a:p>
      </dgm:t>
    </dgm:pt>
    <dgm:pt modelId="{B70A719B-5AD5-4C02-A83B-B16D1B170EDE}" type="sibTrans" cxnId="{777CD02C-52D6-408E-9D4F-2AB7043169D5}">
      <dgm:prSet/>
      <dgm:spPr/>
      <dgm:t>
        <a:bodyPr/>
        <a:lstStyle/>
        <a:p>
          <a:endParaRPr lang="en-US" sz="1800"/>
        </a:p>
      </dgm:t>
    </dgm:pt>
    <dgm:pt modelId="{0B00B85D-3711-4C12-A53B-1DBADB550996}">
      <dgm:prSet custT="1"/>
      <dgm:spPr/>
      <dgm:t>
        <a:bodyPr/>
        <a:lstStyle/>
        <a:p>
          <a:r>
            <a:rPr lang="en-US" sz="1100" u="none" dirty="0"/>
            <a:t>Chemical Vapor Depositing</a:t>
          </a:r>
        </a:p>
      </dgm:t>
    </dgm:pt>
    <dgm:pt modelId="{D49338CD-03A5-4D03-9E54-49EE4C4771A0}" type="parTrans" cxnId="{8F80CB7B-67A5-408E-800A-D2C2DCFB58C8}">
      <dgm:prSet/>
      <dgm:spPr/>
      <dgm:t>
        <a:bodyPr/>
        <a:lstStyle/>
        <a:p>
          <a:endParaRPr lang="en-US" sz="1800"/>
        </a:p>
      </dgm:t>
    </dgm:pt>
    <dgm:pt modelId="{94282067-AB98-446A-9251-7403439D1F48}" type="sibTrans" cxnId="{8F80CB7B-67A5-408E-800A-D2C2DCFB58C8}">
      <dgm:prSet/>
      <dgm:spPr/>
      <dgm:t>
        <a:bodyPr/>
        <a:lstStyle/>
        <a:p>
          <a:endParaRPr lang="en-US" sz="1800"/>
        </a:p>
      </dgm:t>
    </dgm:pt>
    <dgm:pt modelId="{EE02417D-EDF4-4C9B-B419-72137572B0F9}">
      <dgm:prSet custT="1"/>
      <dgm:spPr/>
      <dgm:t>
        <a:bodyPr/>
        <a:lstStyle/>
        <a:p>
          <a:r>
            <a:rPr lang="en-US" sz="1100" u="none" dirty="0"/>
            <a:t>Physical Vapor Depositing</a:t>
          </a:r>
        </a:p>
      </dgm:t>
    </dgm:pt>
    <dgm:pt modelId="{9973C8F0-8438-4BD2-90D7-6DDC3C73427F}" type="parTrans" cxnId="{8E7D6064-3D51-4E2E-B833-5DCD6598CFEF}">
      <dgm:prSet/>
      <dgm:spPr/>
      <dgm:t>
        <a:bodyPr/>
        <a:lstStyle/>
        <a:p>
          <a:endParaRPr lang="en-US" sz="1800"/>
        </a:p>
      </dgm:t>
    </dgm:pt>
    <dgm:pt modelId="{A4E06157-5C81-4965-9A6C-BE3D49AE8A49}" type="sibTrans" cxnId="{8E7D6064-3D51-4E2E-B833-5DCD6598CFEF}">
      <dgm:prSet/>
      <dgm:spPr/>
      <dgm:t>
        <a:bodyPr/>
        <a:lstStyle/>
        <a:p>
          <a:endParaRPr lang="en-US" sz="1800"/>
        </a:p>
      </dgm:t>
    </dgm:pt>
    <dgm:pt modelId="{C29BFB85-C533-4E11-A047-1F1FFF147063}">
      <dgm:prSet custT="1"/>
      <dgm:spPr/>
      <dgm:t>
        <a:bodyPr/>
        <a:lstStyle/>
        <a:p>
          <a:r>
            <a:rPr lang="en-US" sz="1100" u="none" dirty="0"/>
            <a:t> Sputter Depositing</a:t>
          </a:r>
        </a:p>
      </dgm:t>
    </dgm:pt>
    <dgm:pt modelId="{EDA3EA02-704B-4A5A-9134-ED703EC5272E}" type="parTrans" cxnId="{057FCCE4-2575-4D23-ACE3-11E8CE9889D9}">
      <dgm:prSet/>
      <dgm:spPr/>
      <dgm:t>
        <a:bodyPr/>
        <a:lstStyle/>
        <a:p>
          <a:endParaRPr lang="en-US" sz="1800"/>
        </a:p>
      </dgm:t>
    </dgm:pt>
    <dgm:pt modelId="{3AD061FC-452F-4DA2-963E-EC5AB386F977}" type="sibTrans" cxnId="{057FCCE4-2575-4D23-ACE3-11E8CE9889D9}">
      <dgm:prSet/>
      <dgm:spPr/>
      <dgm:t>
        <a:bodyPr/>
        <a:lstStyle/>
        <a:p>
          <a:endParaRPr lang="en-US" sz="1800"/>
        </a:p>
      </dgm:t>
    </dgm:pt>
    <dgm:pt modelId="{35C88318-6456-416B-852D-193268809B7B}">
      <dgm:prSet custT="1"/>
      <dgm:spPr/>
      <dgm:t>
        <a:bodyPr/>
        <a:lstStyle/>
        <a:p>
          <a:r>
            <a:rPr lang="en-US" sz="1100" u="none" dirty="0"/>
            <a:t>Ion Beam Depositing</a:t>
          </a:r>
        </a:p>
      </dgm:t>
    </dgm:pt>
    <dgm:pt modelId="{AB8C9821-ADF2-4D1D-B41E-F38A8270B5DE}" type="parTrans" cxnId="{46DF5E3F-9483-42DA-9D22-8C7461DD1F65}">
      <dgm:prSet/>
      <dgm:spPr/>
      <dgm:t>
        <a:bodyPr/>
        <a:lstStyle/>
        <a:p>
          <a:endParaRPr lang="en-US" sz="1800"/>
        </a:p>
      </dgm:t>
    </dgm:pt>
    <dgm:pt modelId="{C93C3601-9F12-45E1-BE04-E4A152F3DBD0}" type="sibTrans" cxnId="{46DF5E3F-9483-42DA-9D22-8C7461DD1F65}">
      <dgm:prSet/>
      <dgm:spPr/>
      <dgm:t>
        <a:bodyPr/>
        <a:lstStyle/>
        <a:p>
          <a:endParaRPr lang="en-US" sz="1800"/>
        </a:p>
      </dgm:t>
    </dgm:pt>
    <dgm:pt modelId="{C9351861-62DA-4989-BE3F-C5FB9E3E599E}">
      <dgm:prSet custT="1"/>
      <dgm:spPr/>
      <dgm:t>
        <a:bodyPr/>
        <a:lstStyle/>
        <a:p>
          <a:r>
            <a:rPr lang="en-US" sz="1600" u="none" dirty="0"/>
            <a:t>Powder</a:t>
          </a:r>
        </a:p>
      </dgm:t>
    </dgm:pt>
    <dgm:pt modelId="{CCCC1D9C-9172-4C3E-B200-385FA64457DE}" type="parTrans" cxnId="{C285E3C6-290C-4EAA-89A8-0ABDDFAFBAD1}">
      <dgm:prSet/>
      <dgm:spPr/>
      <dgm:t>
        <a:bodyPr/>
        <a:lstStyle/>
        <a:p>
          <a:endParaRPr lang="en-US" sz="1800"/>
        </a:p>
      </dgm:t>
    </dgm:pt>
    <dgm:pt modelId="{ED2ED70D-7C69-4DEC-B178-45CAE197E170}" type="sibTrans" cxnId="{C285E3C6-290C-4EAA-89A8-0ABDDFAFBAD1}">
      <dgm:prSet/>
      <dgm:spPr/>
      <dgm:t>
        <a:bodyPr/>
        <a:lstStyle/>
        <a:p>
          <a:endParaRPr lang="en-US" sz="1800"/>
        </a:p>
      </dgm:t>
    </dgm:pt>
    <dgm:pt modelId="{D0FA142D-D7FB-4E75-B349-352ED2FAE8D3}">
      <dgm:prSet custT="1"/>
      <dgm:spPr/>
      <dgm:t>
        <a:bodyPr/>
        <a:lstStyle/>
        <a:p>
          <a:r>
            <a:rPr lang="en-US" sz="1100" u="none" dirty="0"/>
            <a:t>Atomization Processing</a:t>
          </a:r>
        </a:p>
      </dgm:t>
    </dgm:pt>
    <dgm:pt modelId="{E2FEBB03-F448-4D5B-BB79-94B093ABA473}" type="parTrans" cxnId="{70F659F1-7A46-40E5-A288-9940E583E481}">
      <dgm:prSet/>
      <dgm:spPr/>
      <dgm:t>
        <a:bodyPr/>
        <a:lstStyle/>
        <a:p>
          <a:endParaRPr lang="en-US" sz="1800"/>
        </a:p>
      </dgm:t>
    </dgm:pt>
    <dgm:pt modelId="{F47C4B46-C87D-41DF-B851-D250211AAD82}" type="sibTrans" cxnId="{70F659F1-7A46-40E5-A288-9940E583E481}">
      <dgm:prSet/>
      <dgm:spPr/>
      <dgm:t>
        <a:bodyPr/>
        <a:lstStyle/>
        <a:p>
          <a:endParaRPr lang="en-US" sz="1800"/>
        </a:p>
      </dgm:t>
    </dgm:pt>
    <dgm:pt modelId="{CD44BBBB-1145-498D-A07F-BC5DD0DED0F6}">
      <dgm:prSet custT="1"/>
      <dgm:spPr/>
      <dgm:t>
        <a:bodyPr/>
        <a:lstStyle/>
        <a:p>
          <a:r>
            <a:rPr lang="en-US" sz="1100" u="none" dirty="0"/>
            <a:t>Electrolysis  Processing</a:t>
          </a:r>
        </a:p>
      </dgm:t>
    </dgm:pt>
    <dgm:pt modelId="{0D91BD97-C0D1-49F2-9562-894230FB5BE3}" type="parTrans" cxnId="{C40FF1B2-FD37-42A2-AC0F-0CC529DAF07B}">
      <dgm:prSet/>
      <dgm:spPr/>
      <dgm:t>
        <a:bodyPr/>
        <a:lstStyle/>
        <a:p>
          <a:endParaRPr lang="en-US" sz="1800"/>
        </a:p>
      </dgm:t>
    </dgm:pt>
    <dgm:pt modelId="{A4074E66-5831-4230-9489-C4CAE743F68A}" type="sibTrans" cxnId="{C40FF1B2-FD37-42A2-AC0F-0CC529DAF07B}">
      <dgm:prSet/>
      <dgm:spPr/>
      <dgm:t>
        <a:bodyPr/>
        <a:lstStyle/>
        <a:p>
          <a:endParaRPr lang="en-US" sz="1800"/>
        </a:p>
      </dgm:t>
    </dgm:pt>
    <dgm:pt modelId="{49D4E89A-294D-4BB3-9BAB-C6A731D9D557}">
      <dgm:prSet custT="1"/>
      <dgm:spPr/>
      <dgm:t>
        <a:bodyPr/>
        <a:lstStyle/>
        <a:p>
          <a:r>
            <a:rPr lang="en-US" sz="1100" u="none" dirty="0"/>
            <a:t>Chemical Reducing</a:t>
          </a:r>
        </a:p>
      </dgm:t>
    </dgm:pt>
    <dgm:pt modelId="{955379C4-237E-4489-BFAB-C64AF27890A5}" type="parTrans" cxnId="{E622A74E-ECE1-46D2-B36B-249301D80DEF}">
      <dgm:prSet/>
      <dgm:spPr/>
      <dgm:t>
        <a:bodyPr/>
        <a:lstStyle/>
        <a:p>
          <a:endParaRPr lang="en-US" sz="1800"/>
        </a:p>
      </dgm:t>
    </dgm:pt>
    <dgm:pt modelId="{11E5C955-562A-45B4-B737-8D69D5A1F5E5}" type="sibTrans" cxnId="{E622A74E-ECE1-46D2-B36B-249301D80DEF}">
      <dgm:prSet/>
      <dgm:spPr/>
      <dgm:t>
        <a:bodyPr/>
        <a:lstStyle/>
        <a:p>
          <a:endParaRPr lang="en-US" sz="1800"/>
        </a:p>
      </dgm:t>
    </dgm:pt>
    <dgm:pt modelId="{63DCB7B3-ADB6-432B-B3FB-4F4C43D40994}">
      <dgm:prSet custT="1"/>
      <dgm:spPr/>
      <dgm:t>
        <a:bodyPr/>
        <a:lstStyle/>
        <a:p>
          <a:r>
            <a:rPr lang="en-US" sz="1100" u="none" dirty="0"/>
            <a:t>Mechanical Crushing</a:t>
          </a:r>
        </a:p>
      </dgm:t>
    </dgm:pt>
    <dgm:pt modelId="{87656344-BB7F-474B-B466-09096015173F}" type="parTrans" cxnId="{2119A541-BB50-4D04-919E-D396FEE42949}">
      <dgm:prSet/>
      <dgm:spPr/>
      <dgm:t>
        <a:bodyPr/>
        <a:lstStyle/>
        <a:p>
          <a:endParaRPr lang="en-US" sz="1800"/>
        </a:p>
      </dgm:t>
    </dgm:pt>
    <dgm:pt modelId="{71B58402-9299-4A34-B57A-E9BC8393C00A}" type="sibTrans" cxnId="{2119A541-BB50-4D04-919E-D396FEE42949}">
      <dgm:prSet/>
      <dgm:spPr/>
      <dgm:t>
        <a:bodyPr/>
        <a:lstStyle/>
        <a:p>
          <a:endParaRPr lang="en-US" sz="1800"/>
        </a:p>
      </dgm:t>
    </dgm:pt>
    <dgm:pt modelId="{2C72E637-59AA-4ABF-B247-2CE67C619001}">
      <dgm:prSet custT="1"/>
      <dgm:spPr/>
      <dgm:t>
        <a:bodyPr/>
        <a:lstStyle/>
        <a:p>
          <a:r>
            <a:rPr lang="en-US" sz="1600" u="none" dirty="0"/>
            <a:t>Chemical</a:t>
          </a:r>
        </a:p>
      </dgm:t>
    </dgm:pt>
    <dgm:pt modelId="{0B4CDE2C-923A-4DEF-891D-5DCD144D8D6D}" type="parTrans" cxnId="{C651C6D9-8CEB-4584-A389-8363C2286288}">
      <dgm:prSet/>
      <dgm:spPr/>
      <dgm:t>
        <a:bodyPr/>
        <a:lstStyle/>
        <a:p>
          <a:endParaRPr lang="en-US" sz="1800"/>
        </a:p>
      </dgm:t>
    </dgm:pt>
    <dgm:pt modelId="{33AD65D1-3D7B-43BA-9E4A-560D2F5625B2}" type="sibTrans" cxnId="{C651C6D9-8CEB-4584-A389-8363C2286288}">
      <dgm:prSet/>
      <dgm:spPr/>
      <dgm:t>
        <a:bodyPr/>
        <a:lstStyle/>
        <a:p>
          <a:endParaRPr lang="en-US" sz="1800"/>
        </a:p>
      </dgm:t>
    </dgm:pt>
    <dgm:pt modelId="{AB7E8DE7-3B65-4970-B5C7-97C6A59B5C33}">
      <dgm:prSet custT="1"/>
      <dgm:spPr/>
      <dgm:t>
        <a:bodyPr/>
        <a:lstStyle/>
        <a:p>
          <a:r>
            <a:rPr lang="en-US" sz="1100" u="none" dirty="0"/>
            <a:t>Cleaning</a:t>
          </a:r>
        </a:p>
      </dgm:t>
    </dgm:pt>
    <dgm:pt modelId="{E6942C60-3A8F-4039-A30F-2E42216E0F87}" type="parTrans" cxnId="{4AF68971-87B2-45DF-B09B-EC2914AEBE56}">
      <dgm:prSet/>
      <dgm:spPr/>
      <dgm:t>
        <a:bodyPr/>
        <a:lstStyle/>
        <a:p>
          <a:endParaRPr lang="en-US" sz="1800"/>
        </a:p>
      </dgm:t>
    </dgm:pt>
    <dgm:pt modelId="{2A0FA18A-057F-4583-B6B8-FF937EC619BA}" type="sibTrans" cxnId="{4AF68971-87B2-45DF-B09B-EC2914AEBE56}">
      <dgm:prSet/>
      <dgm:spPr/>
      <dgm:t>
        <a:bodyPr/>
        <a:lstStyle/>
        <a:p>
          <a:endParaRPr lang="en-US" sz="1800"/>
        </a:p>
      </dgm:t>
    </dgm:pt>
    <dgm:pt modelId="{BC41DA74-8825-4E8E-AE7F-8B143C02D9A8}">
      <dgm:prSet custT="1"/>
      <dgm:spPr/>
      <dgm:t>
        <a:bodyPr/>
        <a:lstStyle/>
        <a:p>
          <a:r>
            <a:rPr lang="en-US" sz="1100" u="none" dirty="0"/>
            <a:t>Etching</a:t>
          </a:r>
        </a:p>
      </dgm:t>
    </dgm:pt>
    <dgm:pt modelId="{28DB41A8-3CB7-482E-9452-9F33337CF333}" type="parTrans" cxnId="{F2C15F60-9282-41E1-A49D-D61A2A2DEF8C}">
      <dgm:prSet/>
      <dgm:spPr/>
      <dgm:t>
        <a:bodyPr/>
        <a:lstStyle/>
        <a:p>
          <a:endParaRPr lang="en-US" sz="1800"/>
        </a:p>
      </dgm:t>
    </dgm:pt>
    <dgm:pt modelId="{730D57C1-308D-4A5E-968C-5099FEF128C9}" type="sibTrans" cxnId="{F2C15F60-9282-41E1-A49D-D61A2A2DEF8C}">
      <dgm:prSet/>
      <dgm:spPr/>
      <dgm:t>
        <a:bodyPr/>
        <a:lstStyle/>
        <a:p>
          <a:endParaRPr lang="en-US" sz="1800"/>
        </a:p>
      </dgm:t>
    </dgm:pt>
    <dgm:pt modelId="{ADDFE0AB-C5F9-4BE2-88E8-7C2C2C1DB27D}">
      <dgm:prSet custT="1"/>
      <dgm:spPr/>
      <dgm:t>
        <a:bodyPr/>
        <a:lstStyle/>
        <a:p>
          <a:r>
            <a:rPr lang="en-US" sz="1100" u="none" dirty="0"/>
            <a:t>Casting</a:t>
          </a:r>
        </a:p>
      </dgm:t>
    </dgm:pt>
    <dgm:pt modelId="{ECE5C828-4942-4B64-8744-65700F0723F0}" type="parTrans" cxnId="{438836FA-C6CD-4AB2-8D40-E1E47F27B44D}">
      <dgm:prSet/>
      <dgm:spPr/>
      <dgm:t>
        <a:bodyPr/>
        <a:lstStyle/>
        <a:p>
          <a:endParaRPr lang="en-US"/>
        </a:p>
      </dgm:t>
    </dgm:pt>
    <dgm:pt modelId="{97EA497F-C6C1-48C2-AE6E-820C47ED984C}" type="sibTrans" cxnId="{438836FA-C6CD-4AB2-8D40-E1E47F27B44D}">
      <dgm:prSet/>
      <dgm:spPr/>
      <dgm:t>
        <a:bodyPr/>
        <a:lstStyle/>
        <a:p>
          <a:endParaRPr lang="en-US"/>
        </a:p>
      </dgm:t>
    </dgm:pt>
    <dgm:pt modelId="{5F70F143-AF22-4864-8BD9-F0FF3B7E54E8}">
      <dgm:prSet custT="1"/>
      <dgm:spPr/>
      <dgm:t>
        <a:bodyPr/>
        <a:lstStyle/>
        <a:p>
          <a:r>
            <a:rPr lang="en-US" sz="1100" u="none" dirty="0"/>
            <a:t>Electrodeposition</a:t>
          </a:r>
        </a:p>
      </dgm:t>
    </dgm:pt>
    <dgm:pt modelId="{88DFD4C8-C978-4424-B52F-E911C0B66E0C}" type="parTrans" cxnId="{EA55D1DC-166B-4455-AF2B-79CF242635B5}">
      <dgm:prSet/>
      <dgm:spPr/>
      <dgm:t>
        <a:bodyPr/>
        <a:lstStyle/>
        <a:p>
          <a:endParaRPr lang="en-US"/>
        </a:p>
      </dgm:t>
    </dgm:pt>
    <dgm:pt modelId="{85959438-2790-4E90-9051-067A128444B2}" type="sibTrans" cxnId="{EA55D1DC-166B-4455-AF2B-79CF242635B5}">
      <dgm:prSet/>
      <dgm:spPr/>
      <dgm:t>
        <a:bodyPr/>
        <a:lstStyle/>
        <a:p>
          <a:endParaRPr lang="en-US"/>
        </a:p>
      </dgm:t>
    </dgm:pt>
    <dgm:pt modelId="{F2D44ACB-A748-48F5-ADCB-C5929E3F6CB8}">
      <dgm:prSet custT="1"/>
      <dgm:spPr/>
      <dgm:t>
        <a:bodyPr/>
        <a:lstStyle/>
        <a:p>
          <a:r>
            <a:rPr lang="en-US" sz="1200" u="none" dirty="0"/>
            <a:t>Rapid Heating/  Modified Solidification windows.</a:t>
          </a:r>
        </a:p>
      </dgm:t>
    </dgm:pt>
    <dgm:pt modelId="{CA9CBBD5-5590-4B25-8C84-F351F4A67E4F}" type="parTrans" cxnId="{10E0844C-128E-45E8-A330-B652E04F9F60}">
      <dgm:prSet/>
      <dgm:spPr/>
      <dgm:t>
        <a:bodyPr/>
        <a:lstStyle/>
        <a:p>
          <a:endParaRPr lang="en-US"/>
        </a:p>
      </dgm:t>
    </dgm:pt>
    <dgm:pt modelId="{711E4444-5676-47CA-93DF-4B2BC81D5170}" type="sibTrans" cxnId="{10E0844C-128E-45E8-A330-B652E04F9F60}">
      <dgm:prSet/>
      <dgm:spPr/>
      <dgm:t>
        <a:bodyPr/>
        <a:lstStyle/>
        <a:p>
          <a:endParaRPr lang="en-US"/>
        </a:p>
      </dgm:t>
    </dgm:pt>
    <dgm:pt modelId="{BB72A728-08DD-4CF1-A92C-09AE9C6A26F7}">
      <dgm:prSet custT="1"/>
      <dgm:spPr/>
      <dgm:t>
        <a:bodyPr/>
        <a:lstStyle/>
        <a:p>
          <a:r>
            <a:rPr lang="en-US" sz="1100" u="none" dirty="0"/>
            <a:t>See below.</a:t>
          </a:r>
        </a:p>
      </dgm:t>
    </dgm:pt>
    <dgm:pt modelId="{37D77917-1FF7-4D67-AD19-E298D0FAA9B7}" type="parTrans" cxnId="{65EB430C-ACC4-42E5-A912-1D2746C4267B}">
      <dgm:prSet/>
      <dgm:spPr/>
      <dgm:t>
        <a:bodyPr/>
        <a:lstStyle/>
        <a:p>
          <a:endParaRPr lang="en-US"/>
        </a:p>
      </dgm:t>
    </dgm:pt>
    <dgm:pt modelId="{4761C615-FEE3-41FE-A192-108D907AAC14}" type="sibTrans" cxnId="{65EB430C-ACC4-42E5-A912-1D2746C4267B}">
      <dgm:prSet/>
      <dgm:spPr/>
      <dgm:t>
        <a:bodyPr/>
        <a:lstStyle/>
        <a:p>
          <a:endParaRPr lang="en-US"/>
        </a:p>
      </dgm:t>
    </dgm:pt>
    <dgm:pt modelId="{F835B546-07D3-472D-A132-3F3AF494FF51}" type="pres">
      <dgm:prSet presAssocID="{FC4916AF-E6C4-4917-80C1-15F22BB976C8}" presName="Name0" presStyleCnt="0">
        <dgm:presLayoutVars>
          <dgm:dir/>
          <dgm:animLvl val="lvl"/>
          <dgm:resizeHandles val="exact"/>
        </dgm:presLayoutVars>
      </dgm:prSet>
      <dgm:spPr/>
    </dgm:pt>
    <dgm:pt modelId="{EC0E15C6-724E-4187-8D2B-BC4489EE1D92}" type="pres">
      <dgm:prSet presAssocID="{C00D4A90-0202-4031-A4D1-01210BF962AC}" presName="composite" presStyleCnt="0"/>
      <dgm:spPr/>
    </dgm:pt>
    <dgm:pt modelId="{BFF7B965-2144-470A-8232-8DB131392602}" type="pres">
      <dgm:prSet presAssocID="{C00D4A90-0202-4031-A4D1-01210BF962AC}" presName="parTx" presStyleLbl="alignNode1" presStyleIdx="0" presStyleCnt="5" custScaleY="75132">
        <dgm:presLayoutVars>
          <dgm:chMax val="0"/>
          <dgm:chPref val="0"/>
          <dgm:bulletEnabled val="1"/>
        </dgm:presLayoutVars>
      </dgm:prSet>
      <dgm:spPr/>
    </dgm:pt>
    <dgm:pt modelId="{7975D451-B129-45CE-9824-CCBF6C8B2F17}" type="pres">
      <dgm:prSet presAssocID="{C00D4A90-0202-4031-A4D1-01210BF962AC}" presName="desTx" presStyleLbl="alignAccFollowNode1" presStyleIdx="0" presStyleCnt="5">
        <dgm:presLayoutVars>
          <dgm:bulletEnabled val="1"/>
        </dgm:presLayoutVars>
      </dgm:prSet>
      <dgm:spPr/>
    </dgm:pt>
    <dgm:pt modelId="{EDF382F5-7C79-42AB-9D49-31A66EBEC756}" type="pres">
      <dgm:prSet presAssocID="{2B03461E-1772-412C-BE26-3CA019E71C9E}" presName="space" presStyleCnt="0"/>
      <dgm:spPr/>
    </dgm:pt>
    <dgm:pt modelId="{125C4A12-E4D4-4265-B056-50A176DAD12A}" type="pres">
      <dgm:prSet presAssocID="{77433A21-F782-4C75-9A4A-D5B757621CF4}" presName="composite" presStyleCnt="0"/>
      <dgm:spPr/>
    </dgm:pt>
    <dgm:pt modelId="{275B6026-DBAF-4AB6-8B19-5EFFAC23B12B}" type="pres">
      <dgm:prSet presAssocID="{77433A21-F782-4C75-9A4A-D5B757621CF4}" presName="parTx" presStyleLbl="alignNode1" presStyleIdx="1" presStyleCnt="5" custScaleY="75132">
        <dgm:presLayoutVars>
          <dgm:chMax val="0"/>
          <dgm:chPref val="0"/>
          <dgm:bulletEnabled val="1"/>
        </dgm:presLayoutVars>
      </dgm:prSet>
      <dgm:spPr/>
    </dgm:pt>
    <dgm:pt modelId="{0E9779E0-79FF-42CB-A9D3-C15841F5E491}" type="pres">
      <dgm:prSet presAssocID="{77433A21-F782-4C75-9A4A-D5B757621CF4}" presName="desTx" presStyleLbl="alignAccFollowNode1" presStyleIdx="1" presStyleCnt="5">
        <dgm:presLayoutVars>
          <dgm:bulletEnabled val="1"/>
        </dgm:presLayoutVars>
      </dgm:prSet>
      <dgm:spPr/>
    </dgm:pt>
    <dgm:pt modelId="{46224E0D-C99C-4263-BFD6-B2B1C0E87AF7}" type="pres">
      <dgm:prSet presAssocID="{B70A719B-5AD5-4C02-A83B-B16D1B170EDE}" presName="space" presStyleCnt="0"/>
      <dgm:spPr/>
    </dgm:pt>
    <dgm:pt modelId="{0DEFBA44-A83C-48AB-9E50-5566F2CA0D6F}" type="pres">
      <dgm:prSet presAssocID="{C9351861-62DA-4989-BE3F-C5FB9E3E599E}" presName="composite" presStyleCnt="0"/>
      <dgm:spPr/>
    </dgm:pt>
    <dgm:pt modelId="{A626C505-D1D3-4096-B307-DECC8D2476E9}" type="pres">
      <dgm:prSet presAssocID="{C9351861-62DA-4989-BE3F-C5FB9E3E599E}" presName="parTx" presStyleLbl="alignNode1" presStyleIdx="2" presStyleCnt="5" custScaleY="75132">
        <dgm:presLayoutVars>
          <dgm:chMax val="0"/>
          <dgm:chPref val="0"/>
          <dgm:bulletEnabled val="1"/>
        </dgm:presLayoutVars>
      </dgm:prSet>
      <dgm:spPr/>
    </dgm:pt>
    <dgm:pt modelId="{3F87F0ED-BF73-4904-A311-F990812D1B7C}" type="pres">
      <dgm:prSet presAssocID="{C9351861-62DA-4989-BE3F-C5FB9E3E599E}" presName="desTx" presStyleLbl="alignAccFollowNode1" presStyleIdx="2" presStyleCnt="5">
        <dgm:presLayoutVars>
          <dgm:bulletEnabled val="1"/>
        </dgm:presLayoutVars>
      </dgm:prSet>
      <dgm:spPr/>
    </dgm:pt>
    <dgm:pt modelId="{6E521248-3AC5-491A-847F-81C07937ADF8}" type="pres">
      <dgm:prSet presAssocID="{ED2ED70D-7C69-4DEC-B178-45CAE197E170}" presName="space" presStyleCnt="0"/>
      <dgm:spPr/>
    </dgm:pt>
    <dgm:pt modelId="{FF0423DB-D85B-4852-A900-498823D1E127}" type="pres">
      <dgm:prSet presAssocID="{2C72E637-59AA-4ABF-B247-2CE67C619001}" presName="composite" presStyleCnt="0"/>
      <dgm:spPr/>
    </dgm:pt>
    <dgm:pt modelId="{355F1D7D-5D0A-4F6E-8E21-7563B2A03E11}" type="pres">
      <dgm:prSet presAssocID="{2C72E637-59AA-4ABF-B247-2CE67C619001}" presName="parTx" presStyleLbl="alignNode1" presStyleIdx="3" presStyleCnt="5" custScaleY="75132">
        <dgm:presLayoutVars>
          <dgm:chMax val="0"/>
          <dgm:chPref val="0"/>
          <dgm:bulletEnabled val="1"/>
        </dgm:presLayoutVars>
      </dgm:prSet>
      <dgm:spPr/>
    </dgm:pt>
    <dgm:pt modelId="{96FDCC81-9B30-48EF-947A-18DD28596C93}" type="pres">
      <dgm:prSet presAssocID="{2C72E637-59AA-4ABF-B247-2CE67C619001}" presName="desTx" presStyleLbl="alignAccFollowNode1" presStyleIdx="3" presStyleCnt="5">
        <dgm:presLayoutVars>
          <dgm:bulletEnabled val="1"/>
        </dgm:presLayoutVars>
      </dgm:prSet>
      <dgm:spPr/>
    </dgm:pt>
    <dgm:pt modelId="{C7E705DF-885A-4FA0-B8B4-F628D8DE923F}" type="pres">
      <dgm:prSet presAssocID="{33AD65D1-3D7B-43BA-9E4A-560D2F5625B2}" presName="space" presStyleCnt="0"/>
      <dgm:spPr/>
    </dgm:pt>
    <dgm:pt modelId="{6650F1FC-A0A3-456A-8917-66C2AECBDCE2}" type="pres">
      <dgm:prSet presAssocID="{F2D44ACB-A748-48F5-ADCB-C5929E3F6CB8}" presName="composite" presStyleCnt="0"/>
      <dgm:spPr/>
    </dgm:pt>
    <dgm:pt modelId="{156445C8-844D-4691-9F68-0DC3CB2CCE1A}" type="pres">
      <dgm:prSet presAssocID="{F2D44ACB-A748-48F5-ADCB-C5929E3F6CB8}" presName="parTx" presStyleLbl="alignNode1" presStyleIdx="4" presStyleCnt="5" custScaleY="75132">
        <dgm:presLayoutVars>
          <dgm:chMax val="0"/>
          <dgm:chPref val="0"/>
          <dgm:bulletEnabled val="1"/>
        </dgm:presLayoutVars>
      </dgm:prSet>
      <dgm:spPr/>
    </dgm:pt>
    <dgm:pt modelId="{6D260830-338A-43E8-858B-0A156F764B9D}" type="pres">
      <dgm:prSet presAssocID="{F2D44ACB-A748-48F5-ADCB-C5929E3F6CB8}" presName="desTx" presStyleLbl="alignAccFollowNode1" presStyleIdx="4" presStyleCnt="5">
        <dgm:presLayoutVars>
          <dgm:bulletEnabled val="1"/>
        </dgm:presLayoutVars>
      </dgm:prSet>
      <dgm:spPr/>
    </dgm:pt>
  </dgm:ptLst>
  <dgm:cxnLst>
    <dgm:cxn modelId="{652EB2F1-4B3D-412F-A839-ADE9A90DF993}" srcId="{C00D4A90-0202-4031-A4D1-01210BF962AC}" destId="{C2E81728-BEA0-4D0A-A7FD-07D89E5B2F12}" srcOrd="0" destOrd="0" parTransId="{9EA829AC-DD9B-4386-AA3B-3B6281D88F1F}" sibTransId="{0AE97FC9-D90D-48E1-BE24-A507EF2AD1EB}"/>
    <dgm:cxn modelId="{2119A541-BB50-4D04-919E-D396FEE42949}" srcId="{C9351861-62DA-4989-BE3F-C5FB9E3E599E}" destId="{63DCB7B3-ADB6-432B-B3FB-4F4C43D40994}" srcOrd="3" destOrd="0" parTransId="{87656344-BB7F-474B-B466-09096015173F}" sibTransId="{71B58402-9299-4A34-B57A-E9BC8393C00A}"/>
    <dgm:cxn modelId="{C92B28C7-102B-4D37-AED2-21AB7B528276}" srcId="{C00D4A90-0202-4031-A4D1-01210BF962AC}" destId="{5D8171CA-5B11-4D25-A4A0-2DE19E0A3AAE}" srcOrd="2" destOrd="0" parTransId="{27FAE75E-8A7E-40A1-B71A-05A3C7C660CE}" sibTransId="{5EB922EA-F815-4E94-9DA7-B7604E053918}"/>
    <dgm:cxn modelId="{88D2086B-3FA5-4CAF-A0A8-4AABBA5F00AF}" type="presOf" srcId="{5D8171CA-5B11-4D25-A4A0-2DE19E0A3AAE}" destId="{7975D451-B129-45CE-9824-CCBF6C8B2F17}" srcOrd="0" destOrd="2" presId="urn:microsoft.com/office/officeart/2005/8/layout/hList1"/>
    <dgm:cxn modelId="{9DD604D5-D20D-4FEA-B09A-D9F9DD947C7A}" type="presOf" srcId="{35C88318-6456-416B-852D-193268809B7B}" destId="{0E9779E0-79FF-42CB-A9D3-C15841F5E491}" srcOrd="0" destOrd="3" presId="urn:microsoft.com/office/officeart/2005/8/layout/hList1"/>
    <dgm:cxn modelId="{65EB430C-ACC4-42E5-A912-1D2746C4267B}" srcId="{F2D44ACB-A748-48F5-ADCB-C5929E3F6CB8}" destId="{BB72A728-08DD-4CF1-A92C-09AE9C6A26F7}" srcOrd="0" destOrd="0" parTransId="{37D77917-1FF7-4D67-AD19-E298D0FAA9B7}" sibTransId="{4761C615-FEE3-41FE-A192-108D907AAC14}"/>
    <dgm:cxn modelId="{C40FF1B2-FD37-42A2-AC0F-0CC529DAF07B}" srcId="{C9351861-62DA-4989-BE3F-C5FB9E3E599E}" destId="{CD44BBBB-1145-498D-A07F-BC5DD0DED0F6}" srcOrd="1" destOrd="0" parTransId="{0D91BD97-C0D1-49F2-9562-894230FB5BE3}" sibTransId="{A4074E66-5831-4230-9489-C4CAE743F68A}"/>
    <dgm:cxn modelId="{88841C0A-7558-41F4-B8F1-64FA53E4B056}" srcId="{C00D4A90-0202-4031-A4D1-01210BF962AC}" destId="{E519FC02-70B7-483C-B4CC-638C182CFF38}" srcOrd="3" destOrd="0" parTransId="{D9874608-2B12-44AB-AC93-2A3CCB76872E}" sibTransId="{7C0B228E-9613-4F95-AD9C-6CEB0AE17935}"/>
    <dgm:cxn modelId="{438836FA-C6CD-4AB2-8D40-E1E47F27B44D}" srcId="{C00D4A90-0202-4031-A4D1-01210BF962AC}" destId="{ADDFE0AB-C5F9-4BE2-88E8-7C2C2C1DB27D}" srcOrd="4" destOrd="0" parTransId="{ECE5C828-4942-4B64-8744-65700F0723F0}" sibTransId="{97EA497F-C6C1-48C2-AE6E-820C47ED984C}"/>
    <dgm:cxn modelId="{C795E1B3-7D75-4E4C-B718-86EDF1C7E14D}" type="presOf" srcId="{BB72A728-08DD-4CF1-A92C-09AE9C6A26F7}" destId="{6D260830-338A-43E8-858B-0A156F764B9D}" srcOrd="0" destOrd="0" presId="urn:microsoft.com/office/officeart/2005/8/layout/hList1"/>
    <dgm:cxn modelId="{649A1000-C4C5-4735-BBF5-14F59D45E9B3}" type="presOf" srcId="{0B00B85D-3711-4C12-A53B-1DBADB550996}" destId="{0E9779E0-79FF-42CB-A9D3-C15841F5E491}" srcOrd="0" destOrd="0" presId="urn:microsoft.com/office/officeart/2005/8/layout/hList1"/>
    <dgm:cxn modelId="{777CD02C-52D6-408E-9D4F-2AB7043169D5}" srcId="{FC4916AF-E6C4-4917-80C1-15F22BB976C8}" destId="{77433A21-F782-4C75-9A4A-D5B757621CF4}" srcOrd="1" destOrd="0" parTransId="{B38B6FB2-4BBA-44D9-A63F-E7E4FEF04479}" sibTransId="{B70A719B-5AD5-4C02-A83B-B16D1B170EDE}"/>
    <dgm:cxn modelId="{1F9D9A53-0443-4BF1-9914-186D42FA9A20}" type="presOf" srcId="{C2E81728-BEA0-4D0A-A7FD-07D89E5B2F12}" destId="{7975D451-B129-45CE-9824-CCBF6C8B2F17}" srcOrd="0" destOrd="0" presId="urn:microsoft.com/office/officeart/2005/8/layout/hList1"/>
    <dgm:cxn modelId="{B3D69AED-C8BA-4F54-8532-4622EC88FA8F}" type="presOf" srcId="{4FBE8AAA-C830-4E8C-B21A-FE1F64015BFC}" destId="{7975D451-B129-45CE-9824-CCBF6C8B2F17}" srcOrd="0" destOrd="1" presId="urn:microsoft.com/office/officeart/2005/8/layout/hList1"/>
    <dgm:cxn modelId="{43429C32-20A7-4D6D-A969-1A796735AB11}" type="presOf" srcId="{49D4E89A-294D-4BB3-9BAB-C6A731D9D557}" destId="{3F87F0ED-BF73-4904-A311-F990812D1B7C}" srcOrd="0" destOrd="2" presId="urn:microsoft.com/office/officeart/2005/8/layout/hList1"/>
    <dgm:cxn modelId="{7CE26C77-51BE-4F22-9A49-76AC17648750}" srcId="{C00D4A90-0202-4031-A4D1-01210BF962AC}" destId="{4FBE8AAA-C830-4E8C-B21A-FE1F64015BFC}" srcOrd="1" destOrd="0" parTransId="{1ADB72F4-126F-414C-8E39-D110BB2DE824}" sibTransId="{CCE388BD-8F6E-432E-81F9-940131CA2205}"/>
    <dgm:cxn modelId="{C285E3C6-290C-4EAA-89A8-0ABDDFAFBAD1}" srcId="{FC4916AF-E6C4-4917-80C1-15F22BB976C8}" destId="{C9351861-62DA-4989-BE3F-C5FB9E3E599E}" srcOrd="2" destOrd="0" parTransId="{CCCC1D9C-9172-4C3E-B200-385FA64457DE}" sibTransId="{ED2ED70D-7C69-4DEC-B178-45CAE197E170}"/>
    <dgm:cxn modelId="{94566937-D599-4C95-AE76-8B9F4C08E752}" type="presOf" srcId="{ADDFE0AB-C5F9-4BE2-88E8-7C2C2C1DB27D}" destId="{7975D451-B129-45CE-9824-CCBF6C8B2F17}" srcOrd="0" destOrd="4" presId="urn:microsoft.com/office/officeart/2005/8/layout/hList1"/>
    <dgm:cxn modelId="{E622A74E-ECE1-46D2-B36B-249301D80DEF}" srcId="{C9351861-62DA-4989-BE3F-C5FB9E3E599E}" destId="{49D4E89A-294D-4BB3-9BAB-C6A731D9D557}" srcOrd="2" destOrd="0" parTransId="{955379C4-237E-4489-BFAB-C64AF27890A5}" sibTransId="{11E5C955-562A-45B4-B737-8D69D5A1F5E5}"/>
    <dgm:cxn modelId="{51C996A5-BD0C-49E6-BB4B-0D6C25EC7537}" type="presOf" srcId="{63DCB7B3-ADB6-432B-B3FB-4F4C43D40994}" destId="{3F87F0ED-BF73-4904-A311-F990812D1B7C}" srcOrd="0" destOrd="3" presId="urn:microsoft.com/office/officeart/2005/8/layout/hList1"/>
    <dgm:cxn modelId="{936C7F45-EAF3-49B1-8DEE-7AAE6EC62810}" type="presOf" srcId="{D0FA142D-D7FB-4E75-B349-352ED2FAE8D3}" destId="{3F87F0ED-BF73-4904-A311-F990812D1B7C}" srcOrd="0" destOrd="0" presId="urn:microsoft.com/office/officeart/2005/8/layout/hList1"/>
    <dgm:cxn modelId="{F8679F6E-C275-4045-BB47-AD574DBEF2A4}" type="presOf" srcId="{C9351861-62DA-4989-BE3F-C5FB9E3E599E}" destId="{A626C505-D1D3-4096-B307-DECC8D2476E9}" srcOrd="0" destOrd="0" presId="urn:microsoft.com/office/officeart/2005/8/layout/hList1"/>
    <dgm:cxn modelId="{F2C15F60-9282-41E1-A49D-D61A2A2DEF8C}" srcId="{2C72E637-59AA-4ABF-B247-2CE67C619001}" destId="{BC41DA74-8825-4E8E-AE7F-8B143C02D9A8}" srcOrd="1" destOrd="0" parTransId="{28DB41A8-3CB7-482E-9452-9F33337CF333}" sibTransId="{730D57C1-308D-4A5E-968C-5099FEF128C9}"/>
    <dgm:cxn modelId="{AC30822D-324B-4CA8-A8E2-38711CD6BA7B}" type="presOf" srcId="{77433A21-F782-4C75-9A4A-D5B757621CF4}" destId="{275B6026-DBAF-4AB6-8B19-5EFFAC23B12B}" srcOrd="0" destOrd="0" presId="urn:microsoft.com/office/officeart/2005/8/layout/hList1"/>
    <dgm:cxn modelId="{EA122D5E-A5E2-40D8-83DA-86B08567978D}" type="presOf" srcId="{2C72E637-59AA-4ABF-B247-2CE67C619001}" destId="{355F1D7D-5D0A-4F6E-8E21-7563B2A03E11}" srcOrd="0" destOrd="0" presId="urn:microsoft.com/office/officeart/2005/8/layout/hList1"/>
    <dgm:cxn modelId="{C651C6D9-8CEB-4584-A389-8363C2286288}" srcId="{FC4916AF-E6C4-4917-80C1-15F22BB976C8}" destId="{2C72E637-59AA-4ABF-B247-2CE67C619001}" srcOrd="3" destOrd="0" parTransId="{0B4CDE2C-923A-4DEF-891D-5DCD144D8D6D}" sibTransId="{33AD65D1-3D7B-43BA-9E4A-560D2F5625B2}"/>
    <dgm:cxn modelId="{F0C9A3E9-8207-492D-96BE-82FD56B6D26D}" srcId="{FC4916AF-E6C4-4917-80C1-15F22BB976C8}" destId="{C00D4A90-0202-4031-A4D1-01210BF962AC}" srcOrd="0" destOrd="0" parTransId="{A7EB40A5-6A64-4009-B228-268846450BEE}" sibTransId="{2B03461E-1772-412C-BE26-3CA019E71C9E}"/>
    <dgm:cxn modelId="{DA919F04-3104-438D-9A89-0E9B177E0CA1}" type="presOf" srcId="{FC4916AF-E6C4-4917-80C1-15F22BB976C8}" destId="{F835B546-07D3-472D-A132-3F3AF494FF51}" srcOrd="0" destOrd="0" presId="urn:microsoft.com/office/officeart/2005/8/layout/hList1"/>
    <dgm:cxn modelId="{62FB1C8B-AF1F-434D-B2B2-03B3B7FC04DC}" type="presOf" srcId="{EE02417D-EDF4-4C9B-B419-72137572B0F9}" destId="{0E9779E0-79FF-42CB-A9D3-C15841F5E491}" srcOrd="0" destOrd="1" presId="urn:microsoft.com/office/officeart/2005/8/layout/hList1"/>
    <dgm:cxn modelId="{CDCF606A-300A-42AF-96B2-132708460C9B}" type="presOf" srcId="{C29BFB85-C533-4E11-A047-1F1FFF147063}" destId="{0E9779E0-79FF-42CB-A9D3-C15841F5E491}" srcOrd="0" destOrd="2" presId="urn:microsoft.com/office/officeart/2005/8/layout/hList1"/>
    <dgm:cxn modelId="{3FB9CF3A-7F37-4FF9-9FE1-E918DE562012}" type="presOf" srcId="{CD44BBBB-1145-498D-A07F-BC5DD0DED0F6}" destId="{3F87F0ED-BF73-4904-A311-F990812D1B7C}" srcOrd="0" destOrd="1" presId="urn:microsoft.com/office/officeart/2005/8/layout/hList1"/>
    <dgm:cxn modelId="{5E887136-DC8E-4911-9244-A26ADE818DD0}" type="presOf" srcId="{F2D44ACB-A748-48F5-ADCB-C5929E3F6CB8}" destId="{156445C8-844D-4691-9F68-0DC3CB2CCE1A}" srcOrd="0" destOrd="0" presId="urn:microsoft.com/office/officeart/2005/8/layout/hList1"/>
    <dgm:cxn modelId="{39305DFB-2094-48DD-B88D-5694FBCB7820}" type="presOf" srcId="{C00D4A90-0202-4031-A4D1-01210BF962AC}" destId="{BFF7B965-2144-470A-8232-8DB131392602}" srcOrd="0" destOrd="0" presId="urn:microsoft.com/office/officeart/2005/8/layout/hList1"/>
    <dgm:cxn modelId="{EA55D1DC-166B-4455-AF2B-79CF242635B5}" srcId="{77433A21-F782-4C75-9A4A-D5B757621CF4}" destId="{5F70F143-AF22-4864-8BD9-F0FF3B7E54E8}" srcOrd="4" destOrd="0" parTransId="{88DFD4C8-C978-4424-B52F-E911C0B66E0C}" sibTransId="{85959438-2790-4E90-9051-067A128444B2}"/>
    <dgm:cxn modelId="{46DF5E3F-9483-42DA-9D22-8C7461DD1F65}" srcId="{77433A21-F782-4C75-9A4A-D5B757621CF4}" destId="{35C88318-6456-416B-852D-193268809B7B}" srcOrd="3" destOrd="0" parTransId="{AB8C9821-ADF2-4D1D-B41E-F38A8270B5DE}" sibTransId="{C93C3601-9F12-45E1-BE04-E4A152F3DBD0}"/>
    <dgm:cxn modelId="{8E7D6064-3D51-4E2E-B833-5DCD6598CFEF}" srcId="{77433A21-F782-4C75-9A4A-D5B757621CF4}" destId="{EE02417D-EDF4-4C9B-B419-72137572B0F9}" srcOrd="1" destOrd="0" parTransId="{9973C8F0-8438-4BD2-90D7-6DDC3C73427F}" sibTransId="{A4E06157-5C81-4965-9A6C-BE3D49AE8A49}"/>
    <dgm:cxn modelId="{70F659F1-7A46-40E5-A288-9940E583E481}" srcId="{C9351861-62DA-4989-BE3F-C5FB9E3E599E}" destId="{D0FA142D-D7FB-4E75-B349-352ED2FAE8D3}" srcOrd="0" destOrd="0" parTransId="{E2FEBB03-F448-4D5B-BB79-94B093ABA473}" sibTransId="{F47C4B46-C87D-41DF-B851-D250211AAD82}"/>
    <dgm:cxn modelId="{ECD6C2AC-A657-428B-BBAC-1EFECDA248B2}" type="presOf" srcId="{AB7E8DE7-3B65-4970-B5C7-97C6A59B5C33}" destId="{96FDCC81-9B30-48EF-947A-18DD28596C93}" srcOrd="0" destOrd="0" presId="urn:microsoft.com/office/officeart/2005/8/layout/hList1"/>
    <dgm:cxn modelId="{4AF68971-87B2-45DF-B09B-EC2914AEBE56}" srcId="{2C72E637-59AA-4ABF-B247-2CE67C619001}" destId="{AB7E8DE7-3B65-4970-B5C7-97C6A59B5C33}" srcOrd="0" destOrd="0" parTransId="{E6942C60-3A8F-4039-A30F-2E42216E0F87}" sibTransId="{2A0FA18A-057F-4583-B6B8-FF937EC619BA}"/>
    <dgm:cxn modelId="{4E5B0611-BAB3-47AC-A229-31D962F73A47}" type="presOf" srcId="{5F70F143-AF22-4864-8BD9-F0FF3B7E54E8}" destId="{0E9779E0-79FF-42CB-A9D3-C15841F5E491}" srcOrd="0" destOrd="4" presId="urn:microsoft.com/office/officeart/2005/8/layout/hList1"/>
    <dgm:cxn modelId="{8F80CB7B-67A5-408E-800A-D2C2DCFB58C8}" srcId="{77433A21-F782-4C75-9A4A-D5B757621CF4}" destId="{0B00B85D-3711-4C12-A53B-1DBADB550996}" srcOrd="0" destOrd="0" parTransId="{D49338CD-03A5-4D03-9E54-49EE4C4771A0}" sibTransId="{94282067-AB98-446A-9251-7403439D1F48}"/>
    <dgm:cxn modelId="{81C736D4-D5BB-4A06-83ED-E05F4E5B2471}" type="presOf" srcId="{E519FC02-70B7-483C-B4CC-638C182CFF38}" destId="{7975D451-B129-45CE-9824-CCBF6C8B2F17}" srcOrd="0" destOrd="3" presId="urn:microsoft.com/office/officeart/2005/8/layout/hList1"/>
    <dgm:cxn modelId="{10E0844C-128E-45E8-A330-B652E04F9F60}" srcId="{FC4916AF-E6C4-4917-80C1-15F22BB976C8}" destId="{F2D44ACB-A748-48F5-ADCB-C5929E3F6CB8}" srcOrd="4" destOrd="0" parTransId="{CA9CBBD5-5590-4B25-8C84-F351F4A67E4F}" sibTransId="{711E4444-5676-47CA-93DF-4B2BC81D5170}"/>
    <dgm:cxn modelId="{057FCCE4-2575-4D23-ACE3-11E8CE9889D9}" srcId="{77433A21-F782-4C75-9A4A-D5B757621CF4}" destId="{C29BFB85-C533-4E11-A047-1F1FFF147063}" srcOrd="2" destOrd="0" parTransId="{EDA3EA02-704B-4A5A-9134-ED703EC5272E}" sibTransId="{3AD061FC-452F-4DA2-963E-EC5AB386F977}"/>
    <dgm:cxn modelId="{7191C2CB-3F44-4709-A08C-3619F64A1056}" type="presOf" srcId="{BC41DA74-8825-4E8E-AE7F-8B143C02D9A8}" destId="{96FDCC81-9B30-48EF-947A-18DD28596C93}" srcOrd="0" destOrd="1" presId="urn:microsoft.com/office/officeart/2005/8/layout/hList1"/>
    <dgm:cxn modelId="{F7571601-1522-4C61-A539-B25B9D9D2953}" type="presParOf" srcId="{F835B546-07D3-472D-A132-3F3AF494FF51}" destId="{EC0E15C6-724E-4187-8D2B-BC4489EE1D92}" srcOrd="0" destOrd="0" presId="urn:microsoft.com/office/officeart/2005/8/layout/hList1"/>
    <dgm:cxn modelId="{168434DA-09E9-41A4-BD50-C51E0CEF57EF}" type="presParOf" srcId="{EC0E15C6-724E-4187-8D2B-BC4489EE1D92}" destId="{BFF7B965-2144-470A-8232-8DB131392602}" srcOrd="0" destOrd="0" presId="urn:microsoft.com/office/officeart/2005/8/layout/hList1"/>
    <dgm:cxn modelId="{68777A13-F8A5-4312-806D-D9D639CA97CF}" type="presParOf" srcId="{EC0E15C6-724E-4187-8D2B-BC4489EE1D92}" destId="{7975D451-B129-45CE-9824-CCBF6C8B2F17}" srcOrd="1" destOrd="0" presId="urn:microsoft.com/office/officeart/2005/8/layout/hList1"/>
    <dgm:cxn modelId="{C9E04BB9-5998-4458-8260-F855E8E76D0A}" type="presParOf" srcId="{F835B546-07D3-472D-A132-3F3AF494FF51}" destId="{EDF382F5-7C79-42AB-9D49-31A66EBEC756}" srcOrd="1" destOrd="0" presId="urn:microsoft.com/office/officeart/2005/8/layout/hList1"/>
    <dgm:cxn modelId="{1DD814A5-DDFB-426E-B71F-F530E6991222}" type="presParOf" srcId="{F835B546-07D3-472D-A132-3F3AF494FF51}" destId="{125C4A12-E4D4-4265-B056-50A176DAD12A}" srcOrd="2" destOrd="0" presId="urn:microsoft.com/office/officeart/2005/8/layout/hList1"/>
    <dgm:cxn modelId="{7018A241-C945-4550-A1CB-F87C22988595}" type="presParOf" srcId="{125C4A12-E4D4-4265-B056-50A176DAD12A}" destId="{275B6026-DBAF-4AB6-8B19-5EFFAC23B12B}" srcOrd="0" destOrd="0" presId="urn:microsoft.com/office/officeart/2005/8/layout/hList1"/>
    <dgm:cxn modelId="{FABF9D2F-C9B9-4690-B131-97085BAA4A40}" type="presParOf" srcId="{125C4A12-E4D4-4265-B056-50A176DAD12A}" destId="{0E9779E0-79FF-42CB-A9D3-C15841F5E491}" srcOrd="1" destOrd="0" presId="urn:microsoft.com/office/officeart/2005/8/layout/hList1"/>
    <dgm:cxn modelId="{D30CC7C8-06D3-4BED-ACEC-F60E366D2B49}" type="presParOf" srcId="{F835B546-07D3-472D-A132-3F3AF494FF51}" destId="{46224E0D-C99C-4263-BFD6-B2B1C0E87AF7}" srcOrd="3" destOrd="0" presId="urn:microsoft.com/office/officeart/2005/8/layout/hList1"/>
    <dgm:cxn modelId="{30C8C1BE-DB2C-4252-A2D1-EFA9269B345D}" type="presParOf" srcId="{F835B546-07D3-472D-A132-3F3AF494FF51}" destId="{0DEFBA44-A83C-48AB-9E50-5566F2CA0D6F}" srcOrd="4" destOrd="0" presId="urn:microsoft.com/office/officeart/2005/8/layout/hList1"/>
    <dgm:cxn modelId="{3DEDC966-A7D9-485B-BF1F-05F90FDC706D}" type="presParOf" srcId="{0DEFBA44-A83C-48AB-9E50-5566F2CA0D6F}" destId="{A626C505-D1D3-4096-B307-DECC8D2476E9}" srcOrd="0" destOrd="0" presId="urn:microsoft.com/office/officeart/2005/8/layout/hList1"/>
    <dgm:cxn modelId="{3E72D919-A281-46EE-B125-C8D65820046D}" type="presParOf" srcId="{0DEFBA44-A83C-48AB-9E50-5566F2CA0D6F}" destId="{3F87F0ED-BF73-4904-A311-F990812D1B7C}" srcOrd="1" destOrd="0" presId="urn:microsoft.com/office/officeart/2005/8/layout/hList1"/>
    <dgm:cxn modelId="{C496190D-9EAE-46B1-93D1-22CAD0B97177}" type="presParOf" srcId="{F835B546-07D3-472D-A132-3F3AF494FF51}" destId="{6E521248-3AC5-491A-847F-81C07937ADF8}" srcOrd="5" destOrd="0" presId="urn:microsoft.com/office/officeart/2005/8/layout/hList1"/>
    <dgm:cxn modelId="{E3A26D38-2EAF-43E7-8541-7566761A2CDA}" type="presParOf" srcId="{F835B546-07D3-472D-A132-3F3AF494FF51}" destId="{FF0423DB-D85B-4852-A900-498823D1E127}" srcOrd="6" destOrd="0" presId="urn:microsoft.com/office/officeart/2005/8/layout/hList1"/>
    <dgm:cxn modelId="{0FF4AA7D-9D56-43E4-AA5F-019655BFFEE7}" type="presParOf" srcId="{FF0423DB-D85B-4852-A900-498823D1E127}" destId="{355F1D7D-5D0A-4F6E-8E21-7563B2A03E11}" srcOrd="0" destOrd="0" presId="urn:microsoft.com/office/officeart/2005/8/layout/hList1"/>
    <dgm:cxn modelId="{B4D0FA17-9AB0-41AA-B75F-C76A8A3E7453}" type="presParOf" srcId="{FF0423DB-D85B-4852-A900-498823D1E127}" destId="{96FDCC81-9B30-48EF-947A-18DD28596C93}" srcOrd="1" destOrd="0" presId="urn:microsoft.com/office/officeart/2005/8/layout/hList1"/>
    <dgm:cxn modelId="{7B4A760F-B8BF-47E3-B2E0-91B14DE9E0B1}" type="presParOf" srcId="{F835B546-07D3-472D-A132-3F3AF494FF51}" destId="{C7E705DF-885A-4FA0-B8B4-F628D8DE923F}" srcOrd="7" destOrd="0" presId="urn:microsoft.com/office/officeart/2005/8/layout/hList1"/>
    <dgm:cxn modelId="{663A3E8E-4816-4B74-A551-CBE003B0FC9F}" type="presParOf" srcId="{F835B546-07D3-472D-A132-3F3AF494FF51}" destId="{6650F1FC-A0A3-456A-8917-66C2AECBDCE2}" srcOrd="8" destOrd="0" presId="urn:microsoft.com/office/officeart/2005/8/layout/hList1"/>
    <dgm:cxn modelId="{AD448494-2048-41D9-8F8F-747068880C57}" type="presParOf" srcId="{6650F1FC-A0A3-456A-8917-66C2AECBDCE2}" destId="{156445C8-844D-4691-9F68-0DC3CB2CCE1A}" srcOrd="0" destOrd="0" presId="urn:microsoft.com/office/officeart/2005/8/layout/hList1"/>
    <dgm:cxn modelId="{D66FF4F9-3DC2-40DA-A669-98CC20BDAF8D}" type="presParOf" srcId="{6650F1FC-A0A3-456A-8917-66C2AECBDCE2}" destId="{6D260830-338A-43E8-858B-0A156F764B9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B1400A-D554-41B9-A329-6D2E4C8C2CB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8913992-B8B2-4139-87F3-C61346320CD6}">
      <dgm:prSet custT="1"/>
      <dgm:spPr/>
      <dgm:t>
        <a:bodyPr/>
        <a:lstStyle/>
        <a:p>
          <a:r>
            <a:rPr lang="en-US" sz="1400" u="none" dirty="0"/>
            <a:t>Deforming</a:t>
          </a:r>
        </a:p>
      </dgm:t>
    </dgm:pt>
    <dgm:pt modelId="{AB3C1A75-EF64-402A-93C3-B8B084117985}" type="parTrans" cxnId="{38644B29-FFD9-4512-85E4-805A91AC034F}">
      <dgm:prSet/>
      <dgm:spPr/>
      <dgm:t>
        <a:bodyPr/>
        <a:lstStyle/>
        <a:p>
          <a:endParaRPr lang="en-US"/>
        </a:p>
      </dgm:t>
    </dgm:pt>
    <dgm:pt modelId="{F78FCDCD-6F77-47C2-9667-EF629938DB18}" type="sibTrans" cxnId="{38644B29-FFD9-4512-85E4-805A91AC034F}">
      <dgm:prSet/>
      <dgm:spPr/>
      <dgm:t>
        <a:bodyPr/>
        <a:lstStyle/>
        <a:p>
          <a:endParaRPr lang="en-US"/>
        </a:p>
      </dgm:t>
    </dgm:pt>
    <dgm:pt modelId="{6BCD75B7-3D19-4805-B901-5BB473AF7DB8}">
      <dgm:prSet custT="1"/>
      <dgm:spPr/>
      <dgm:t>
        <a:bodyPr/>
        <a:lstStyle/>
        <a:p>
          <a:r>
            <a:rPr lang="en-US" sz="1400" u="none" dirty="0"/>
            <a:t>Pressing</a:t>
          </a:r>
        </a:p>
      </dgm:t>
    </dgm:pt>
    <dgm:pt modelId="{BBD8EDB1-0D48-4E51-BFAB-22B01BE28FE1}" type="parTrans" cxnId="{DF35BCAA-6913-4D5C-9FF6-9AD3A0CD0C5D}">
      <dgm:prSet/>
      <dgm:spPr/>
      <dgm:t>
        <a:bodyPr/>
        <a:lstStyle/>
        <a:p>
          <a:endParaRPr lang="en-US"/>
        </a:p>
      </dgm:t>
    </dgm:pt>
    <dgm:pt modelId="{820F9208-89A0-428E-93DC-26EB21DCF051}" type="sibTrans" cxnId="{DF35BCAA-6913-4D5C-9FF6-9AD3A0CD0C5D}">
      <dgm:prSet/>
      <dgm:spPr/>
      <dgm:t>
        <a:bodyPr/>
        <a:lstStyle/>
        <a:p>
          <a:endParaRPr lang="en-US"/>
        </a:p>
      </dgm:t>
    </dgm:pt>
    <dgm:pt modelId="{0F2EE785-173D-4760-A944-87F17E0238B1}">
      <dgm:prSet custT="1"/>
      <dgm:spPr/>
      <dgm:t>
        <a:bodyPr/>
        <a:lstStyle/>
        <a:p>
          <a:r>
            <a:rPr lang="en-US" sz="1100" u="none" dirty="0"/>
            <a:t>Die Pressing</a:t>
          </a:r>
        </a:p>
      </dgm:t>
    </dgm:pt>
    <dgm:pt modelId="{9573F4BA-3460-45FD-AF26-F8427DC29C92}" type="parTrans" cxnId="{3FD34A5D-BEE0-41B2-8879-7AA4C03EEEA2}">
      <dgm:prSet/>
      <dgm:spPr/>
      <dgm:t>
        <a:bodyPr/>
        <a:lstStyle/>
        <a:p>
          <a:endParaRPr lang="en-US"/>
        </a:p>
      </dgm:t>
    </dgm:pt>
    <dgm:pt modelId="{2F58D40B-9B71-4032-834B-F3B5CBE3CCBB}" type="sibTrans" cxnId="{3FD34A5D-BEE0-41B2-8879-7AA4C03EEEA2}">
      <dgm:prSet/>
      <dgm:spPr/>
      <dgm:t>
        <a:bodyPr/>
        <a:lstStyle/>
        <a:p>
          <a:endParaRPr lang="en-US"/>
        </a:p>
      </dgm:t>
    </dgm:pt>
    <dgm:pt modelId="{21800BA9-0022-4777-9EE1-9CDAA99729CB}">
      <dgm:prSet custT="1"/>
      <dgm:spPr/>
      <dgm:t>
        <a:bodyPr/>
        <a:lstStyle/>
        <a:p>
          <a:r>
            <a:rPr lang="en-US" sz="1100" u="none" dirty="0"/>
            <a:t>Isostatic Pressing</a:t>
          </a:r>
        </a:p>
      </dgm:t>
    </dgm:pt>
    <dgm:pt modelId="{EAD25F86-1504-4A77-9DD7-D74A4D66114D}" type="parTrans" cxnId="{36C6037A-BBAF-4F46-96F0-A799A40910D2}">
      <dgm:prSet/>
      <dgm:spPr/>
      <dgm:t>
        <a:bodyPr/>
        <a:lstStyle/>
        <a:p>
          <a:endParaRPr lang="en-US"/>
        </a:p>
      </dgm:t>
    </dgm:pt>
    <dgm:pt modelId="{FD64850E-5889-403D-92F4-7457CE7A7240}" type="sibTrans" cxnId="{36C6037A-BBAF-4F46-96F0-A799A40910D2}">
      <dgm:prSet/>
      <dgm:spPr/>
      <dgm:t>
        <a:bodyPr/>
        <a:lstStyle/>
        <a:p>
          <a:endParaRPr lang="en-US"/>
        </a:p>
      </dgm:t>
    </dgm:pt>
    <dgm:pt modelId="{3FB7681C-871A-47D8-8862-35D2C89136F7}">
      <dgm:prSet custT="1"/>
      <dgm:spPr/>
      <dgm:t>
        <a:bodyPr/>
        <a:lstStyle/>
        <a:p>
          <a:r>
            <a:rPr lang="en-US" sz="1400" u="none" dirty="0"/>
            <a:t>Milling/Grinding</a:t>
          </a:r>
          <a:endParaRPr lang="en-US" sz="1400" u="none" strike="noStrike" baseline="0" dirty="0"/>
        </a:p>
      </dgm:t>
    </dgm:pt>
    <dgm:pt modelId="{CD4936E3-EFD7-47B0-AC57-12E46A134815}" type="parTrans" cxnId="{5767159B-A84D-4092-9CC0-6AADA2B14AA0}">
      <dgm:prSet/>
      <dgm:spPr/>
      <dgm:t>
        <a:bodyPr/>
        <a:lstStyle/>
        <a:p>
          <a:endParaRPr lang="en-US"/>
        </a:p>
      </dgm:t>
    </dgm:pt>
    <dgm:pt modelId="{A1D1A8D1-8F78-4873-AD02-784712EE68BE}" type="sibTrans" cxnId="{5767159B-A84D-4092-9CC0-6AADA2B14AA0}">
      <dgm:prSet/>
      <dgm:spPr/>
      <dgm:t>
        <a:bodyPr/>
        <a:lstStyle/>
        <a:p>
          <a:endParaRPr lang="en-US"/>
        </a:p>
      </dgm:t>
    </dgm:pt>
    <dgm:pt modelId="{B0F0BD91-F15A-42CA-8553-81B64DD6A8E0}">
      <dgm:prSet custT="1"/>
      <dgm:spPr/>
      <dgm:t>
        <a:bodyPr/>
        <a:lstStyle/>
        <a:p>
          <a:r>
            <a:rPr lang="en-US" sz="1400" u="none" strike="noStrike" baseline="0" dirty="0"/>
            <a:t>Machining</a:t>
          </a:r>
        </a:p>
      </dgm:t>
    </dgm:pt>
    <dgm:pt modelId="{37D5150B-6EC3-4AA0-83FD-F8C08C3F03E7}" type="parTrans" cxnId="{1E669F52-B784-4397-BF2E-3B72DD86D6F1}">
      <dgm:prSet/>
      <dgm:spPr/>
      <dgm:t>
        <a:bodyPr/>
        <a:lstStyle/>
        <a:p>
          <a:endParaRPr lang="en-US"/>
        </a:p>
      </dgm:t>
    </dgm:pt>
    <dgm:pt modelId="{7BD40A19-A3F6-4233-B8C0-120B7675738A}" type="sibTrans" cxnId="{1E669F52-B784-4397-BF2E-3B72DD86D6F1}">
      <dgm:prSet/>
      <dgm:spPr/>
      <dgm:t>
        <a:bodyPr/>
        <a:lstStyle/>
        <a:p>
          <a:endParaRPr lang="en-US"/>
        </a:p>
      </dgm:t>
    </dgm:pt>
    <dgm:pt modelId="{B04D467F-608F-4D99-883F-D3520F9BAE3C}">
      <dgm:prSet custT="1"/>
      <dgm:spPr/>
      <dgm:t>
        <a:bodyPr/>
        <a:lstStyle/>
        <a:p>
          <a:r>
            <a:rPr lang="en-US" sz="1400" u="none" strike="noStrike" baseline="0" dirty="0"/>
            <a:t>Acoustic Wave</a:t>
          </a:r>
        </a:p>
      </dgm:t>
    </dgm:pt>
    <dgm:pt modelId="{E48E0F5E-1BB4-47AD-8FB1-E20B5665B254}" type="parTrans" cxnId="{61D99710-2F0D-426F-B6D2-A42F49BC1DF8}">
      <dgm:prSet/>
      <dgm:spPr/>
      <dgm:t>
        <a:bodyPr/>
        <a:lstStyle/>
        <a:p>
          <a:endParaRPr lang="en-US"/>
        </a:p>
      </dgm:t>
    </dgm:pt>
    <dgm:pt modelId="{73FAB435-1F8E-4417-B40F-C0D09CD5A3CE}" type="sibTrans" cxnId="{61D99710-2F0D-426F-B6D2-A42F49BC1DF8}">
      <dgm:prSet/>
      <dgm:spPr/>
      <dgm:t>
        <a:bodyPr/>
        <a:lstStyle/>
        <a:p>
          <a:endParaRPr lang="en-US"/>
        </a:p>
      </dgm:t>
    </dgm:pt>
    <dgm:pt modelId="{44B0FFA9-284D-4F73-804C-40E9C7C0402A}">
      <dgm:prSet custT="1"/>
      <dgm:spPr/>
      <dgm:t>
        <a:bodyPr/>
        <a:lstStyle/>
        <a:p>
          <a:r>
            <a:rPr lang="en-US" sz="1100" u="none" strike="noStrike" baseline="0" dirty="0"/>
            <a:t>Ultrasonic</a:t>
          </a:r>
        </a:p>
      </dgm:t>
    </dgm:pt>
    <dgm:pt modelId="{06E93EE6-ED42-4993-A655-6F7EEAFF2EC2}" type="parTrans" cxnId="{F9BB291E-4A9A-4202-9CB0-8935576B8E80}">
      <dgm:prSet/>
      <dgm:spPr/>
      <dgm:t>
        <a:bodyPr/>
        <a:lstStyle/>
        <a:p>
          <a:endParaRPr lang="en-US"/>
        </a:p>
      </dgm:t>
    </dgm:pt>
    <dgm:pt modelId="{8FD167F0-4C2B-47E4-BBF6-6189A19B3104}" type="sibTrans" cxnId="{F9BB291E-4A9A-4202-9CB0-8935576B8E80}">
      <dgm:prSet/>
      <dgm:spPr/>
      <dgm:t>
        <a:bodyPr/>
        <a:lstStyle/>
        <a:p>
          <a:endParaRPr lang="en-US"/>
        </a:p>
      </dgm:t>
    </dgm:pt>
    <dgm:pt modelId="{A355A3B1-0FB0-47F4-8B51-44F9DF3FE771}">
      <dgm:prSet custT="1"/>
      <dgm:spPr/>
      <dgm:t>
        <a:bodyPr/>
        <a:lstStyle/>
        <a:p>
          <a:r>
            <a:rPr lang="en-US" sz="1100" u="none" strike="noStrike" baseline="0" dirty="0"/>
            <a:t>Shock Wave</a:t>
          </a:r>
        </a:p>
      </dgm:t>
    </dgm:pt>
    <dgm:pt modelId="{BD5B034D-B545-43F2-9C4F-78EE3AC0DD86}" type="parTrans" cxnId="{5524DC1B-1C3C-4E08-B6DA-4118F2CAF17F}">
      <dgm:prSet/>
      <dgm:spPr/>
      <dgm:t>
        <a:bodyPr/>
        <a:lstStyle/>
        <a:p>
          <a:endParaRPr lang="en-US"/>
        </a:p>
      </dgm:t>
    </dgm:pt>
    <dgm:pt modelId="{5C5C5CF2-D332-48EB-BBBD-06082BFC3AC7}" type="sibTrans" cxnId="{5524DC1B-1C3C-4E08-B6DA-4118F2CAF17F}">
      <dgm:prSet/>
      <dgm:spPr/>
      <dgm:t>
        <a:bodyPr/>
        <a:lstStyle/>
        <a:p>
          <a:endParaRPr lang="en-US"/>
        </a:p>
      </dgm:t>
    </dgm:pt>
    <dgm:pt modelId="{15988C0D-1FFD-4DED-8FF7-B71D297DAFF5}">
      <dgm:prSet/>
      <dgm:spPr/>
      <dgm:t>
        <a:bodyPr/>
        <a:lstStyle/>
        <a:p>
          <a:r>
            <a:rPr lang="en-US" u="none" dirty="0"/>
            <a:t>Forming</a:t>
          </a:r>
        </a:p>
      </dgm:t>
    </dgm:pt>
    <dgm:pt modelId="{6481787E-BD0A-4678-85E6-7A1A896E49C6}" type="parTrans" cxnId="{30212E2E-9FB3-4D3A-BEA7-676DB11C6DD4}">
      <dgm:prSet/>
      <dgm:spPr/>
      <dgm:t>
        <a:bodyPr/>
        <a:lstStyle/>
        <a:p>
          <a:endParaRPr lang="en-US"/>
        </a:p>
      </dgm:t>
    </dgm:pt>
    <dgm:pt modelId="{E91F0F03-66C9-461A-8D07-F6BD18E276BF}" type="sibTrans" cxnId="{30212E2E-9FB3-4D3A-BEA7-676DB11C6DD4}">
      <dgm:prSet/>
      <dgm:spPr/>
      <dgm:t>
        <a:bodyPr/>
        <a:lstStyle/>
        <a:p>
          <a:endParaRPr lang="en-US"/>
        </a:p>
      </dgm:t>
    </dgm:pt>
    <dgm:pt modelId="{937CF3FF-B677-44DA-BA58-1703C0ABC76B}">
      <dgm:prSet/>
      <dgm:spPr/>
      <dgm:t>
        <a:bodyPr/>
        <a:lstStyle/>
        <a:p>
          <a:r>
            <a:rPr lang="en-US" u="none" dirty="0"/>
            <a:t>Extruding</a:t>
          </a:r>
        </a:p>
      </dgm:t>
    </dgm:pt>
    <dgm:pt modelId="{836C32C5-AC93-4BD4-A85B-F80D623361FA}" type="parTrans" cxnId="{C68AFE00-DD30-4B28-BAC6-E88619273032}">
      <dgm:prSet/>
      <dgm:spPr/>
      <dgm:t>
        <a:bodyPr/>
        <a:lstStyle/>
        <a:p>
          <a:endParaRPr lang="en-US"/>
        </a:p>
      </dgm:t>
    </dgm:pt>
    <dgm:pt modelId="{96F2EFF7-9B1A-43C3-8D61-BE2CEBDED8E8}" type="sibTrans" cxnId="{C68AFE00-DD30-4B28-BAC6-E88619273032}">
      <dgm:prSet/>
      <dgm:spPr/>
      <dgm:t>
        <a:bodyPr/>
        <a:lstStyle/>
        <a:p>
          <a:endParaRPr lang="en-US"/>
        </a:p>
      </dgm:t>
    </dgm:pt>
    <dgm:pt modelId="{8EADE5B1-4160-4191-95D5-6EB0A1BD8500}">
      <dgm:prSet/>
      <dgm:spPr/>
      <dgm:t>
        <a:bodyPr/>
        <a:lstStyle/>
        <a:p>
          <a:r>
            <a:rPr lang="en-US" u="none" dirty="0"/>
            <a:t>Rolling</a:t>
          </a:r>
        </a:p>
      </dgm:t>
    </dgm:pt>
    <dgm:pt modelId="{F296B2F7-DD98-405C-A6B0-CAD9CABA0A56}" type="parTrans" cxnId="{FF16985F-C3DE-44C4-8716-357B50F0B4D1}">
      <dgm:prSet/>
      <dgm:spPr/>
      <dgm:t>
        <a:bodyPr/>
        <a:lstStyle/>
        <a:p>
          <a:endParaRPr lang="en-US"/>
        </a:p>
      </dgm:t>
    </dgm:pt>
    <dgm:pt modelId="{109210A7-53DA-45D1-A574-A489E3077774}" type="sibTrans" cxnId="{FF16985F-C3DE-44C4-8716-357B50F0B4D1}">
      <dgm:prSet/>
      <dgm:spPr/>
      <dgm:t>
        <a:bodyPr/>
        <a:lstStyle/>
        <a:p>
          <a:endParaRPr lang="en-US"/>
        </a:p>
      </dgm:t>
    </dgm:pt>
    <dgm:pt modelId="{171E3E2F-87A0-4EA8-9538-E5943D47313C}">
      <dgm:prSet/>
      <dgm:spPr/>
      <dgm:t>
        <a:bodyPr/>
        <a:lstStyle/>
        <a:p>
          <a:r>
            <a:rPr lang="en-US" u="none" strike="noStrike" baseline="0" dirty="0"/>
            <a:t>Machining to Shape</a:t>
          </a:r>
        </a:p>
      </dgm:t>
    </dgm:pt>
    <dgm:pt modelId="{614CB5B4-F037-4C7C-994C-3FF6FDE04D3D}" type="parTrans" cxnId="{0E0D2B66-0455-4E06-8B20-3D405973F476}">
      <dgm:prSet/>
      <dgm:spPr/>
      <dgm:t>
        <a:bodyPr/>
        <a:lstStyle/>
        <a:p>
          <a:endParaRPr lang="en-US"/>
        </a:p>
      </dgm:t>
    </dgm:pt>
    <dgm:pt modelId="{3E975C0F-64B3-4268-B6D6-46DBE66AF66D}" type="sibTrans" cxnId="{0E0D2B66-0455-4E06-8B20-3D405973F476}">
      <dgm:prSet/>
      <dgm:spPr/>
      <dgm:t>
        <a:bodyPr/>
        <a:lstStyle/>
        <a:p>
          <a:endParaRPr lang="en-US"/>
        </a:p>
      </dgm:t>
    </dgm:pt>
    <dgm:pt modelId="{F3CAF4A4-C3E1-4312-9B33-747DAA76063F}">
      <dgm:prSet/>
      <dgm:spPr/>
      <dgm:t>
        <a:bodyPr/>
        <a:lstStyle/>
        <a:p>
          <a:r>
            <a:rPr lang="en-US" u="none" strike="noStrike" baseline="0" dirty="0"/>
            <a:t>Machining Surface</a:t>
          </a:r>
        </a:p>
      </dgm:t>
    </dgm:pt>
    <dgm:pt modelId="{D86EF460-9CA8-4727-9EFE-44AE4DE40613}" type="parTrans" cxnId="{212739A3-2CCE-489B-8CD7-CFFC120FCAC9}">
      <dgm:prSet/>
      <dgm:spPr/>
      <dgm:t>
        <a:bodyPr/>
        <a:lstStyle/>
        <a:p>
          <a:endParaRPr lang="en-US"/>
        </a:p>
      </dgm:t>
    </dgm:pt>
    <dgm:pt modelId="{4463AE4C-2B67-41F6-9524-16641EC186B8}" type="sibTrans" cxnId="{212739A3-2CCE-489B-8CD7-CFFC120FCAC9}">
      <dgm:prSet/>
      <dgm:spPr/>
      <dgm:t>
        <a:bodyPr/>
        <a:lstStyle/>
        <a:p>
          <a:endParaRPr lang="en-US"/>
        </a:p>
      </dgm:t>
    </dgm:pt>
    <dgm:pt modelId="{23DC5635-A24E-42C5-AC3C-2535B88B97C0}">
      <dgm:prSet custT="1"/>
      <dgm:spPr/>
      <dgm:t>
        <a:bodyPr/>
        <a:lstStyle/>
        <a:p>
          <a:r>
            <a:rPr lang="en-US" sz="1100" u="none" dirty="0"/>
            <a:t>Bonding </a:t>
          </a:r>
        </a:p>
      </dgm:t>
    </dgm:pt>
    <dgm:pt modelId="{39070BC0-029B-432B-A376-4132C0A5BD19}" type="parTrans" cxnId="{6FC384B3-B98B-45F1-B10A-BC201ED0AF95}">
      <dgm:prSet/>
      <dgm:spPr/>
      <dgm:t>
        <a:bodyPr/>
        <a:lstStyle/>
        <a:p>
          <a:endParaRPr lang="en-US"/>
        </a:p>
      </dgm:t>
    </dgm:pt>
    <dgm:pt modelId="{555BB7F4-8849-49E4-A331-7BEBB9B74588}" type="sibTrans" cxnId="{6FC384B3-B98B-45F1-B10A-BC201ED0AF95}">
      <dgm:prSet/>
      <dgm:spPr/>
      <dgm:t>
        <a:bodyPr/>
        <a:lstStyle/>
        <a:p>
          <a:endParaRPr lang="en-US"/>
        </a:p>
      </dgm:t>
    </dgm:pt>
    <dgm:pt modelId="{A25EEAC7-7DFF-4878-AB93-A473BD050AC6}">
      <dgm:prSet/>
      <dgm:spPr/>
      <dgm:t>
        <a:bodyPr/>
        <a:lstStyle/>
        <a:p>
          <a:r>
            <a:rPr lang="en-US" u="none" strike="noStrike" baseline="0" dirty="0"/>
            <a:t>Ball milling</a:t>
          </a:r>
        </a:p>
      </dgm:t>
    </dgm:pt>
    <dgm:pt modelId="{399BF5BA-FE67-49C3-AEE0-16204F6E730D}" type="parTrans" cxnId="{E7DBADB4-6DFE-4F13-B1FC-7329E8BF9CC1}">
      <dgm:prSet/>
      <dgm:spPr/>
      <dgm:t>
        <a:bodyPr/>
        <a:lstStyle/>
        <a:p>
          <a:endParaRPr lang="en-US"/>
        </a:p>
      </dgm:t>
    </dgm:pt>
    <dgm:pt modelId="{EE569D40-1DFF-4AE7-BE24-CC7A394037B6}" type="sibTrans" cxnId="{E7DBADB4-6DFE-4F13-B1FC-7329E8BF9CC1}">
      <dgm:prSet/>
      <dgm:spPr/>
      <dgm:t>
        <a:bodyPr/>
        <a:lstStyle/>
        <a:p>
          <a:endParaRPr lang="en-US"/>
        </a:p>
      </dgm:t>
    </dgm:pt>
    <dgm:pt modelId="{F598BE66-83C7-4FCF-8436-F3DE0CF0EE26}">
      <dgm:prSet/>
      <dgm:spPr/>
      <dgm:t>
        <a:bodyPr/>
        <a:lstStyle/>
        <a:p>
          <a:r>
            <a:rPr lang="en-US" u="none" strike="noStrike" baseline="0" dirty="0"/>
            <a:t>Mortar and pestle</a:t>
          </a:r>
        </a:p>
      </dgm:t>
    </dgm:pt>
    <dgm:pt modelId="{D62B51E4-B2E5-4DD2-A59D-2565F6FE5FC1}" type="parTrans" cxnId="{D54C0B3C-BF7E-4234-9B79-FAAEB365A30D}">
      <dgm:prSet/>
      <dgm:spPr/>
      <dgm:t>
        <a:bodyPr/>
        <a:lstStyle/>
        <a:p>
          <a:endParaRPr lang="en-US"/>
        </a:p>
      </dgm:t>
    </dgm:pt>
    <dgm:pt modelId="{0CC9596B-3EAD-4CAA-B26A-0453413034A5}" type="sibTrans" cxnId="{D54C0B3C-BF7E-4234-9B79-FAAEB365A30D}">
      <dgm:prSet/>
      <dgm:spPr/>
      <dgm:t>
        <a:bodyPr/>
        <a:lstStyle/>
        <a:p>
          <a:endParaRPr lang="en-US"/>
        </a:p>
      </dgm:t>
    </dgm:pt>
    <dgm:pt modelId="{C017BD73-E6C3-4D20-BBC3-987A0E8D1FAF}">
      <dgm:prSet/>
      <dgm:spPr/>
      <dgm:t>
        <a:bodyPr/>
        <a:lstStyle/>
        <a:p>
          <a:r>
            <a:rPr lang="en-US" u="none" strike="noStrike" baseline="0" dirty="0"/>
            <a:t>Filing</a:t>
          </a:r>
        </a:p>
      </dgm:t>
    </dgm:pt>
    <dgm:pt modelId="{CEAE89CF-31EE-4973-8DA7-60E928F25B19}" type="parTrans" cxnId="{3522CA68-C2E8-4CB3-A691-56A49218A59B}">
      <dgm:prSet/>
      <dgm:spPr/>
      <dgm:t>
        <a:bodyPr/>
        <a:lstStyle/>
        <a:p>
          <a:endParaRPr lang="en-US"/>
        </a:p>
      </dgm:t>
    </dgm:pt>
    <dgm:pt modelId="{6DEF7ABD-65ED-4313-80A7-3CB710B02122}" type="sibTrans" cxnId="{3522CA68-C2E8-4CB3-A691-56A49218A59B}">
      <dgm:prSet/>
      <dgm:spPr/>
      <dgm:t>
        <a:bodyPr/>
        <a:lstStyle/>
        <a:p>
          <a:endParaRPr lang="en-US"/>
        </a:p>
      </dgm:t>
    </dgm:pt>
    <dgm:pt modelId="{568CC39B-1DF1-4AF4-899B-E341795243B4}" type="pres">
      <dgm:prSet presAssocID="{E1B1400A-D554-41B9-A329-6D2E4C8C2CB5}" presName="Name0" presStyleCnt="0">
        <dgm:presLayoutVars>
          <dgm:dir/>
          <dgm:animLvl val="lvl"/>
          <dgm:resizeHandles val="exact"/>
        </dgm:presLayoutVars>
      </dgm:prSet>
      <dgm:spPr/>
    </dgm:pt>
    <dgm:pt modelId="{0766465E-C23B-4BFF-A6FF-2AC3A7CAA25B}" type="pres">
      <dgm:prSet presAssocID="{E8913992-B8B2-4139-87F3-C61346320CD6}" presName="composite" presStyleCnt="0"/>
      <dgm:spPr/>
    </dgm:pt>
    <dgm:pt modelId="{C4814706-4799-4E2B-A0D6-A63181E8EC28}" type="pres">
      <dgm:prSet presAssocID="{E8913992-B8B2-4139-87F3-C61346320CD6}" presName="parTx" presStyleLbl="alignNode1" presStyleIdx="0" presStyleCnt="5">
        <dgm:presLayoutVars>
          <dgm:chMax val="0"/>
          <dgm:chPref val="0"/>
          <dgm:bulletEnabled val="1"/>
        </dgm:presLayoutVars>
      </dgm:prSet>
      <dgm:spPr/>
    </dgm:pt>
    <dgm:pt modelId="{3A93F7A9-F905-4DEA-BC0F-B72D17E04223}" type="pres">
      <dgm:prSet presAssocID="{E8913992-B8B2-4139-87F3-C61346320CD6}" presName="desTx" presStyleLbl="alignAccFollowNode1" presStyleIdx="0" presStyleCnt="5">
        <dgm:presLayoutVars>
          <dgm:bulletEnabled val="1"/>
        </dgm:presLayoutVars>
      </dgm:prSet>
      <dgm:spPr/>
    </dgm:pt>
    <dgm:pt modelId="{2198FD75-F19E-4794-AF2A-334426134BBB}" type="pres">
      <dgm:prSet presAssocID="{F78FCDCD-6F77-47C2-9667-EF629938DB18}" presName="space" presStyleCnt="0"/>
      <dgm:spPr/>
    </dgm:pt>
    <dgm:pt modelId="{33EC8776-4367-456F-8DFA-EA17F71EB7CE}" type="pres">
      <dgm:prSet presAssocID="{6BCD75B7-3D19-4805-B901-5BB473AF7DB8}" presName="composite" presStyleCnt="0"/>
      <dgm:spPr/>
    </dgm:pt>
    <dgm:pt modelId="{65399A73-B2A4-468A-AC70-99726B865B5D}" type="pres">
      <dgm:prSet presAssocID="{6BCD75B7-3D19-4805-B901-5BB473AF7DB8}" presName="parTx" presStyleLbl="alignNode1" presStyleIdx="1" presStyleCnt="5">
        <dgm:presLayoutVars>
          <dgm:chMax val="0"/>
          <dgm:chPref val="0"/>
          <dgm:bulletEnabled val="1"/>
        </dgm:presLayoutVars>
      </dgm:prSet>
      <dgm:spPr/>
    </dgm:pt>
    <dgm:pt modelId="{80909CF1-A2EE-42D0-ACB6-799AF6AABDE5}" type="pres">
      <dgm:prSet presAssocID="{6BCD75B7-3D19-4805-B901-5BB473AF7DB8}" presName="desTx" presStyleLbl="alignAccFollowNode1" presStyleIdx="1" presStyleCnt="5">
        <dgm:presLayoutVars>
          <dgm:bulletEnabled val="1"/>
        </dgm:presLayoutVars>
      </dgm:prSet>
      <dgm:spPr/>
    </dgm:pt>
    <dgm:pt modelId="{B7B073BB-DF1D-4318-8470-C52DD4B3AD4B}" type="pres">
      <dgm:prSet presAssocID="{820F9208-89A0-428E-93DC-26EB21DCF051}" presName="space" presStyleCnt="0"/>
      <dgm:spPr/>
    </dgm:pt>
    <dgm:pt modelId="{85E3C45F-D43E-4BD6-9368-93FC1FB61935}" type="pres">
      <dgm:prSet presAssocID="{3FB7681C-871A-47D8-8862-35D2C89136F7}" presName="composite" presStyleCnt="0"/>
      <dgm:spPr/>
    </dgm:pt>
    <dgm:pt modelId="{14E7EAD8-FDC6-4A20-A74E-5D870DD23233}" type="pres">
      <dgm:prSet presAssocID="{3FB7681C-871A-47D8-8862-35D2C89136F7}" presName="parTx" presStyleLbl="alignNode1" presStyleIdx="2" presStyleCnt="5">
        <dgm:presLayoutVars>
          <dgm:chMax val="0"/>
          <dgm:chPref val="0"/>
          <dgm:bulletEnabled val="1"/>
        </dgm:presLayoutVars>
      </dgm:prSet>
      <dgm:spPr/>
    </dgm:pt>
    <dgm:pt modelId="{DABF4F0A-3816-4700-96EE-56243CF2D52E}" type="pres">
      <dgm:prSet presAssocID="{3FB7681C-871A-47D8-8862-35D2C89136F7}" presName="desTx" presStyleLbl="alignAccFollowNode1" presStyleIdx="2" presStyleCnt="5">
        <dgm:presLayoutVars>
          <dgm:bulletEnabled val="1"/>
        </dgm:presLayoutVars>
      </dgm:prSet>
      <dgm:spPr/>
    </dgm:pt>
    <dgm:pt modelId="{23471672-6C52-4A86-9A39-008C9CF03635}" type="pres">
      <dgm:prSet presAssocID="{A1D1A8D1-8F78-4873-AD02-784712EE68BE}" presName="space" presStyleCnt="0"/>
      <dgm:spPr/>
    </dgm:pt>
    <dgm:pt modelId="{F4AC959B-E4D4-48FB-992E-E50040E6BAAC}" type="pres">
      <dgm:prSet presAssocID="{B0F0BD91-F15A-42CA-8553-81B64DD6A8E0}" presName="composite" presStyleCnt="0"/>
      <dgm:spPr/>
    </dgm:pt>
    <dgm:pt modelId="{7C1F0FB7-9DDD-4B47-9FC6-C6C5FB6C79FE}" type="pres">
      <dgm:prSet presAssocID="{B0F0BD91-F15A-42CA-8553-81B64DD6A8E0}" presName="parTx" presStyleLbl="alignNode1" presStyleIdx="3" presStyleCnt="5">
        <dgm:presLayoutVars>
          <dgm:chMax val="0"/>
          <dgm:chPref val="0"/>
          <dgm:bulletEnabled val="1"/>
        </dgm:presLayoutVars>
      </dgm:prSet>
      <dgm:spPr/>
    </dgm:pt>
    <dgm:pt modelId="{069DECC7-CDF4-4611-A858-E80245B4C005}" type="pres">
      <dgm:prSet presAssocID="{B0F0BD91-F15A-42CA-8553-81B64DD6A8E0}" presName="desTx" presStyleLbl="alignAccFollowNode1" presStyleIdx="3" presStyleCnt="5">
        <dgm:presLayoutVars>
          <dgm:bulletEnabled val="1"/>
        </dgm:presLayoutVars>
      </dgm:prSet>
      <dgm:spPr/>
    </dgm:pt>
    <dgm:pt modelId="{743D2E9A-E3E5-40E4-A1BC-5CD80E26F9CA}" type="pres">
      <dgm:prSet presAssocID="{7BD40A19-A3F6-4233-B8C0-120B7675738A}" presName="space" presStyleCnt="0"/>
      <dgm:spPr/>
    </dgm:pt>
    <dgm:pt modelId="{8D9AB085-5831-40D1-B081-28C6E79A662B}" type="pres">
      <dgm:prSet presAssocID="{B04D467F-608F-4D99-883F-D3520F9BAE3C}" presName="composite" presStyleCnt="0"/>
      <dgm:spPr/>
    </dgm:pt>
    <dgm:pt modelId="{D5E60525-5B52-4E70-BFB0-87B025E5D1F4}" type="pres">
      <dgm:prSet presAssocID="{B04D467F-608F-4D99-883F-D3520F9BAE3C}" presName="parTx" presStyleLbl="alignNode1" presStyleIdx="4" presStyleCnt="5">
        <dgm:presLayoutVars>
          <dgm:chMax val="0"/>
          <dgm:chPref val="0"/>
          <dgm:bulletEnabled val="1"/>
        </dgm:presLayoutVars>
      </dgm:prSet>
      <dgm:spPr/>
    </dgm:pt>
    <dgm:pt modelId="{AFB43553-E39A-4F33-9E5D-DB12110777A7}" type="pres">
      <dgm:prSet presAssocID="{B04D467F-608F-4D99-883F-D3520F9BAE3C}" presName="desTx" presStyleLbl="alignAccFollowNode1" presStyleIdx="4" presStyleCnt="5">
        <dgm:presLayoutVars>
          <dgm:bulletEnabled val="1"/>
        </dgm:presLayoutVars>
      </dgm:prSet>
      <dgm:spPr/>
    </dgm:pt>
  </dgm:ptLst>
  <dgm:cxnLst>
    <dgm:cxn modelId="{3FD34A5D-BEE0-41B2-8879-7AA4C03EEEA2}" srcId="{6BCD75B7-3D19-4805-B901-5BB473AF7DB8}" destId="{0F2EE785-173D-4760-A944-87F17E0238B1}" srcOrd="0" destOrd="0" parTransId="{9573F4BA-3460-45FD-AF26-F8427DC29C92}" sibTransId="{2F58D40B-9B71-4032-834B-F3B5CBE3CCBB}"/>
    <dgm:cxn modelId="{6E82C102-FFCC-4A92-9C78-56FF06CF7A24}" type="presOf" srcId="{8EADE5B1-4160-4191-95D5-6EB0A1BD8500}" destId="{3A93F7A9-F905-4DEA-BC0F-B72D17E04223}" srcOrd="0" destOrd="2" presId="urn:microsoft.com/office/officeart/2005/8/layout/hList1"/>
    <dgm:cxn modelId="{DF35BCAA-6913-4D5C-9FF6-9AD3A0CD0C5D}" srcId="{E1B1400A-D554-41B9-A329-6D2E4C8C2CB5}" destId="{6BCD75B7-3D19-4805-B901-5BB473AF7DB8}" srcOrd="1" destOrd="0" parTransId="{BBD8EDB1-0D48-4E51-BFAB-22B01BE28FE1}" sibTransId="{820F9208-89A0-428E-93DC-26EB21DCF051}"/>
    <dgm:cxn modelId="{1E669F52-B784-4397-BF2E-3B72DD86D6F1}" srcId="{E1B1400A-D554-41B9-A329-6D2E4C8C2CB5}" destId="{B0F0BD91-F15A-42CA-8553-81B64DD6A8E0}" srcOrd="3" destOrd="0" parTransId="{37D5150B-6EC3-4AA0-83FD-F8C08C3F03E7}" sibTransId="{7BD40A19-A3F6-4233-B8C0-120B7675738A}"/>
    <dgm:cxn modelId="{FF16985F-C3DE-44C4-8716-357B50F0B4D1}" srcId="{E8913992-B8B2-4139-87F3-C61346320CD6}" destId="{8EADE5B1-4160-4191-95D5-6EB0A1BD8500}" srcOrd="2" destOrd="0" parTransId="{F296B2F7-DD98-405C-A6B0-CAD9CABA0A56}" sibTransId="{109210A7-53DA-45D1-A574-A489E3077774}"/>
    <dgm:cxn modelId="{212739A3-2CCE-489B-8CD7-CFFC120FCAC9}" srcId="{B0F0BD91-F15A-42CA-8553-81B64DD6A8E0}" destId="{F3CAF4A4-C3E1-4312-9B33-747DAA76063F}" srcOrd="1" destOrd="0" parTransId="{D86EF460-9CA8-4727-9EFE-44AE4DE40613}" sibTransId="{4463AE4C-2B67-41F6-9524-16641EC186B8}"/>
    <dgm:cxn modelId="{FC9B82B4-A9C8-4C46-9E4A-BE4BE85BA742}" type="presOf" srcId="{E8913992-B8B2-4139-87F3-C61346320CD6}" destId="{C4814706-4799-4E2B-A0D6-A63181E8EC28}" srcOrd="0" destOrd="0" presId="urn:microsoft.com/office/officeart/2005/8/layout/hList1"/>
    <dgm:cxn modelId="{FDA439E7-F0FC-43DD-BA03-CD7F6EF97181}" type="presOf" srcId="{0F2EE785-173D-4760-A944-87F17E0238B1}" destId="{80909CF1-A2EE-42D0-ACB6-799AF6AABDE5}" srcOrd="0" destOrd="0" presId="urn:microsoft.com/office/officeart/2005/8/layout/hList1"/>
    <dgm:cxn modelId="{CEE4F4FB-D9CD-4A83-806C-EB93386DABD5}" type="presOf" srcId="{937CF3FF-B677-44DA-BA58-1703C0ABC76B}" destId="{3A93F7A9-F905-4DEA-BC0F-B72D17E04223}" srcOrd="0" destOrd="1" presId="urn:microsoft.com/office/officeart/2005/8/layout/hList1"/>
    <dgm:cxn modelId="{5767159B-A84D-4092-9CC0-6AADA2B14AA0}" srcId="{E1B1400A-D554-41B9-A329-6D2E4C8C2CB5}" destId="{3FB7681C-871A-47D8-8862-35D2C89136F7}" srcOrd="2" destOrd="0" parTransId="{CD4936E3-EFD7-47B0-AC57-12E46A134815}" sibTransId="{A1D1A8D1-8F78-4873-AD02-784712EE68BE}"/>
    <dgm:cxn modelId="{155B882D-45FE-442F-92AC-3B1521335044}" type="presOf" srcId="{B04D467F-608F-4D99-883F-D3520F9BAE3C}" destId="{D5E60525-5B52-4E70-BFB0-87B025E5D1F4}" srcOrd="0" destOrd="0" presId="urn:microsoft.com/office/officeart/2005/8/layout/hList1"/>
    <dgm:cxn modelId="{599D7D36-F530-4E6E-8908-45A754A988BD}" type="presOf" srcId="{E1B1400A-D554-41B9-A329-6D2E4C8C2CB5}" destId="{568CC39B-1DF1-4AF4-899B-E341795243B4}" srcOrd="0" destOrd="0" presId="urn:microsoft.com/office/officeart/2005/8/layout/hList1"/>
    <dgm:cxn modelId="{6FC384B3-B98B-45F1-B10A-BC201ED0AF95}" srcId="{6BCD75B7-3D19-4805-B901-5BB473AF7DB8}" destId="{23DC5635-A24E-42C5-AC3C-2535B88B97C0}" srcOrd="2" destOrd="0" parTransId="{39070BC0-029B-432B-A376-4132C0A5BD19}" sibTransId="{555BB7F4-8849-49E4-A331-7BEBB9B74588}"/>
    <dgm:cxn modelId="{F6FF092F-584A-496B-A9CE-BA195DB6461B}" type="presOf" srcId="{F598BE66-83C7-4FCF-8436-F3DE0CF0EE26}" destId="{DABF4F0A-3816-4700-96EE-56243CF2D52E}" srcOrd="0" destOrd="1" presId="urn:microsoft.com/office/officeart/2005/8/layout/hList1"/>
    <dgm:cxn modelId="{0E32BF27-8515-4476-BEC2-9209A67AAD23}" type="presOf" srcId="{23DC5635-A24E-42C5-AC3C-2535B88B97C0}" destId="{80909CF1-A2EE-42D0-ACB6-799AF6AABDE5}" srcOrd="0" destOrd="2" presId="urn:microsoft.com/office/officeart/2005/8/layout/hList1"/>
    <dgm:cxn modelId="{65B17884-4493-47C2-AFCE-2186A22B3908}" type="presOf" srcId="{F3CAF4A4-C3E1-4312-9B33-747DAA76063F}" destId="{069DECC7-CDF4-4611-A858-E80245B4C005}" srcOrd="0" destOrd="1" presId="urn:microsoft.com/office/officeart/2005/8/layout/hList1"/>
    <dgm:cxn modelId="{36C6037A-BBAF-4F46-96F0-A799A40910D2}" srcId="{6BCD75B7-3D19-4805-B901-5BB473AF7DB8}" destId="{21800BA9-0022-4777-9EE1-9CDAA99729CB}" srcOrd="1" destOrd="0" parTransId="{EAD25F86-1504-4A77-9DD7-D74A4D66114D}" sibTransId="{FD64850E-5889-403D-92F4-7457CE7A7240}"/>
    <dgm:cxn modelId="{0E0D2B66-0455-4E06-8B20-3D405973F476}" srcId="{B0F0BD91-F15A-42CA-8553-81B64DD6A8E0}" destId="{171E3E2F-87A0-4EA8-9538-E5943D47313C}" srcOrd="0" destOrd="0" parTransId="{614CB5B4-F037-4C7C-994C-3FF6FDE04D3D}" sibTransId="{3E975C0F-64B3-4268-B6D6-46DBE66AF66D}"/>
    <dgm:cxn modelId="{ED8FF15C-0BB7-4BA4-92FF-DB90170585AC}" type="presOf" srcId="{171E3E2F-87A0-4EA8-9538-E5943D47313C}" destId="{069DECC7-CDF4-4611-A858-E80245B4C005}" srcOrd="0" destOrd="0" presId="urn:microsoft.com/office/officeart/2005/8/layout/hList1"/>
    <dgm:cxn modelId="{38644B29-FFD9-4512-85E4-805A91AC034F}" srcId="{E1B1400A-D554-41B9-A329-6D2E4C8C2CB5}" destId="{E8913992-B8B2-4139-87F3-C61346320CD6}" srcOrd="0" destOrd="0" parTransId="{AB3C1A75-EF64-402A-93C3-B8B084117985}" sibTransId="{F78FCDCD-6F77-47C2-9667-EF629938DB18}"/>
    <dgm:cxn modelId="{C68AFE00-DD30-4B28-BAC6-E88619273032}" srcId="{E8913992-B8B2-4139-87F3-C61346320CD6}" destId="{937CF3FF-B677-44DA-BA58-1703C0ABC76B}" srcOrd="1" destOrd="0" parTransId="{836C32C5-AC93-4BD4-A85B-F80D623361FA}" sibTransId="{96F2EFF7-9B1A-43C3-8D61-BE2CEBDED8E8}"/>
    <dgm:cxn modelId="{F9BB291E-4A9A-4202-9CB0-8935576B8E80}" srcId="{B04D467F-608F-4D99-883F-D3520F9BAE3C}" destId="{44B0FFA9-284D-4F73-804C-40E9C7C0402A}" srcOrd="0" destOrd="0" parTransId="{06E93EE6-ED42-4993-A655-6F7EEAFF2EC2}" sibTransId="{8FD167F0-4C2B-47E4-BBF6-6189A19B3104}"/>
    <dgm:cxn modelId="{B4ECDED7-1447-463B-AF4A-6A0E2B19AA79}" type="presOf" srcId="{15988C0D-1FFD-4DED-8FF7-B71D297DAFF5}" destId="{3A93F7A9-F905-4DEA-BC0F-B72D17E04223}" srcOrd="0" destOrd="0" presId="urn:microsoft.com/office/officeart/2005/8/layout/hList1"/>
    <dgm:cxn modelId="{AB5681E8-2D3B-41AF-91FA-2AC32FBC5E47}" type="presOf" srcId="{6BCD75B7-3D19-4805-B901-5BB473AF7DB8}" destId="{65399A73-B2A4-468A-AC70-99726B865B5D}" srcOrd="0" destOrd="0" presId="urn:microsoft.com/office/officeart/2005/8/layout/hList1"/>
    <dgm:cxn modelId="{05774421-71DB-4DF0-A9DD-DEAE45CD1FB7}" type="presOf" srcId="{3FB7681C-871A-47D8-8862-35D2C89136F7}" destId="{14E7EAD8-FDC6-4A20-A74E-5D870DD23233}" srcOrd="0" destOrd="0" presId="urn:microsoft.com/office/officeart/2005/8/layout/hList1"/>
    <dgm:cxn modelId="{5524DC1B-1C3C-4E08-B6DA-4118F2CAF17F}" srcId="{B04D467F-608F-4D99-883F-D3520F9BAE3C}" destId="{A355A3B1-0FB0-47F4-8B51-44F9DF3FE771}" srcOrd="1" destOrd="0" parTransId="{BD5B034D-B545-43F2-9C4F-78EE3AC0DD86}" sibTransId="{5C5C5CF2-D332-48EB-BBBD-06082BFC3AC7}"/>
    <dgm:cxn modelId="{E7DBADB4-6DFE-4F13-B1FC-7329E8BF9CC1}" srcId="{3FB7681C-871A-47D8-8862-35D2C89136F7}" destId="{A25EEAC7-7DFF-4878-AB93-A473BD050AC6}" srcOrd="0" destOrd="0" parTransId="{399BF5BA-FE67-49C3-AEE0-16204F6E730D}" sibTransId="{EE569D40-1DFF-4AE7-BE24-CC7A394037B6}"/>
    <dgm:cxn modelId="{184D806F-80ED-4AED-830A-B5343ACA0030}" type="presOf" srcId="{B0F0BD91-F15A-42CA-8553-81B64DD6A8E0}" destId="{7C1F0FB7-9DDD-4B47-9FC6-C6C5FB6C79FE}" srcOrd="0" destOrd="0" presId="urn:microsoft.com/office/officeart/2005/8/layout/hList1"/>
    <dgm:cxn modelId="{AE3FDC94-6FC0-47E9-A361-5C7E4E2D8503}" type="presOf" srcId="{A355A3B1-0FB0-47F4-8B51-44F9DF3FE771}" destId="{AFB43553-E39A-4F33-9E5D-DB12110777A7}" srcOrd="0" destOrd="1" presId="urn:microsoft.com/office/officeart/2005/8/layout/hList1"/>
    <dgm:cxn modelId="{88820673-208E-48C8-9038-1E59D37E9C1A}" type="presOf" srcId="{A25EEAC7-7DFF-4878-AB93-A473BD050AC6}" destId="{DABF4F0A-3816-4700-96EE-56243CF2D52E}" srcOrd="0" destOrd="0" presId="urn:microsoft.com/office/officeart/2005/8/layout/hList1"/>
    <dgm:cxn modelId="{B89FE404-787F-4B53-B587-C3B1447FB158}" type="presOf" srcId="{44B0FFA9-284D-4F73-804C-40E9C7C0402A}" destId="{AFB43553-E39A-4F33-9E5D-DB12110777A7}" srcOrd="0" destOrd="0" presId="urn:microsoft.com/office/officeart/2005/8/layout/hList1"/>
    <dgm:cxn modelId="{3522CA68-C2E8-4CB3-A691-56A49218A59B}" srcId="{3FB7681C-871A-47D8-8862-35D2C89136F7}" destId="{C017BD73-E6C3-4D20-BBC3-987A0E8D1FAF}" srcOrd="2" destOrd="0" parTransId="{CEAE89CF-31EE-4973-8DA7-60E928F25B19}" sibTransId="{6DEF7ABD-65ED-4313-80A7-3CB710B02122}"/>
    <dgm:cxn modelId="{61D99710-2F0D-426F-B6D2-A42F49BC1DF8}" srcId="{E1B1400A-D554-41B9-A329-6D2E4C8C2CB5}" destId="{B04D467F-608F-4D99-883F-D3520F9BAE3C}" srcOrd="4" destOrd="0" parTransId="{E48E0F5E-1BB4-47AD-8FB1-E20B5665B254}" sibTransId="{73FAB435-1F8E-4417-B40F-C0D09CD5A3CE}"/>
    <dgm:cxn modelId="{30212E2E-9FB3-4D3A-BEA7-676DB11C6DD4}" srcId="{E8913992-B8B2-4139-87F3-C61346320CD6}" destId="{15988C0D-1FFD-4DED-8FF7-B71D297DAFF5}" srcOrd="0" destOrd="0" parTransId="{6481787E-BD0A-4678-85E6-7A1A896E49C6}" sibTransId="{E91F0F03-66C9-461A-8D07-F6BD18E276BF}"/>
    <dgm:cxn modelId="{7CEE39D1-E0DB-465C-A715-2A0361A1100A}" type="presOf" srcId="{C017BD73-E6C3-4D20-BBC3-987A0E8D1FAF}" destId="{DABF4F0A-3816-4700-96EE-56243CF2D52E}" srcOrd="0" destOrd="2" presId="urn:microsoft.com/office/officeart/2005/8/layout/hList1"/>
    <dgm:cxn modelId="{D54C0B3C-BF7E-4234-9B79-FAAEB365A30D}" srcId="{3FB7681C-871A-47D8-8862-35D2C89136F7}" destId="{F598BE66-83C7-4FCF-8436-F3DE0CF0EE26}" srcOrd="1" destOrd="0" parTransId="{D62B51E4-B2E5-4DD2-A59D-2565F6FE5FC1}" sibTransId="{0CC9596B-3EAD-4CAA-B26A-0453413034A5}"/>
    <dgm:cxn modelId="{1E57DA68-C587-4560-BEB6-B7F25D80DB92}" type="presOf" srcId="{21800BA9-0022-4777-9EE1-9CDAA99729CB}" destId="{80909CF1-A2EE-42D0-ACB6-799AF6AABDE5}" srcOrd="0" destOrd="1" presId="urn:microsoft.com/office/officeart/2005/8/layout/hList1"/>
    <dgm:cxn modelId="{86DE94C0-FB5A-4B57-B742-1C0E481F8387}" type="presParOf" srcId="{568CC39B-1DF1-4AF4-899B-E341795243B4}" destId="{0766465E-C23B-4BFF-A6FF-2AC3A7CAA25B}" srcOrd="0" destOrd="0" presId="urn:microsoft.com/office/officeart/2005/8/layout/hList1"/>
    <dgm:cxn modelId="{4B5CA7DA-EE91-4EEC-A1CC-9E1389134CA8}" type="presParOf" srcId="{0766465E-C23B-4BFF-A6FF-2AC3A7CAA25B}" destId="{C4814706-4799-4E2B-A0D6-A63181E8EC28}" srcOrd="0" destOrd="0" presId="urn:microsoft.com/office/officeart/2005/8/layout/hList1"/>
    <dgm:cxn modelId="{CE1F9A03-DF80-4E44-A447-3D99CC854FE4}" type="presParOf" srcId="{0766465E-C23B-4BFF-A6FF-2AC3A7CAA25B}" destId="{3A93F7A9-F905-4DEA-BC0F-B72D17E04223}" srcOrd="1" destOrd="0" presId="urn:microsoft.com/office/officeart/2005/8/layout/hList1"/>
    <dgm:cxn modelId="{61D53EA8-EC42-4847-B744-EF638B8CA8B2}" type="presParOf" srcId="{568CC39B-1DF1-4AF4-899B-E341795243B4}" destId="{2198FD75-F19E-4794-AF2A-334426134BBB}" srcOrd="1" destOrd="0" presId="urn:microsoft.com/office/officeart/2005/8/layout/hList1"/>
    <dgm:cxn modelId="{E00B3848-7595-4B3D-8AA8-7BE5A6493D3B}" type="presParOf" srcId="{568CC39B-1DF1-4AF4-899B-E341795243B4}" destId="{33EC8776-4367-456F-8DFA-EA17F71EB7CE}" srcOrd="2" destOrd="0" presId="urn:microsoft.com/office/officeart/2005/8/layout/hList1"/>
    <dgm:cxn modelId="{AA0049A0-C3F1-4995-87E1-8F0925B51AFB}" type="presParOf" srcId="{33EC8776-4367-456F-8DFA-EA17F71EB7CE}" destId="{65399A73-B2A4-468A-AC70-99726B865B5D}" srcOrd="0" destOrd="0" presId="urn:microsoft.com/office/officeart/2005/8/layout/hList1"/>
    <dgm:cxn modelId="{901B3F5C-998F-4571-A911-1CE595D29780}" type="presParOf" srcId="{33EC8776-4367-456F-8DFA-EA17F71EB7CE}" destId="{80909CF1-A2EE-42D0-ACB6-799AF6AABDE5}" srcOrd="1" destOrd="0" presId="urn:microsoft.com/office/officeart/2005/8/layout/hList1"/>
    <dgm:cxn modelId="{82266635-AE69-4872-9798-085BD500F7F0}" type="presParOf" srcId="{568CC39B-1DF1-4AF4-899B-E341795243B4}" destId="{B7B073BB-DF1D-4318-8470-C52DD4B3AD4B}" srcOrd="3" destOrd="0" presId="urn:microsoft.com/office/officeart/2005/8/layout/hList1"/>
    <dgm:cxn modelId="{3B2DEFA1-EB8E-4666-A215-41C8846CB607}" type="presParOf" srcId="{568CC39B-1DF1-4AF4-899B-E341795243B4}" destId="{85E3C45F-D43E-4BD6-9368-93FC1FB61935}" srcOrd="4" destOrd="0" presId="urn:microsoft.com/office/officeart/2005/8/layout/hList1"/>
    <dgm:cxn modelId="{C59A252A-1790-4E09-AED8-8CC230883F48}" type="presParOf" srcId="{85E3C45F-D43E-4BD6-9368-93FC1FB61935}" destId="{14E7EAD8-FDC6-4A20-A74E-5D870DD23233}" srcOrd="0" destOrd="0" presId="urn:microsoft.com/office/officeart/2005/8/layout/hList1"/>
    <dgm:cxn modelId="{B7F77161-9712-4F78-81D6-873B158FEC7C}" type="presParOf" srcId="{85E3C45F-D43E-4BD6-9368-93FC1FB61935}" destId="{DABF4F0A-3816-4700-96EE-56243CF2D52E}" srcOrd="1" destOrd="0" presId="urn:microsoft.com/office/officeart/2005/8/layout/hList1"/>
    <dgm:cxn modelId="{5CE8B014-3423-4F29-85B6-45F5646DC771}" type="presParOf" srcId="{568CC39B-1DF1-4AF4-899B-E341795243B4}" destId="{23471672-6C52-4A86-9A39-008C9CF03635}" srcOrd="5" destOrd="0" presId="urn:microsoft.com/office/officeart/2005/8/layout/hList1"/>
    <dgm:cxn modelId="{863E7D36-EFC8-49C4-B16D-488A8DB7C5C2}" type="presParOf" srcId="{568CC39B-1DF1-4AF4-899B-E341795243B4}" destId="{F4AC959B-E4D4-48FB-992E-E50040E6BAAC}" srcOrd="6" destOrd="0" presId="urn:microsoft.com/office/officeart/2005/8/layout/hList1"/>
    <dgm:cxn modelId="{4FD5C3F7-DF35-4099-A020-E20E424733C3}" type="presParOf" srcId="{F4AC959B-E4D4-48FB-992E-E50040E6BAAC}" destId="{7C1F0FB7-9DDD-4B47-9FC6-C6C5FB6C79FE}" srcOrd="0" destOrd="0" presId="urn:microsoft.com/office/officeart/2005/8/layout/hList1"/>
    <dgm:cxn modelId="{B6882154-7BCC-47D6-9583-6E0E994C3E3E}" type="presParOf" srcId="{F4AC959B-E4D4-48FB-992E-E50040E6BAAC}" destId="{069DECC7-CDF4-4611-A858-E80245B4C005}" srcOrd="1" destOrd="0" presId="urn:microsoft.com/office/officeart/2005/8/layout/hList1"/>
    <dgm:cxn modelId="{01446C8A-E7A0-44BF-BAA1-4B6C2AA65AD8}" type="presParOf" srcId="{568CC39B-1DF1-4AF4-899B-E341795243B4}" destId="{743D2E9A-E3E5-40E4-A1BC-5CD80E26F9CA}" srcOrd="7" destOrd="0" presId="urn:microsoft.com/office/officeart/2005/8/layout/hList1"/>
    <dgm:cxn modelId="{315395E4-F7DE-4505-A2B5-7E73A3951FDB}" type="presParOf" srcId="{568CC39B-1DF1-4AF4-899B-E341795243B4}" destId="{8D9AB085-5831-40D1-B081-28C6E79A662B}" srcOrd="8" destOrd="0" presId="urn:microsoft.com/office/officeart/2005/8/layout/hList1"/>
    <dgm:cxn modelId="{E4074DDD-5BCC-49C2-8415-62036650F3A5}" type="presParOf" srcId="{8D9AB085-5831-40D1-B081-28C6E79A662B}" destId="{D5E60525-5B52-4E70-BFB0-87B025E5D1F4}" srcOrd="0" destOrd="0" presId="urn:microsoft.com/office/officeart/2005/8/layout/hList1"/>
    <dgm:cxn modelId="{0EE040A6-69D3-4A57-9B48-EEDAAA29541C}" type="presParOf" srcId="{8D9AB085-5831-40D1-B081-28C6E79A662B}" destId="{AFB43553-E39A-4F33-9E5D-DB12110777A7}"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5ED7C3-0A10-4859-A089-A7C1665218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0B5C164-306A-44BD-B923-FDDADFE68903}">
      <dgm:prSet/>
      <dgm:spPr/>
      <dgm:t>
        <a:bodyPr/>
        <a:lstStyle/>
        <a:p>
          <a:pPr algn="l"/>
          <a:r>
            <a:rPr lang="en-US" u="none" dirty="0"/>
            <a:t>Melting</a:t>
          </a:r>
        </a:p>
      </dgm:t>
    </dgm:pt>
    <dgm:pt modelId="{8B6B2315-84D2-4EEF-A1F9-0C7316EFE73A}" type="parTrans" cxnId="{FE958A1A-66C8-4E03-AE15-9EE60C2C4CC5}">
      <dgm:prSet/>
      <dgm:spPr/>
      <dgm:t>
        <a:bodyPr/>
        <a:lstStyle/>
        <a:p>
          <a:pPr algn="l"/>
          <a:endParaRPr lang="en-US"/>
        </a:p>
      </dgm:t>
    </dgm:pt>
    <dgm:pt modelId="{1E0CF3E0-3FED-4CD6-AE9B-616C95E70F94}" type="sibTrans" cxnId="{FE958A1A-66C8-4E03-AE15-9EE60C2C4CC5}">
      <dgm:prSet/>
      <dgm:spPr/>
      <dgm:t>
        <a:bodyPr/>
        <a:lstStyle/>
        <a:p>
          <a:pPr algn="l"/>
          <a:endParaRPr lang="en-US"/>
        </a:p>
      </dgm:t>
    </dgm:pt>
    <dgm:pt modelId="{3941DEB3-E9BB-4A0C-9ED0-C8F4C177D5D3}">
      <dgm:prSet custT="1"/>
      <dgm:spPr/>
      <dgm:t>
        <a:bodyPr/>
        <a:lstStyle/>
        <a:p>
          <a:pPr algn="l"/>
          <a:r>
            <a:rPr lang="en-US" sz="1600" u="none" dirty="0"/>
            <a:t>Sintering/Liquid Phase Sintering</a:t>
          </a:r>
        </a:p>
      </dgm:t>
    </dgm:pt>
    <dgm:pt modelId="{10EBB7DA-4574-4052-BA23-0E1CB98B8855}" type="parTrans" cxnId="{6ECABE55-78AB-4339-8F57-A75D034C5D58}">
      <dgm:prSet/>
      <dgm:spPr/>
      <dgm:t>
        <a:bodyPr/>
        <a:lstStyle/>
        <a:p>
          <a:pPr algn="l"/>
          <a:endParaRPr lang="en-US"/>
        </a:p>
      </dgm:t>
    </dgm:pt>
    <dgm:pt modelId="{30AF5395-8DBA-4D15-BD96-573D6036451A}" type="sibTrans" cxnId="{6ECABE55-78AB-4339-8F57-A75D034C5D58}">
      <dgm:prSet/>
      <dgm:spPr/>
      <dgm:t>
        <a:bodyPr/>
        <a:lstStyle/>
        <a:p>
          <a:pPr algn="l"/>
          <a:endParaRPr lang="en-US"/>
        </a:p>
      </dgm:t>
    </dgm:pt>
    <dgm:pt modelId="{5EF92690-F2E0-4E10-91A8-5404AF2F2B62}">
      <dgm:prSet custT="1"/>
      <dgm:spPr/>
      <dgm:t>
        <a:bodyPr/>
        <a:lstStyle/>
        <a:p>
          <a:pPr algn="l"/>
          <a:r>
            <a:rPr lang="en-US" sz="1100" u="none" dirty="0"/>
            <a:t>Radiation Sintering (Furnace)</a:t>
          </a:r>
        </a:p>
      </dgm:t>
    </dgm:pt>
    <dgm:pt modelId="{8F500C24-4AA2-4CDF-ADBD-ACB03E7672FB}" type="parTrans" cxnId="{990CF41B-2D2D-444C-9508-75F3B206EE5D}">
      <dgm:prSet/>
      <dgm:spPr/>
      <dgm:t>
        <a:bodyPr/>
        <a:lstStyle/>
        <a:p>
          <a:pPr algn="l"/>
          <a:endParaRPr lang="en-US"/>
        </a:p>
      </dgm:t>
    </dgm:pt>
    <dgm:pt modelId="{D2BFDEDA-017C-4664-828B-FF6D777B65CA}" type="sibTrans" cxnId="{990CF41B-2D2D-444C-9508-75F3B206EE5D}">
      <dgm:prSet/>
      <dgm:spPr/>
      <dgm:t>
        <a:bodyPr/>
        <a:lstStyle/>
        <a:p>
          <a:pPr algn="l"/>
          <a:endParaRPr lang="en-US"/>
        </a:p>
      </dgm:t>
    </dgm:pt>
    <dgm:pt modelId="{509012E6-7429-4716-9EBD-02BC5072B0AD}">
      <dgm:prSet custT="1"/>
      <dgm:spPr/>
      <dgm:t>
        <a:bodyPr/>
        <a:lstStyle/>
        <a:p>
          <a:pPr algn="l"/>
          <a:r>
            <a:rPr lang="en-US" sz="1100" u="none" dirty="0"/>
            <a:t>Spark Plasma Sintering</a:t>
          </a:r>
        </a:p>
      </dgm:t>
    </dgm:pt>
    <dgm:pt modelId="{38EBC6A8-F82E-48EE-A39C-7A8FDDE1BB44}" type="parTrans" cxnId="{E268AC37-D673-40B2-B06A-F93AA79BE38E}">
      <dgm:prSet/>
      <dgm:spPr/>
      <dgm:t>
        <a:bodyPr/>
        <a:lstStyle/>
        <a:p>
          <a:pPr algn="l"/>
          <a:endParaRPr lang="en-US"/>
        </a:p>
      </dgm:t>
    </dgm:pt>
    <dgm:pt modelId="{F1F2CB13-7CDE-41FD-9B6E-F54D41A36187}" type="sibTrans" cxnId="{E268AC37-D673-40B2-B06A-F93AA79BE38E}">
      <dgm:prSet/>
      <dgm:spPr/>
      <dgm:t>
        <a:bodyPr/>
        <a:lstStyle/>
        <a:p>
          <a:pPr algn="l"/>
          <a:endParaRPr lang="en-US"/>
        </a:p>
      </dgm:t>
    </dgm:pt>
    <dgm:pt modelId="{379AC6A9-E4BD-4F0E-8A5D-B1E0BDE558A7}">
      <dgm:prSet custT="1"/>
      <dgm:spPr/>
      <dgm:t>
        <a:bodyPr/>
        <a:lstStyle/>
        <a:p>
          <a:pPr algn="l"/>
          <a:r>
            <a:rPr lang="en-US" sz="1100" u="none" dirty="0"/>
            <a:t>Laser Sintering</a:t>
          </a:r>
        </a:p>
      </dgm:t>
    </dgm:pt>
    <dgm:pt modelId="{F25B58F2-DC8C-40EE-B0A9-BC970DF2D9C1}" type="parTrans" cxnId="{E810E381-6CDD-4206-A4BF-5642DA72419A}">
      <dgm:prSet/>
      <dgm:spPr/>
      <dgm:t>
        <a:bodyPr/>
        <a:lstStyle/>
        <a:p>
          <a:pPr algn="l"/>
          <a:endParaRPr lang="en-US"/>
        </a:p>
      </dgm:t>
    </dgm:pt>
    <dgm:pt modelId="{F4E81B8B-D56A-46B3-96A4-84667539ADB7}" type="sibTrans" cxnId="{E810E381-6CDD-4206-A4BF-5642DA72419A}">
      <dgm:prSet/>
      <dgm:spPr/>
      <dgm:t>
        <a:bodyPr/>
        <a:lstStyle/>
        <a:p>
          <a:pPr algn="l"/>
          <a:endParaRPr lang="en-US"/>
        </a:p>
      </dgm:t>
    </dgm:pt>
    <dgm:pt modelId="{791A144C-92A7-4365-A4EB-A5C1723FC9B3}">
      <dgm:prSet custT="1"/>
      <dgm:spPr/>
      <dgm:t>
        <a:bodyPr/>
        <a:lstStyle/>
        <a:p>
          <a:pPr algn="l"/>
          <a:r>
            <a:rPr lang="en-US" sz="1100" u="none" dirty="0"/>
            <a:t>Resistance Sintering</a:t>
          </a:r>
        </a:p>
      </dgm:t>
    </dgm:pt>
    <dgm:pt modelId="{8B576A1F-FDA1-4F5B-A5AA-C8F44F42853D}" type="parTrans" cxnId="{78C5E6BE-DAC5-4608-A264-AF272AC2F615}">
      <dgm:prSet/>
      <dgm:spPr/>
      <dgm:t>
        <a:bodyPr/>
        <a:lstStyle/>
        <a:p>
          <a:pPr algn="l"/>
          <a:endParaRPr lang="en-US"/>
        </a:p>
      </dgm:t>
    </dgm:pt>
    <dgm:pt modelId="{F66FF378-CD16-4007-BCE7-F4E0E0B96A86}" type="sibTrans" cxnId="{78C5E6BE-DAC5-4608-A264-AF272AC2F615}">
      <dgm:prSet/>
      <dgm:spPr/>
      <dgm:t>
        <a:bodyPr/>
        <a:lstStyle/>
        <a:p>
          <a:pPr algn="l"/>
          <a:endParaRPr lang="en-US"/>
        </a:p>
      </dgm:t>
    </dgm:pt>
    <dgm:pt modelId="{CFA8E342-1784-4D4E-A912-CCEF50EBCC20}">
      <dgm:prSet custT="1"/>
      <dgm:spPr/>
      <dgm:t>
        <a:bodyPr/>
        <a:lstStyle/>
        <a:p>
          <a:pPr algn="l"/>
          <a:r>
            <a:rPr lang="en-US" sz="1100" u="none" dirty="0"/>
            <a:t>Annealing</a:t>
          </a:r>
        </a:p>
      </dgm:t>
    </dgm:pt>
    <dgm:pt modelId="{5A1AF146-CE0A-4532-BD81-693F378F153A}" type="parTrans" cxnId="{09E80DBA-0543-4379-B6D2-4F13F41F4679}">
      <dgm:prSet/>
      <dgm:spPr/>
      <dgm:t>
        <a:bodyPr/>
        <a:lstStyle/>
        <a:p>
          <a:pPr algn="l"/>
          <a:endParaRPr lang="en-US"/>
        </a:p>
      </dgm:t>
    </dgm:pt>
    <dgm:pt modelId="{4D2B80BD-F861-4904-8BA2-56F70EB295B1}" type="sibTrans" cxnId="{09E80DBA-0543-4379-B6D2-4F13F41F4679}">
      <dgm:prSet/>
      <dgm:spPr/>
      <dgm:t>
        <a:bodyPr/>
        <a:lstStyle/>
        <a:p>
          <a:pPr algn="l"/>
          <a:endParaRPr lang="en-US"/>
        </a:p>
      </dgm:t>
    </dgm:pt>
    <dgm:pt modelId="{AFE79B93-817B-48EE-9FF5-CDA7CB15FC14}">
      <dgm:prSet custT="1"/>
      <dgm:spPr/>
      <dgm:t>
        <a:bodyPr/>
        <a:lstStyle/>
        <a:p>
          <a:pPr algn="l"/>
          <a:r>
            <a:rPr lang="en-US" sz="1000" u="none" dirty="0"/>
            <a:t>Solution Annealing</a:t>
          </a:r>
        </a:p>
      </dgm:t>
    </dgm:pt>
    <dgm:pt modelId="{E689026F-855F-480E-B112-1E6151F4FE2E}" type="parTrans" cxnId="{97F2D1B7-6725-4F6C-874A-C2845A1D1144}">
      <dgm:prSet/>
      <dgm:spPr/>
      <dgm:t>
        <a:bodyPr/>
        <a:lstStyle/>
        <a:p>
          <a:pPr algn="l"/>
          <a:endParaRPr lang="en-US"/>
        </a:p>
      </dgm:t>
    </dgm:pt>
    <dgm:pt modelId="{CCB92284-EACD-4669-BE72-9C56B7C8C40D}" type="sibTrans" cxnId="{97F2D1B7-6725-4F6C-874A-C2845A1D1144}">
      <dgm:prSet/>
      <dgm:spPr/>
      <dgm:t>
        <a:bodyPr/>
        <a:lstStyle/>
        <a:p>
          <a:pPr algn="l"/>
          <a:endParaRPr lang="en-US"/>
        </a:p>
      </dgm:t>
    </dgm:pt>
    <dgm:pt modelId="{34647B08-AE68-42D7-948F-0F4B4F209F64}">
      <dgm:prSet/>
      <dgm:spPr/>
      <dgm:t>
        <a:bodyPr/>
        <a:lstStyle/>
        <a:p>
          <a:pPr algn="l"/>
          <a:r>
            <a:rPr lang="en-US" u="none" dirty="0"/>
            <a:t>Heat Treatment</a:t>
          </a:r>
        </a:p>
      </dgm:t>
    </dgm:pt>
    <dgm:pt modelId="{D8AAFE3C-4565-4FD4-8BFE-2B094B418EBD}" type="parTrans" cxnId="{70217FAD-44DB-4EDB-A7AB-B6ECCE8F218A}">
      <dgm:prSet/>
      <dgm:spPr/>
      <dgm:t>
        <a:bodyPr/>
        <a:lstStyle/>
        <a:p>
          <a:pPr algn="l"/>
          <a:endParaRPr lang="en-US"/>
        </a:p>
      </dgm:t>
    </dgm:pt>
    <dgm:pt modelId="{427B9744-043F-4136-A732-DC4693FF6FA5}" type="sibTrans" cxnId="{70217FAD-44DB-4EDB-A7AB-B6ECCE8F218A}">
      <dgm:prSet/>
      <dgm:spPr/>
      <dgm:t>
        <a:bodyPr/>
        <a:lstStyle/>
        <a:p>
          <a:pPr algn="l"/>
          <a:endParaRPr lang="en-US"/>
        </a:p>
      </dgm:t>
    </dgm:pt>
    <dgm:pt modelId="{273C8CEF-C1AA-4167-B67B-92C4EF87FA6B}">
      <dgm:prSet custT="1"/>
      <dgm:spPr/>
      <dgm:t>
        <a:bodyPr/>
        <a:lstStyle/>
        <a:p>
          <a:pPr algn="l"/>
          <a:r>
            <a:rPr lang="en-US" sz="1100" u="none" dirty="0"/>
            <a:t>Same as above.</a:t>
          </a:r>
        </a:p>
      </dgm:t>
    </dgm:pt>
    <dgm:pt modelId="{DA60BC91-9E84-4175-B8A2-C9BC4AF6730E}" type="parTrans" cxnId="{19101BF2-7E11-46A0-BA88-898B1C307A9C}">
      <dgm:prSet/>
      <dgm:spPr/>
      <dgm:t>
        <a:bodyPr/>
        <a:lstStyle/>
        <a:p>
          <a:pPr algn="l"/>
          <a:endParaRPr lang="en-US"/>
        </a:p>
      </dgm:t>
    </dgm:pt>
    <dgm:pt modelId="{C48450E8-13FF-49F8-8FA1-A851320C4BC5}" type="sibTrans" cxnId="{19101BF2-7E11-46A0-BA88-898B1C307A9C}">
      <dgm:prSet/>
      <dgm:spPr/>
      <dgm:t>
        <a:bodyPr/>
        <a:lstStyle/>
        <a:p>
          <a:pPr algn="l"/>
          <a:endParaRPr lang="en-US"/>
        </a:p>
      </dgm:t>
    </dgm:pt>
    <dgm:pt modelId="{3DEB8FF6-E6DF-40A6-AA57-52C67B547BC9}">
      <dgm:prSet custT="1"/>
      <dgm:spPr/>
      <dgm:t>
        <a:bodyPr/>
        <a:lstStyle/>
        <a:p>
          <a:pPr algn="l"/>
          <a:r>
            <a:rPr lang="en-US" sz="1000" u="none" dirty="0"/>
            <a:t>Precipitation Annealing</a:t>
          </a:r>
        </a:p>
      </dgm:t>
    </dgm:pt>
    <dgm:pt modelId="{736F7D05-238D-478F-8AAF-D693240F881E}" type="parTrans" cxnId="{DEBE1D28-48BD-44BA-B751-A77DEB287EBB}">
      <dgm:prSet/>
      <dgm:spPr/>
      <dgm:t>
        <a:bodyPr/>
        <a:lstStyle/>
        <a:p>
          <a:endParaRPr lang="en-US"/>
        </a:p>
      </dgm:t>
    </dgm:pt>
    <dgm:pt modelId="{CBB8BA66-71DB-42C2-8C95-6C101AA5580B}" type="sibTrans" cxnId="{DEBE1D28-48BD-44BA-B751-A77DEB287EBB}">
      <dgm:prSet/>
      <dgm:spPr/>
      <dgm:t>
        <a:bodyPr/>
        <a:lstStyle/>
        <a:p>
          <a:endParaRPr lang="en-US"/>
        </a:p>
      </dgm:t>
    </dgm:pt>
    <dgm:pt modelId="{984A2D7C-BC0B-4011-9755-CD655133F19A}">
      <dgm:prSet custT="1"/>
      <dgm:spPr/>
      <dgm:t>
        <a:bodyPr/>
        <a:lstStyle/>
        <a:p>
          <a:pPr algn="l"/>
          <a:r>
            <a:rPr lang="en-US" sz="1000" u="none" dirty="0"/>
            <a:t>Relaxation Annealing </a:t>
          </a:r>
          <a:r>
            <a:rPr lang="en-US" sz="900" i="1" u="none" dirty="0"/>
            <a:t>(e.g. powder before x-ray)</a:t>
          </a:r>
        </a:p>
      </dgm:t>
    </dgm:pt>
    <dgm:pt modelId="{88716E3C-0F13-446E-9E5B-B341776FF75C}" type="parTrans" cxnId="{86CE7099-5487-4429-B766-923C5D688606}">
      <dgm:prSet/>
      <dgm:spPr/>
      <dgm:t>
        <a:bodyPr/>
        <a:lstStyle/>
        <a:p>
          <a:endParaRPr lang="en-US"/>
        </a:p>
      </dgm:t>
    </dgm:pt>
    <dgm:pt modelId="{541B7FD5-C618-482C-A71F-EBD50314487A}" type="sibTrans" cxnId="{86CE7099-5487-4429-B766-923C5D688606}">
      <dgm:prSet/>
      <dgm:spPr/>
      <dgm:t>
        <a:bodyPr/>
        <a:lstStyle/>
        <a:p>
          <a:endParaRPr lang="en-US"/>
        </a:p>
      </dgm:t>
    </dgm:pt>
    <dgm:pt modelId="{9D31AB2B-F97E-4D78-8B99-C986A3B1A4BF}" type="pres">
      <dgm:prSet presAssocID="{625ED7C3-0A10-4859-A089-A7C166521848}" presName="Name0" presStyleCnt="0">
        <dgm:presLayoutVars>
          <dgm:dir/>
          <dgm:animLvl val="lvl"/>
          <dgm:resizeHandles val="exact"/>
        </dgm:presLayoutVars>
      </dgm:prSet>
      <dgm:spPr/>
    </dgm:pt>
    <dgm:pt modelId="{9F9ECB6B-A8A9-490A-B963-EEF65849B616}" type="pres">
      <dgm:prSet presAssocID="{F0B5C164-306A-44BD-B923-FDDADFE68903}" presName="composite" presStyleCnt="0"/>
      <dgm:spPr/>
    </dgm:pt>
    <dgm:pt modelId="{A685DF50-66A8-493E-8574-02633854E959}" type="pres">
      <dgm:prSet presAssocID="{F0B5C164-306A-44BD-B923-FDDADFE68903}" presName="parTx" presStyleLbl="alignNode1" presStyleIdx="0" presStyleCnt="3" custScaleX="42699">
        <dgm:presLayoutVars>
          <dgm:chMax val="0"/>
          <dgm:chPref val="0"/>
          <dgm:bulletEnabled val="1"/>
        </dgm:presLayoutVars>
      </dgm:prSet>
      <dgm:spPr/>
    </dgm:pt>
    <dgm:pt modelId="{ADA33EA8-ADB7-4A69-B0A3-42C0B82E722B}" type="pres">
      <dgm:prSet presAssocID="{F0B5C164-306A-44BD-B923-FDDADFE68903}" presName="desTx" presStyleLbl="alignAccFollowNode1" presStyleIdx="0" presStyleCnt="3" custScaleX="42699">
        <dgm:presLayoutVars>
          <dgm:bulletEnabled val="1"/>
        </dgm:presLayoutVars>
      </dgm:prSet>
      <dgm:spPr/>
    </dgm:pt>
    <dgm:pt modelId="{F7B29B72-3E14-4B74-ABE2-E018332369D6}" type="pres">
      <dgm:prSet presAssocID="{1E0CF3E0-3FED-4CD6-AE9B-616C95E70F94}" presName="space" presStyleCnt="0"/>
      <dgm:spPr/>
    </dgm:pt>
    <dgm:pt modelId="{42986561-E66A-46FB-A6A9-F73BED47951E}" type="pres">
      <dgm:prSet presAssocID="{34647B08-AE68-42D7-948F-0F4B4F209F64}" presName="composite" presStyleCnt="0"/>
      <dgm:spPr/>
    </dgm:pt>
    <dgm:pt modelId="{678A507A-2BD4-4705-B9F5-68F30ED711C7}" type="pres">
      <dgm:prSet presAssocID="{34647B08-AE68-42D7-948F-0F4B4F209F64}" presName="parTx" presStyleLbl="alignNode1" presStyleIdx="1" presStyleCnt="3">
        <dgm:presLayoutVars>
          <dgm:chMax val="0"/>
          <dgm:chPref val="0"/>
          <dgm:bulletEnabled val="1"/>
        </dgm:presLayoutVars>
      </dgm:prSet>
      <dgm:spPr/>
    </dgm:pt>
    <dgm:pt modelId="{ED5171D3-E798-4C89-938D-5456296A97E2}" type="pres">
      <dgm:prSet presAssocID="{34647B08-AE68-42D7-948F-0F4B4F209F64}" presName="desTx" presStyleLbl="alignAccFollowNode1" presStyleIdx="1" presStyleCnt="3">
        <dgm:presLayoutVars>
          <dgm:bulletEnabled val="1"/>
        </dgm:presLayoutVars>
      </dgm:prSet>
      <dgm:spPr/>
    </dgm:pt>
    <dgm:pt modelId="{DE4061E2-4893-44B1-8700-B4AD0192BBB4}" type="pres">
      <dgm:prSet presAssocID="{427B9744-043F-4136-A732-DC4693FF6FA5}" presName="space" presStyleCnt="0"/>
      <dgm:spPr/>
    </dgm:pt>
    <dgm:pt modelId="{DC3C6650-812D-4514-BF9C-EDE81EB53513}" type="pres">
      <dgm:prSet presAssocID="{3941DEB3-E9BB-4A0C-9ED0-C8F4C177D5D3}" presName="composite" presStyleCnt="0"/>
      <dgm:spPr/>
    </dgm:pt>
    <dgm:pt modelId="{3AC6EABC-C0F4-4774-ACA1-2F9DAD1EC978}" type="pres">
      <dgm:prSet presAssocID="{3941DEB3-E9BB-4A0C-9ED0-C8F4C177D5D3}" presName="parTx" presStyleLbl="alignNode1" presStyleIdx="2" presStyleCnt="3">
        <dgm:presLayoutVars>
          <dgm:chMax val="0"/>
          <dgm:chPref val="0"/>
          <dgm:bulletEnabled val="1"/>
        </dgm:presLayoutVars>
      </dgm:prSet>
      <dgm:spPr/>
    </dgm:pt>
    <dgm:pt modelId="{0DDD902E-C390-423D-AA9E-595747553A55}" type="pres">
      <dgm:prSet presAssocID="{3941DEB3-E9BB-4A0C-9ED0-C8F4C177D5D3}" presName="desTx" presStyleLbl="alignAccFollowNode1" presStyleIdx="2" presStyleCnt="3">
        <dgm:presLayoutVars>
          <dgm:bulletEnabled val="1"/>
        </dgm:presLayoutVars>
      </dgm:prSet>
      <dgm:spPr/>
    </dgm:pt>
  </dgm:ptLst>
  <dgm:cxnLst>
    <dgm:cxn modelId="{09E80DBA-0543-4379-B6D2-4F13F41F4679}" srcId="{34647B08-AE68-42D7-948F-0F4B4F209F64}" destId="{CFA8E342-1784-4D4E-A912-CCEF50EBCC20}" srcOrd="0" destOrd="0" parTransId="{5A1AF146-CE0A-4532-BD81-693F378F153A}" sibTransId="{4D2B80BD-F861-4904-8BA2-56F70EB295B1}"/>
    <dgm:cxn modelId="{CBE4E1A8-A14A-4538-A493-598C903E24CA}" type="presOf" srcId="{F0B5C164-306A-44BD-B923-FDDADFE68903}" destId="{A685DF50-66A8-493E-8574-02633854E959}" srcOrd="0" destOrd="0" presId="urn:microsoft.com/office/officeart/2005/8/layout/hList1"/>
    <dgm:cxn modelId="{A63C742C-9E37-49A1-A580-19385FB1C5A3}" type="presOf" srcId="{273C8CEF-C1AA-4167-B67B-92C4EF87FA6B}" destId="{ADA33EA8-ADB7-4A69-B0A3-42C0B82E722B}" srcOrd="0" destOrd="0" presId="urn:microsoft.com/office/officeart/2005/8/layout/hList1"/>
    <dgm:cxn modelId="{E810E381-6CDD-4206-A4BF-5642DA72419A}" srcId="{3941DEB3-E9BB-4A0C-9ED0-C8F4C177D5D3}" destId="{379AC6A9-E4BD-4F0E-8A5D-B1E0BDE558A7}" srcOrd="2" destOrd="0" parTransId="{F25B58F2-DC8C-40EE-B0A9-BC970DF2D9C1}" sibTransId="{F4E81B8B-D56A-46B3-96A4-84667539ADB7}"/>
    <dgm:cxn modelId="{19101BF2-7E11-46A0-BA88-898B1C307A9C}" srcId="{F0B5C164-306A-44BD-B923-FDDADFE68903}" destId="{273C8CEF-C1AA-4167-B67B-92C4EF87FA6B}" srcOrd="0" destOrd="0" parTransId="{DA60BC91-9E84-4175-B8A2-C9BC4AF6730E}" sibTransId="{C48450E8-13FF-49F8-8FA1-A851320C4BC5}"/>
    <dgm:cxn modelId="{C8FCE958-45A3-4314-986D-328E74BB2623}" type="presOf" srcId="{984A2D7C-BC0B-4011-9755-CD655133F19A}" destId="{ED5171D3-E798-4C89-938D-5456296A97E2}" srcOrd="0" destOrd="3" presId="urn:microsoft.com/office/officeart/2005/8/layout/hList1"/>
    <dgm:cxn modelId="{E268AC37-D673-40B2-B06A-F93AA79BE38E}" srcId="{3941DEB3-E9BB-4A0C-9ED0-C8F4C177D5D3}" destId="{509012E6-7429-4716-9EBD-02BC5072B0AD}" srcOrd="1" destOrd="0" parTransId="{38EBC6A8-F82E-48EE-A39C-7A8FDDE1BB44}" sibTransId="{F1F2CB13-7CDE-41FD-9B6E-F54D41A36187}"/>
    <dgm:cxn modelId="{3EE65593-A0EA-4D55-9DCE-2BA7FFFBA9AC}" type="presOf" srcId="{791A144C-92A7-4365-A4EB-A5C1723FC9B3}" destId="{0DDD902E-C390-423D-AA9E-595747553A55}" srcOrd="0" destOrd="3" presId="urn:microsoft.com/office/officeart/2005/8/layout/hList1"/>
    <dgm:cxn modelId="{6ECABE55-78AB-4339-8F57-A75D034C5D58}" srcId="{625ED7C3-0A10-4859-A089-A7C166521848}" destId="{3941DEB3-E9BB-4A0C-9ED0-C8F4C177D5D3}" srcOrd="2" destOrd="0" parTransId="{10EBB7DA-4574-4052-BA23-0E1CB98B8855}" sibTransId="{30AF5395-8DBA-4D15-BD96-573D6036451A}"/>
    <dgm:cxn modelId="{DEBE1D28-48BD-44BA-B751-A77DEB287EBB}" srcId="{CFA8E342-1784-4D4E-A912-CCEF50EBCC20}" destId="{3DEB8FF6-E6DF-40A6-AA57-52C67B547BC9}" srcOrd="1" destOrd="0" parTransId="{736F7D05-238D-478F-8AAF-D693240F881E}" sibTransId="{CBB8BA66-71DB-42C2-8C95-6C101AA5580B}"/>
    <dgm:cxn modelId="{FE958A1A-66C8-4E03-AE15-9EE60C2C4CC5}" srcId="{625ED7C3-0A10-4859-A089-A7C166521848}" destId="{F0B5C164-306A-44BD-B923-FDDADFE68903}" srcOrd="0" destOrd="0" parTransId="{8B6B2315-84D2-4EEF-A1F9-0C7316EFE73A}" sibTransId="{1E0CF3E0-3FED-4CD6-AE9B-616C95E70F94}"/>
    <dgm:cxn modelId="{22CD1267-4A19-45AA-B773-99AA0C712ACA}" type="presOf" srcId="{5EF92690-F2E0-4E10-91A8-5404AF2F2B62}" destId="{0DDD902E-C390-423D-AA9E-595747553A55}" srcOrd="0" destOrd="0" presId="urn:microsoft.com/office/officeart/2005/8/layout/hList1"/>
    <dgm:cxn modelId="{52E2F3D8-5125-42ED-A9EF-5A4157D37189}" type="presOf" srcId="{CFA8E342-1784-4D4E-A912-CCEF50EBCC20}" destId="{ED5171D3-E798-4C89-938D-5456296A97E2}" srcOrd="0" destOrd="0" presId="urn:microsoft.com/office/officeart/2005/8/layout/hList1"/>
    <dgm:cxn modelId="{7802B777-156C-422B-945A-6B282E8FD29A}" type="presOf" srcId="{379AC6A9-E4BD-4F0E-8A5D-B1E0BDE558A7}" destId="{0DDD902E-C390-423D-AA9E-595747553A55}" srcOrd="0" destOrd="2" presId="urn:microsoft.com/office/officeart/2005/8/layout/hList1"/>
    <dgm:cxn modelId="{86CE7099-5487-4429-B766-923C5D688606}" srcId="{CFA8E342-1784-4D4E-A912-CCEF50EBCC20}" destId="{984A2D7C-BC0B-4011-9755-CD655133F19A}" srcOrd="2" destOrd="0" parTransId="{88716E3C-0F13-446E-9E5B-B341776FF75C}" sibTransId="{541B7FD5-C618-482C-A71F-EBD50314487A}"/>
    <dgm:cxn modelId="{74EDC2BE-EDA8-484F-AE7A-817827456B43}" type="presOf" srcId="{3941DEB3-E9BB-4A0C-9ED0-C8F4C177D5D3}" destId="{3AC6EABC-C0F4-4774-ACA1-2F9DAD1EC978}" srcOrd="0" destOrd="0" presId="urn:microsoft.com/office/officeart/2005/8/layout/hList1"/>
    <dgm:cxn modelId="{AEEBCEF0-B8E9-4ECA-98D4-6DD717726F3E}" type="presOf" srcId="{625ED7C3-0A10-4859-A089-A7C166521848}" destId="{9D31AB2B-F97E-4D78-8B99-C986A3B1A4BF}" srcOrd="0" destOrd="0" presId="urn:microsoft.com/office/officeart/2005/8/layout/hList1"/>
    <dgm:cxn modelId="{3696410B-242C-44AA-A78F-ED55F439BE4F}" type="presOf" srcId="{AFE79B93-817B-48EE-9FF5-CDA7CB15FC14}" destId="{ED5171D3-E798-4C89-938D-5456296A97E2}" srcOrd="0" destOrd="1" presId="urn:microsoft.com/office/officeart/2005/8/layout/hList1"/>
    <dgm:cxn modelId="{78C5E6BE-DAC5-4608-A264-AF272AC2F615}" srcId="{3941DEB3-E9BB-4A0C-9ED0-C8F4C177D5D3}" destId="{791A144C-92A7-4365-A4EB-A5C1723FC9B3}" srcOrd="3" destOrd="0" parTransId="{8B576A1F-FDA1-4F5B-A5AA-C8F44F42853D}" sibTransId="{F66FF378-CD16-4007-BCE7-F4E0E0B96A86}"/>
    <dgm:cxn modelId="{97F2D1B7-6725-4F6C-874A-C2845A1D1144}" srcId="{CFA8E342-1784-4D4E-A912-CCEF50EBCC20}" destId="{AFE79B93-817B-48EE-9FF5-CDA7CB15FC14}" srcOrd="0" destOrd="0" parTransId="{E689026F-855F-480E-B112-1E6151F4FE2E}" sibTransId="{CCB92284-EACD-4669-BE72-9C56B7C8C40D}"/>
    <dgm:cxn modelId="{70217FAD-44DB-4EDB-A7AB-B6ECCE8F218A}" srcId="{625ED7C3-0A10-4859-A089-A7C166521848}" destId="{34647B08-AE68-42D7-948F-0F4B4F209F64}" srcOrd="1" destOrd="0" parTransId="{D8AAFE3C-4565-4FD4-8BFE-2B094B418EBD}" sibTransId="{427B9744-043F-4136-A732-DC4693FF6FA5}"/>
    <dgm:cxn modelId="{AFBC0E65-7EAB-45AA-984F-2D719D402D23}" type="presOf" srcId="{3DEB8FF6-E6DF-40A6-AA57-52C67B547BC9}" destId="{ED5171D3-E798-4C89-938D-5456296A97E2}" srcOrd="0" destOrd="2" presId="urn:microsoft.com/office/officeart/2005/8/layout/hList1"/>
    <dgm:cxn modelId="{990CF41B-2D2D-444C-9508-75F3B206EE5D}" srcId="{3941DEB3-E9BB-4A0C-9ED0-C8F4C177D5D3}" destId="{5EF92690-F2E0-4E10-91A8-5404AF2F2B62}" srcOrd="0" destOrd="0" parTransId="{8F500C24-4AA2-4CDF-ADBD-ACB03E7672FB}" sibTransId="{D2BFDEDA-017C-4664-828B-FF6D777B65CA}"/>
    <dgm:cxn modelId="{BE3F06B1-9426-4A85-8C9A-1A32F9548DCD}" type="presOf" srcId="{509012E6-7429-4716-9EBD-02BC5072B0AD}" destId="{0DDD902E-C390-423D-AA9E-595747553A55}" srcOrd="0" destOrd="1" presId="urn:microsoft.com/office/officeart/2005/8/layout/hList1"/>
    <dgm:cxn modelId="{7D0FEA62-02C7-4367-ACA8-C72565F30CA6}" type="presOf" srcId="{34647B08-AE68-42D7-948F-0F4B4F209F64}" destId="{678A507A-2BD4-4705-B9F5-68F30ED711C7}" srcOrd="0" destOrd="0" presId="urn:microsoft.com/office/officeart/2005/8/layout/hList1"/>
    <dgm:cxn modelId="{7AA70D70-947D-487C-B42B-6D48599D1C2C}" type="presParOf" srcId="{9D31AB2B-F97E-4D78-8B99-C986A3B1A4BF}" destId="{9F9ECB6B-A8A9-490A-B963-EEF65849B616}" srcOrd="0" destOrd="0" presId="urn:microsoft.com/office/officeart/2005/8/layout/hList1"/>
    <dgm:cxn modelId="{B7CB74AA-8CD8-491E-82AF-69185AEF0A19}" type="presParOf" srcId="{9F9ECB6B-A8A9-490A-B963-EEF65849B616}" destId="{A685DF50-66A8-493E-8574-02633854E959}" srcOrd="0" destOrd="0" presId="urn:microsoft.com/office/officeart/2005/8/layout/hList1"/>
    <dgm:cxn modelId="{7951A008-E5A0-4494-B0CA-D5401E9936E6}" type="presParOf" srcId="{9F9ECB6B-A8A9-490A-B963-EEF65849B616}" destId="{ADA33EA8-ADB7-4A69-B0A3-42C0B82E722B}" srcOrd="1" destOrd="0" presId="urn:microsoft.com/office/officeart/2005/8/layout/hList1"/>
    <dgm:cxn modelId="{CA6792E3-B740-4EB3-B589-F496CBE4C249}" type="presParOf" srcId="{9D31AB2B-F97E-4D78-8B99-C986A3B1A4BF}" destId="{F7B29B72-3E14-4B74-ABE2-E018332369D6}" srcOrd="1" destOrd="0" presId="urn:microsoft.com/office/officeart/2005/8/layout/hList1"/>
    <dgm:cxn modelId="{12C5AF5E-4DA6-4976-93A4-C46E9BFBFFD0}" type="presParOf" srcId="{9D31AB2B-F97E-4D78-8B99-C986A3B1A4BF}" destId="{42986561-E66A-46FB-A6A9-F73BED47951E}" srcOrd="2" destOrd="0" presId="urn:microsoft.com/office/officeart/2005/8/layout/hList1"/>
    <dgm:cxn modelId="{14AC516A-769E-4BBB-AAAA-179001DF4F37}" type="presParOf" srcId="{42986561-E66A-46FB-A6A9-F73BED47951E}" destId="{678A507A-2BD4-4705-B9F5-68F30ED711C7}" srcOrd="0" destOrd="0" presId="urn:microsoft.com/office/officeart/2005/8/layout/hList1"/>
    <dgm:cxn modelId="{60D2A3AD-5673-4A9F-805E-10110C1439B5}" type="presParOf" srcId="{42986561-E66A-46FB-A6A9-F73BED47951E}" destId="{ED5171D3-E798-4C89-938D-5456296A97E2}" srcOrd="1" destOrd="0" presId="urn:microsoft.com/office/officeart/2005/8/layout/hList1"/>
    <dgm:cxn modelId="{7E277802-BDA1-4B96-BD40-82D53B0EBF44}" type="presParOf" srcId="{9D31AB2B-F97E-4D78-8B99-C986A3B1A4BF}" destId="{DE4061E2-4893-44B1-8700-B4AD0192BBB4}" srcOrd="3" destOrd="0" presId="urn:microsoft.com/office/officeart/2005/8/layout/hList1"/>
    <dgm:cxn modelId="{29565CA2-2A37-46DD-A667-204A71C5F475}" type="presParOf" srcId="{9D31AB2B-F97E-4D78-8B99-C986A3B1A4BF}" destId="{DC3C6650-812D-4514-BF9C-EDE81EB53513}" srcOrd="4" destOrd="0" presId="urn:microsoft.com/office/officeart/2005/8/layout/hList1"/>
    <dgm:cxn modelId="{3691B8CD-FECD-4F7D-A99F-920F68C88049}" type="presParOf" srcId="{DC3C6650-812D-4514-BF9C-EDE81EB53513}" destId="{3AC6EABC-C0F4-4774-ACA1-2F9DAD1EC978}" srcOrd="0" destOrd="0" presId="urn:microsoft.com/office/officeart/2005/8/layout/hList1"/>
    <dgm:cxn modelId="{C873C70A-3741-40E4-B80D-BF0E755D97BE}" type="presParOf" srcId="{DC3C6650-812D-4514-BF9C-EDE81EB53513}" destId="{0DDD902E-C390-423D-AA9E-595747553A55}"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D8F730-FC7B-4253-BF56-5B886874ACD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593A35D-9813-4703-A0B0-8D6D3BAB9BEF}">
      <dgm:prSet/>
      <dgm:spPr/>
      <dgm:t>
        <a:bodyPr/>
        <a:lstStyle/>
        <a:p>
          <a:r>
            <a:rPr lang="en-US" u="none" dirty="0"/>
            <a:t>Cooling</a:t>
          </a:r>
        </a:p>
      </dgm:t>
    </dgm:pt>
    <dgm:pt modelId="{3F541C19-74FB-436D-B097-815DE6C9F9E7}" type="parTrans" cxnId="{39A7225E-6100-4811-99B7-319785804633}">
      <dgm:prSet/>
      <dgm:spPr/>
      <dgm:t>
        <a:bodyPr/>
        <a:lstStyle/>
        <a:p>
          <a:endParaRPr lang="en-US"/>
        </a:p>
      </dgm:t>
    </dgm:pt>
    <dgm:pt modelId="{EAC1123E-BF75-4D0F-9113-74C99438B114}" type="sibTrans" cxnId="{39A7225E-6100-4811-99B7-319785804633}">
      <dgm:prSet/>
      <dgm:spPr/>
      <dgm:t>
        <a:bodyPr/>
        <a:lstStyle/>
        <a:p>
          <a:endParaRPr lang="en-US"/>
        </a:p>
      </dgm:t>
    </dgm:pt>
    <dgm:pt modelId="{3D34A286-A823-433E-AE34-9241A913EE6B}">
      <dgm:prSet custT="1"/>
      <dgm:spPr/>
      <dgm:t>
        <a:bodyPr/>
        <a:lstStyle/>
        <a:p>
          <a:r>
            <a:rPr lang="en-US" sz="1100" u="none" dirty="0"/>
            <a:t>Air</a:t>
          </a:r>
        </a:p>
      </dgm:t>
    </dgm:pt>
    <dgm:pt modelId="{85E4294F-3F77-4EA3-8D4C-42C03F1BB786}" type="parTrans" cxnId="{C6B637BA-92FD-493C-9DF3-198463700DF7}">
      <dgm:prSet/>
      <dgm:spPr/>
      <dgm:t>
        <a:bodyPr/>
        <a:lstStyle/>
        <a:p>
          <a:endParaRPr lang="en-US"/>
        </a:p>
      </dgm:t>
    </dgm:pt>
    <dgm:pt modelId="{123B80E4-3CBB-43A2-A740-BB17E5C98A19}" type="sibTrans" cxnId="{C6B637BA-92FD-493C-9DF3-198463700DF7}">
      <dgm:prSet/>
      <dgm:spPr/>
      <dgm:t>
        <a:bodyPr/>
        <a:lstStyle/>
        <a:p>
          <a:endParaRPr lang="en-US"/>
        </a:p>
      </dgm:t>
    </dgm:pt>
    <dgm:pt modelId="{883A13D5-5475-464F-AE12-52550F70C647}">
      <dgm:prSet custT="1"/>
      <dgm:spPr/>
      <dgm:t>
        <a:bodyPr/>
        <a:lstStyle/>
        <a:p>
          <a:r>
            <a:rPr lang="en-US" sz="1100" u="none" dirty="0"/>
            <a:t>Furnace</a:t>
          </a:r>
        </a:p>
      </dgm:t>
    </dgm:pt>
    <dgm:pt modelId="{68748993-F19B-4D38-B4A8-C39D50678573}" type="parTrans" cxnId="{2C491EDD-CF92-4851-A4AF-2E2EECD0A161}">
      <dgm:prSet/>
      <dgm:spPr/>
      <dgm:t>
        <a:bodyPr/>
        <a:lstStyle/>
        <a:p>
          <a:endParaRPr lang="en-US"/>
        </a:p>
      </dgm:t>
    </dgm:pt>
    <dgm:pt modelId="{FA733364-32D9-41B6-BB31-47F0E7344C63}" type="sibTrans" cxnId="{2C491EDD-CF92-4851-A4AF-2E2EECD0A161}">
      <dgm:prSet/>
      <dgm:spPr/>
      <dgm:t>
        <a:bodyPr/>
        <a:lstStyle/>
        <a:p>
          <a:endParaRPr lang="en-US"/>
        </a:p>
      </dgm:t>
    </dgm:pt>
    <dgm:pt modelId="{D24D1A78-5717-4F58-B9B5-E7D43BEA77D4}">
      <dgm:prSet/>
      <dgm:spPr/>
      <dgm:t>
        <a:bodyPr/>
        <a:lstStyle/>
        <a:p>
          <a:r>
            <a:rPr lang="en-US" u="none" dirty="0"/>
            <a:t>Quenching</a:t>
          </a:r>
        </a:p>
      </dgm:t>
    </dgm:pt>
    <dgm:pt modelId="{23810687-0EDF-40A6-ABC9-52685D8DF31C}" type="parTrans" cxnId="{74DF1702-20E6-4C51-93E9-0DF7ABC4E49A}">
      <dgm:prSet/>
      <dgm:spPr/>
      <dgm:t>
        <a:bodyPr/>
        <a:lstStyle/>
        <a:p>
          <a:endParaRPr lang="en-US"/>
        </a:p>
      </dgm:t>
    </dgm:pt>
    <dgm:pt modelId="{F93B8517-12D3-46F7-B211-D8B763824679}" type="sibTrans" cxnId="{74DF1702-20E6-4C51-93E9-0DF7ABC4E49A}">
      <dgm:prSet/>
      <dgm:spPr/>
      <dgm:t>
        <a:bodyPr/>
        <a:lstStyle/>
        <a:p>
          <a:endParaRPr lang="en-US"/>
        </a:p>
      </dgm:t>
    </dgm:pt>
    <dgm:pt modelId="{8EE65724-CF80-4438-A367-8D0000600D4F}">
      <dgm:prSet custT="1"/>
      <dgm:spPr/>
      <dgm:t>
        <a:bodyPr/>
        <a:lstStyle/>
        <a:p>
          <a:r>
            <a:rPr lang="en-US" sz="1100" u="none" dirty="0"/>
            <a:t>Water Quenching</a:t>
          </a:r>
        </a:p>
      </dgm:t>
    </dgm:pt>
    <dgm:pt modelId="{F86586D4-905F-419F-9360-49569E58ED5D}" type="parTrans" cxnId="{989666E8-810E-4016-95C9-4BE7D5D3922B}">
      <dgm:prSet/>
      <dgm:spPr/>
      <dgm:t>
        <a:bodyPr/>
        <a:lstStyle/>
        <a:p>
          <a:endParaRPr lang="en-US"/>
        </a:p>
      </dgm:t>
    </dgm:pt>
    <dgm:pt modelId="{315A4144-CAF7-413E-9333-169BF049263C}" type="sibTrans" cxnId="{989666E8-810E-4016-95C9-4BE7D5D3922B}">
      <dgm:prSet/>
      <dgm:spPr/>
      <dgm:t>
        <a:bodyPr/>
        <a:lstStyle/>
        <a:p>
          <a:endParaRPr lang="en-US"/>
        </a:p>
      </dgm:t>
    </dgm:pt>
    <dgm:pt modelId="{EAAC86B5-022B-4AD8-9687-BC7B18F0625E}">
      <dgm:prSet custT="1"/>
      <dgm:spPr/>
      <dgm:t>
        <a:bodyPr/>
        <a:lstStyle/>
        <a:p>
          <a:r>
            <a:rPr lang="en-US" sz="1100" u="none" dirty="0"/>
            <a:t>Ice Quenching</a:t>
          </a:r>
        </a:p>
      </dgm:t>
    </dgm:pt>
    <dgm:pt modelId="{D23D1605-6BBD-4F06-A02B-79A03E9630A6}" type="parTrans" cxnId="{DDF1D1AB-420F-4B12-8BBF-7B7BA5B11C50}">
      <dgm:prSet/>
      <dgm:spPr/>
      <dgm:t>
        <a:bodyPr/>
        <a:lstStyle/>
        <a:p>
          <a:endParaRPr lang="en-US"/>
        </a:p>
      </dgm:t>
    </dgm:pt>
    <dgm:pt modelId="{A8B8F5D9-894C-45EA-90FA-2F6B1A5B1FCD}" type="sibTrans" cxnId="{DDF1D1AB-420F-4B12-8BBF-7B7BA5B11C50}">
      <dgm:prSet/>
      <dgm:spPr/>
      <dgm:t>
        <a:bodyPr/>
        <a:lstStyle/>
        <a:p>
          <a:endParaRPr lang="en-US"/>
        </a:p>
      </dgm:t>
    </dgm:pt>
    <dgm:pt modelId="{29E43532-0CBA-4F53-BB19-7AF1248386E2}">
      <dgm:prSet custT="1"/>
      <dgm:spPr/>
      <dgm:t>
        <a:bodyPr/>
        <a:lstStyle/>
        <a:p>
          <a:r>
            <a:rPr lang="en-US" sz="1100" u="none" dirty="0"/>
            <a:t>Liquid Nitrogen Quenching</a:t>
          </a:r>
        </a:p>
      </dgm:t>
    </dgm:pt>
    <dgm:pt modelId="{A55A3E21-D17C-4C9E-87AA-537F646351C5}" type="parTrans" cxnId="{6FF44A94-8134-4840-BCE5-67FCB8A2416A}">
      <dgm:prSet/>
      <dgm:spPr/>
      <dgm:t>
        <a:bodyPr/>
        <a:lstStyle/>
        <a:p>
          <a:endParaRPr lang="en-US"/>
        </a:p>
      </dgm:t>
    </dgm:pt>
    <dgm:pt modelId="{2D7DD82C-9B72-4BA3-9A57-DEBAF36010F4}" type="sibTrans" cxnId="{6FF44A94-8134-4840-BCE5-67FCB8A2416A}">
      <dgm:prSet/>
      <dgm:spPr/>
      <dgm:t>
        <a:bodyPr/>
        <a:lstStyle/>
        <a:p>
          <a:endParaRPr lang="en-US"/>
        </a:p>
      </dgm:t>
    </dgm:pt>
    <dgm:pt modelId="{20F1FA45-9F6A-422D-BC24-35C53F7575B3}">
      <dgm:prSet/>
      <dgm:spPr/>
      <dgm:t>
        <a:bodyPr/>
        <a:lstStyle/>
        <a:p>
          <a:r>
            <a:rPr lang="en-US" u="none" dirty="0"/>
            <a:t>Rapid Cooling</a:t>
          </a:r>
        </a:p>
      </dgm:t>
    </dgm:pt>
    <dgm:pt modelId="{B876B92C-9AC8-4A23-99F8-B587FC775289}" type="parTrans" cxnId="{BB61ED1D-AD91-4F17-BA7E-60018CFB77BD}">
      <dgm:prSet/>
      <dgm:spPr/>
      <dgm:t>
        <a:bodyPr/>
        <a:lstStyle/>
        <a:p>
          <a:endParaRPr lang="en-US"/>
        </a:p>
      </dgm:t>
    </dgm:pt>
    <dgm:pt modelId="{017412DC-9164-4060-9FC1-C5EB03C04953}" type="sibTrans" cxnId="{BB61ED1D-AD91-4F17-BA7E-60018CFB77BD}">
      <dgm:prSet/>
      <dgm:spPr/>
      <dgm:t>
        <a:bodyPr/>
        <a:lstStyle/>
        <a:p>
          <a:endParaRPr lang="en-US"/>
        </a:p>
      </dgm:t>
    </dgm:pt>
    <dgm:pt modelId="{79481BEC-F9AB-47FE-A84C-840E7CF837A1}">
      <dgm:prSet custT="1"/>
      <dgm:spPr/>
      <dgm:t>
        <a:bodyPr/>
        <a:lstStyle/>
        <a:p>
          <a:r>
            <a:rPr lang="en-US" sz="1100" u="none" dirty="0"/>
            <a:t>Atomization Processing</a:t>
          </a:r>
        </a:p>
      </dgm:t>
    </dgm:pt>
    <dgm:pt modelId="{08C15858-B075-4EFC-8969-37666FB8F3E0}" type="parTrans" cxnId="{F413987E-3E9E-4E37-B607-A8A99FA328FA}">
      <dgm:prSet/>
      <dgm:spPr/>
      <dgm:t>
        <a:bodyPr/>
        <a:lstStyle/>
        <a:p>
          <a:endParaRPr lang="en-US"/>
        </a:p>
      </dgm:t>
    </dgm:pt>
    <dgm:pt modelId="{CCF5E9BC-325F-479A-846C-F5E9B612ED8B}" type="sibTrans" cxnId="{F413987E-3E9E-4E37-B607-A8A99FA328FA}">
      <dgm:prSet/>
      <dgm:spPr/>
      <dgm:t>
        <a:bodyPr/>
        <a:lstStyle/>
        <a:p>
          <a:endParaRPr lang="en-US"/>
        </a:p>
      </dgm:t>
    </dgm:pt>
    <dgm:pt modelId="{53D26D2B-39E1-46FD-8522-DDD0BFA036D0}">
      <dgm:prSet custT="1"/>
      <dgm:spPr/>
      <dgm:t>
        <a:bodyPr/>
        <a:lstStyle/>
        <a:p>
          <a:r>
            <a:rPr lang="en-US" sz="1100" u="none" dirty="0"/>
            <a:t>Melt Spinning</a:t>
          </a:r>
        </a:p>
      </dgm:t>
    </dgm:pt>
    <dgm:pt modelId="{1283037E-E69E-4DD9-9720-24AD65EF75CB}" type="parTrans" cxnId="{0B3C8564-B262-4E63-BAB5-BBFC1088AF41}">
      <dgm:prSet/>
      <dgm:spPr/>
      <dgm:t>
        <a:bodyPr/>
        <a:lstStyle/>
        <a:p>
          <a:endParaRPr lang="en-US"/>
        </a:p>
      </dgm:t>
    </dgm:pt>
    <dgm:pt modelId="{D6822922-6AB6-4B64-B347-91303C390072}" type="sibTrans" cxnId="{0B3C8564-B262-4E63-BAB5-BBFC1088AF41}">
      <dgm:prSet/>
      <dgm:spPr/>
      <dgm:t>
        <a:bodyPr/>
        <a:lstStyle/>
        <a:p>
          <a:endParaRPr lang="en-US"/>
        </a:p>
      </dgm:t>
    </dgm:pt>
    <dgm:pt modelId="{3F4BDE31-CE24-433C-B1CE-ED560D1C9D79}">
      <dgm:prSet custT="1"/>
      <dgm:spPr/>
      <dgm:t>
        <a:bodyPr/>
        <a:lstStyle/>
        <a:p>
          <a:r>
            <a:rPr lang="en-US" sz="1100" u="none" dirty="0"/>
            <a:t>Splat Cooling</a:t>
          </a:r>
        </a:p>
      </dgm:t>
    </dgm:pt>
    <dgm:pt modelId="{7B22ECA4-54A0-4FEF-8B57-137709987F1B}" type="parTrans" cxnId="{802F56CF-F320-47F1-84CE-B8AA779C1B84}">
      <dgm:prSet/>
      <dgm:spPr/>
      <dgm:t>
        <a:bodyPr/>
        <a:lstStyle/>
        <a:p>
          <a:endParaRPr lang="en-US"/>
        </a:p>
      </dgm:t>
    </dgm:pt>
    <dgm:pt modelId="{24810D22-3E64-4218-8887-990D94C74EA5}" type="sibTrans" cxnId="{802F56CF-F320-47F1-84CE-B8AA779C1B84}">
      <dgm:prSet/>
      <dgm:spPr/>
      <dgm:t>
        <a:bodyPr/>
        <a:lstStyle/>
        <a:p>
          <a:endParaRPr lang="en-US"/>
        </a:p>
      </dgm:t>
    </dgm:pt>
    <dgm:pt modelId="{49FDAE7F-BEF3-4057-820D-C174AB72E429}">
      <dgm:prSet/>
      <dgm:spPr/>
      <dgm:t>
        <a:bodyPr/>
        <a:lstStyle/>
        <a:p>
          <a:r>
            <a:rPr lang="en-US" u="none" dirty="0"/>
            <a:t>Rapid Heating</a:t>
          </a:r>
        </a:p>
      </dgm:t>
    </dgm:pt>
    <dgm:pt modelId="{B563358B-75BC-4BA4-84F9-37C6A504E7B6}" type="parTrans" cxnId="{D31D39A4-E5FF-4253-821C-64553078498D}">
      <dgm:prSet/>
      <dgm:spPr/>
      <dgm:t>
        <a:bodyPr/>
        <a:lstStyle/>
        <a:p>
          <a:endParaRPr lang="en-US"/>
        </a:p>
      </dgm:t>
    </dgm:pt>
    <dgm:pt modelId="{5C9D4EF1-FB95-4D2D-90BC-9EC4DB49803D}" type="sibTrans" cxnId="{D31D39A4-E5FF-4253-821C-64553078498D}">
      <dgm:prSet/>
      <dgm:spPr/>
      <dgm:t>
        <a:bodyPr/>
        <a:lstStyle/>
        <a:p>
          <a:endParaRPr lang="en-US"/>
        </a:p>
      </dgm:t>
    </dgm:pt>
    <dgm:pt modelId="{72067B8B-D80E-4C7D-8A43-84FDBF8C324C}">
      <dgm:prSet custT="1"/>
      <dgm:spPr/>
      <dgm:t>
        <a:bodyPr/>
        <a:lstStyle/>
        <a:p>
          <a:r>
            <a:rPr lang="en-US" sz="1100" u="none" dirty="0"/>
            <a:t>Microwave Processing</a:t>
          </a:r>
        </a:p>
      </dgm:t>
    </dgm:pt>
    <dgm:pt modelId="{0E7577EF-E814-4C52-9B27-813D66A8A2A2}" type="parTrans" cxnId="{3E0163BD-5A0E-4EF1-9543-A365CCDE5EF5}">
      <dgm:prSet/>
      <dgm:spPr/>
      <dgm:t>
        <a:bodyPr/>
        <a:lstStyle/>
        <a:p>
          <a:endParaRPr lang="en-US"/>
        </a:p>
      </dgm:t>
    </dgm:pt>
    <dgm:pt modelId="{CBC16046-5703-4CA8-B86B-8C0DAF88046A}" type="sibTrans" cxnId="{3E0163BD-5A0E-4EF1-9543-A365CCDE5EF5}">
      <dgm:prSet/>
      <dgm:spPr/>
      <dgm:t>
        <a:bodyPr/>
        <a:lstStyle/>
        <a:p>
          <a:endParaRPr lang="en-US"/>
        </a:p>
      </dgm:t>
    </dgm:pt>
    <dgm:pt modelId="{11007C74-F13F-4C0A-8929-034A4FBABE5A}">
      <dgm:prSet custT="1"/>
      <dgm:spPr/>
      <dgm:t>
        <a:bodyPr/>
        <a:lstStyle/>
        <a:p>
          <a:r>
            <a:rPr lang="en-US" sz="1100" u="none" dirty="0"/>
            <a:t>Electron Beam Processing</a:t>
          </a:r>
        </a:p>
      </dgm:t>
    </dgm:pt>
    <dgm:pt modelId="{4B6D8306-3194-4EA9-8B0D-9FA4149D72D9}" type="parTrans" cxnId="{B95F6A25-B9B9-42D6-8C13-5C2DD390A24F}">
      <dgm:prSet/>
      <dgm:spPr/>
      <dgm:t>
        <a:bodyPr/>
        <a:lstStyle/>
        <a:p>
          <a:endParaRPr lang="en-US"/>
        </a:p>
      </dgm:t>
    </dgm:pt>
    <dgm:pt modelId="{B22C283A-9F5F-4AC7-AB21-1DCBCF314BA3}" type="sibTrans" cxnId="{B95F6A25-B9B9-42D6-8C13-5C2DD390A24F}">
      <dgm:prSet/>
      <dgm:spPr/>
      <dgm:t>
        <a:bodyPr/>
        <a:lstStyle/>
        <a:p>
          <a:endParaRPr lang="en-US"/>
        </a:p>
      </dgm:t>
    </dgm:pt>
    <dgm:pt modelId="{E61144CA-FA76-40B9-B153-C83C0F6A10BC}">
      <dgm:prSet custT="1"/>
      <dgm:spPr/>
      <dgm:t>
        <a:bodyPr/>
        <a:lstStyle/>
        <a:p>
          <a:r>
            <a:rPr lang="en-US" sz="1100" u="none" dirty="0"/>
            <a:t>Laser Processing</a:t>
          </a:r>
        </a:p>
      </dgm:t>
    </dgm:pt>
    <dgm:pt modelId="{8006E910-4FD9-44E0-A706-5A5F99C6180A}" type="parTrans" cxnId="{63CAD74F-FD24-46E4-AACA-377C347E07CD}">
      <dgm:prSet/>
      <dgm:spPr/>
      <dgm:t>
        <a:bodyPr/>
        <a:lstStyle/>
        <a:p>
          <a:endParaRPr lang="en-US"/>
        </a:p>
      </dgm:t>
    </dgm:pt>
    <dgm:pt modelId="{E5C5644C-075D-4C3E-9300-F4DDBC80E8A7}" type="sibTrans" cxnId="{63CAD74F-FD24-46E4-AACA-377C347E07CD}">
      <dgm:prSet/>
      <dgm:spPr/>
      <dgm:t>
        <a:bodyPr/>
        <a:lstStyle/>
        <a:p>
          <a:endParaRPr lang="en-US"/>
        </a:p>
      </dgm:t>
    </dgm:pt>
    <dgm:pt modelId="{43EA69F8-8395-46BC-BFB5-FEBA2EACEF78}">
      <dgm:prSet/>
      <dgm:spPr/>
      <dgm:t>
        <a:bodyPr/>
        <a:lstStyle/>
        <a:p>
          <a:r>
            <a:rPr lang="en-US" u="none" strike="noStrike" baseline="0" dirty="0"/>
            <a:t>Modified Solidification</a:t>
          </a:r>
          <a:endParaRPr lang="en-US" u="none" dirty="0"/>
        </a:p>
      </dgm:t>
    </dgm:pt>
    <dgm:pt modelId="{E65B9C10-BFE9-4797-8B10-8507F45B6328}" type="parTrans" cxnId="{0A47A661-B130-4D1D-9D26-7D9FE6073BD3}">
      <dgm:prSet/>
      <dgm:spPr/>
      <dgm:t>
        <a:bodyPr/>
        <a:lstStyle/>
        <a:p>
          <a:endParaRPr lang="en-US"/>
        </a:p>
      </dgm:t>
    </dgm:pt>
    <dgm:pt modelId="{26903B82-D173-4F9C-A97E-E0B4A5B006DB}" type="sibTrans" cxnId="{0A47A661-B130-4D1D-9D26-7D9FE6073BD3}">
      <dgm:prSet/>
      <dgm:spPr/>
      <dgm:t>
        <a:bodyPr/>
        <a:lstStyle/>
        <a:p>
          <a:endParaRPr lang="en-US"/>
        </a:p>
      </dgm:t>
    </dgm:pt>
    <dgm:pt modelId="{12A4AAED-6B97-47CC-AC79-32CFCF98372D}">
      <dgm:prSet custT="1"/>
      <dgm:spPr/>
      <dgm:t>
        <a:bodyPr/>
        <a:lstStyle/>
        <a:p>
          <a:r>
            <a:rPr lang="en-US" sz="1100" u="none" dirty="0"/>
            <a:t>Oil Quenching</a:t>
          </a:r>
        </a:p>
      </dgm:t>
    </dgm:pt>
    <dgm:pt modelId="{4740787C-22AF-43CC-B54F-70BF6DA10D2F}" type="parTrans" cxnId="{8EE76D00-B795-427B-8FDD-DDD2EC15E68B}">
      <dgm:prSet/>
      <dgm:spPr/>
      <dgm:t>
        <a:bodyPr/>
        <a:lstStyle/>
        <a:p>
          <a:endParaRPr lang="en-US"/>
        </a:p>
      </dgm:t>
    </dgm:pt>
    <dgm:pt modelId="{63ADF3BD-33F9-4302-978A-B35563663CC5}" type="sibTrans" cxnId="{8EE76D00-B795-427B-8FDD-DDD2EC15E68B}">
      <dgm:prSet/>
      <dgm:spPr/>
      <dgm:t>
        <a:bodyPr/>
        <a:lstStyle/>
        <a:p>
          <a:endParaRPr lang="en-US"/>
        </a:p>
      </dgm:t>
    </dgm:pt>
    <dgm:pt modelId="{90B0F46C-B67A-4BF8-BCB4-50ABC8ADE338}">
      <dgm:prSet custT="1"/>
      <dgm:spPr/>
      <dgm:t>
        <a:bodyPr/>
        <a:lstStyle/>
        <a:p>
          <a:r>
            <a:rPr lang="en-US" sz="1100" u="none" strike="noStrike" baseline="0" dirty="0"/>
            <a:t>Directional Solidification</a:t>
          </a:r>
        </a:p>
      </dgm:t>
    </dgm:pt>
    <dgm:pt modelId="{D5B17A07-6182-4500-A0C3-B3C7FC4A3957}" type="parTrans" cxnId="{D14DDB27-6847-430F-A2CA-1A428BE9E952}">
      <dgm:prSet/>
      <dgm:spPr/>
      <dgm:t>
        <a:bodyPr/>
        <a:lstStyle/>
        <a:p>
          <a:endParaRPr lang="en-US"/>
        </a:p>
      </dgm:t>
    </dgm:pt>
    <dgm:pt modelId="{CEFD18C7-8791-4EA2-A96D-FF9D2180A2BF}" type="sibTrans" cxnId="{D14DDB27-6847-430F-A2CA-1A428BE9E952}">
      <dgm:prSet/>
      <dgm:spPr/>
      <dgm:t>
        <a:bodyPr/>
        <a:lstStyle/>
        <a:p>
          <a:endParaRPr lang="en-US"/>
        </a:p>
      </dgm:t>
    </dgm:pt>
    <dgm:pt modelId="{32AB65C0-09D5-4D98-95D6-8FC964F4730E}">
      <dgm:prSet custT="1"/>
      <dgm:spPr/>
      <dgm:t>
        <a:bodyPr/>
        <a:lstStyle/>
        <a:p>
          <a:r>
            <a:rPr lang="en-US" sz="1100" u="none" strike="sngStrike" baseline="0" dirty="0"/>
            <a:t> </a:t>
          </a:r>
          <a:r>
            <a:rPr lang="en-US" sz="1100" u="none" strike="noStrike" baseline="0" dirty="0"/>
            <a:t>Seeded Solidification</a:t>
          </a:r>
        </a:p>
      </dgm:t>
    </dgm:pt>
    <dgm:pt modelId="{AB2878EC-C82E-449E-92E5-CE493291B757}" type="parTrans" cxnId="{FF2ED83B-D3D6-40B5-B345-0E5EB1D6B344}">
      <dgm:prSet/>
      <dgm:spPr/>
      <dgm:t>
        <a:bodyPr/>
        <a:lstStyle/>
        <a:p>
          <a:endParaRPr lang="en-US"/>
        </a:p>
      </dgm:t>
    </dgm:pt>
    <dgm:pt modelId="{782ADBE2-8AC2-4033-BDF2-EF896056FEF6}" type="sibTrans" cxnId="{FF2ED83B-D3D6-40B5-B345-0E5EB1D6B344}">
      <dgm:prSet/>
      <dgm:spPr/>
      <dgm:t>
        <a:bodyPr/>
        <a:lstStyle/>
        <a:p>
          <a:endParaRPr lang="en-US"/>
        </a:p>
      </dgm:t>
    </dgm:pt>
    <dgm:pt modelId="{53266F8A-F31C-4D1B-9D62-3C0282DF2B1B}">
      <dgm:prSet custT="1"/>
      <dgm:spPr/>
      <dgm:t>
        <a:bodyPr/>
        <a:lstStyle/>
        <a:p>
          <a:r>
            <a:rPr lang="en-US" sz="1100" u="none" strike="noStrike" baseline="0" dirty="0"/>
            <a:t>Single Crystal Solidification</a:t>
          </a:r>
        </a:p>
      </dgm:t>
    </dgm:pt>
    <dgm:pt modelId="{36626579-4749-48AE-A5E1-DF4243532E12}" type="parTrans" cxnId="{9F259B31-EB14-4E44-9FF4-4130994A77C2}">
      <dgm:prSet/>
      <dgm:spPr/>
      <dgm:t>
        <a:bodyPr/>
        <a:lstStyle/>
        <a:p>
          <a:endParaRPr lang="en-US"/>
        </a:p>
      </dgm:t>
    </dgm:pt>
    <dgm:pt modelId="{640D43C7-3A82-4ACE-91B1-D1F1C260E6CC}" type="sibTrans" cxnId="{9F259B31-EB14-4E44-9FF4-4130994A77C2}">
      <dgm:prSet/>
      <dgm:spPr/>
      <dgm:t>
        <a:bodyPr/>
        <a:lstStyle/>
        <a:p>
          <a:endParaRPr lang="en-US"/>
        </a:p>
      </dgm:t>
    </dgm:pt>
    <dgm:pt modelId="{FF105314-1558-46D1-8193-51479A358BC8}">
      <dgm:prSet custT="1"/>
      <dgm:spPr/>
      <dgm:t>
        <a:bodyPr/>
        <a:lstStyle/>
        <a:p>
          <a:r>
            <a:rPr lang="en-US" sz="1100" u="none" strike="noStrike" baseline="0" dirty="0"/>
            <a:t>Zone Refining</a:t>
          </a:r>
          <a:endParaRPr lang="en-US" sz="1100" i="1" u="none" strike="noStrike" baseline="0" dirty="0"/>
        </a:p>
      </dgm:t>
    </dgm:pt>
    <dgm:pt modelId="{926F6001-5B05-48CF-96E7-11800E5E11C0}" type="parTrans" cxnId="{F61CD25A-6B9E-4DA1-A275-94CA6357A06C}">
      <dgm:prSet/>
      <dgm:spPr/>
      <dgm:t>
        <a:bodyPr/>
        <a:lstStyle/>
        <a:p>
          <a:endParaRPr lang="en-US"/>
        </a:p>
      </dgm:t>
    </dgm:pt>
    <dgm:pt modelId="{39EC8125-9D00-48DB-AE83-29DE8941F7EC}" type="sibTrans" cxnId="{F61CD25A-6B9E-4DA1-A275-94CA6357A06C}">
      <dgm:prSet/>
      <dgm:spPr/>
      <dgm:t>
        <a:bodyPr/>
        <a:lstStyle/>
        <a:p>
          <a:endParaRPr lang="en-US"/>
        </a:p>
      </dgm:t>
    </dgm:pt>
    <dgm:pt modelId="{973E9DBC-9163-4EB1-836A-BCFA7387D0CF}">
      <dgm:prSet custT="1"/>
      <dgm:spPr/>
      <dgm:t>
        <a:bodyPr/>
        <a:lstStyle/>
        <a:p>
          <a:r>
            <a:rPr lang="en-US" sz="1100" u="none" dirty="0"/>
            <a:t>Resistive Heating</a:t>
          </a:r>
        </a:p>
      </dgm:t>
    </dgm:pt>
    <dgm:pt modelId="{ADAC7F80-0509-429E-AC82-674B5A616E3A}" type="parTrans" cxnId="{C427D2E7-0211-4002-91A3-661EC0448135}">
      <dgm:prSet/>
      <dgm:spPr/>
      <dgm:t>
        <a:bodyPr/>
        <a:lstStyle/>
        <a:p>
          <a:endParaRPr lang="en-US"/>
        </a:p>
      </dgm:t>
    </dgm:pt>
    <dgm:pt modelId="{1072D834-7039-4D72-A547-22C57CE82A31}" type="sibTrans" cxnId="{C427D2E7-0211-4002-91A3-661EC0448135}">
      <dgm:prSet/>
      <dgm:spPr/>
      <dgm:t>
        <a:bodyPr/>
        <a:lstStyle/>
        <a:p>
          <a:endParaRPr lang="en-US"/>
        </a:p>
      </dgm:t>
    </dgm:pt>
    <dgm:pt modelId="{B32E9C86-2EB7-48C4-B42A-0B65AB6498CD}">
      <dgm:prSet custT="1"/>
      <dgm:spPr/>
      <dgm:t>
        <a:bodyPr/>
        <a:lstStyle/>
        <a:p>
          <a:r>
            <a:rPr lang="en-US" sz="1100" u="none" dirty="0"/>
            <a:t>Casting</a:t>
          </a:r>
        </a:p>
      </dgm:t>
    </dgm:pt>
    <dgm:pt modelId="{3001C8CA-F280-4E18-8C39-04D19338C8E1}" type="parTrans" cxnId="{EC71AE2A-BD03-4F67-86ED-E1228F55ADEC}">
      <dgm:prSet/>
      <dgm:spPr/>
      <dgm:t>
        <a:bodyPr/>
        <a:lstStyle/>
        <a:p>
          <a:endParaRPr lang="en-US"/>
        </a:p>
      </dgm:t>
    </dgm:pt>
    <dgm:pt modelId="{3FC0941E-E987-4C8E-8288-9443B5CB3147}" type="sibTrans" cxnId="{EC71AE2A-BD03-4F67-86ED-E1228F55ADEC}">
      <dgm:prSet/>
      <dgm:spPr/>
      <dgm:t>
        <a:bodyPr/>
        <a:lstStyle/>
        <a:p>
          <a:endParaRPr lang="en-US"/>
        </a:p>
      </dgm:t>
    </dgm:pt>
    <dgm:pt modelId="{1F726EF3-1A57-4068-86D3-4930D1C39135}" type="pres">
      <dgm:prSet presAssocID="{68D8F730-FC7B-4253-BF56-5B886874ACD5}" presName="Name0" presStyleCnt="0">
        <dgm:presLayoutVars>
          <dgm:dir/>
          <dgm:animLvl val="lvl"/>
          <dgm:resizeHandles val="exact"/>
        </dgm:presLayoutVars>
      </dgm:prSet>
      <dgm:spPr/>
    </dgm:pt>
    <dgm:pt modelId="{78665072-C812-44F6-BB1B-BB36AF86C0C7}" type="pres">
      <dgm:prSet presAssocID="{6593A35D-9813-4703-A0B0-8D6D3BAB9BEF}" presName="composite" presStyleCnt="0"/>
      <dgm:spPr/>
    </dgm:pt>
    <dgm:pt modelId="{40107232-8CE8-4387-A7A0-FBAF2C6790B0}" type="pres">
      <dgm:prSet presAssocID="{6593A35D-9813-4703-A0B0-8D6D3BAB9BEF}" presName="parTx" presStyleLbl="alignNode1" presStyleIdx="0" presStyleCnt="5">
        <dgm:presLayoutVars>
          <dgm:chMax val="0"/>
          <dgm:chPref val="0"/>
          <dgm:bulletEnabled val="1"/>
        </dgm:presLayoutVars>
      </dgm:prSet>
      <dgm:spPr/>
    </dgm:pt>
    <dgm:pt modelId="{68808280-328B-4770-98CF-CBB495B1F498}" type="pres">
      <dgm:prSet presAssocID="{6593A35D-9813-4703-A0B0-8D6D3BAB9BEF}" presName="desTx" presStyleLbl="alignAccFollowNode1" presStyleIdx="0" presStyleCnt="5">
        <dgm:presLayoutVars>
          <dgm:bulletEnabled val="1"/>
        </dgm:presLayoutVars>
      </dgm:prSet>
      <dgm:spPr/>
    </dgm:pt>
    <dgm:pt modelId="{7D1606E4-629B-4DBB-91A9-82A3AF9900C3}" type="pres">
      <dgm:prSet presAssocID="{EAC1123E-BF75-4D0F-9113-74C99438B114}" presName="space" presStyleCnt="0"/>
      <dgm:spPr/>
    </dgm:pt>
    <dgm:pt modelId="{F4CE78FF-7411-49DF-9429-8E575071CA37}" type="pres">
      <dgm:prSet presAssocID="{D24D1A78-5717-4F58-B9B5-E7D43BEA77D4}" presName="composite" presStyleCnt="0"/>
      <dgm:spPr/>
    </dgm:pt>
    <dgm:pt modelId="{33209649-5368-49DD-B8CF-DC53C5FDEEE7}" type="pres">
      <dgm:prSet presAssocID="{D24D1A78-5717-4F58-B9B5-E7D43BEA77D4}" presName="parTx" presStyleLbl="alignNode1" presStyleIdx="1" presStyleCnt="5">
        <dgm:presLayoutVars>
          <dgm:chMax val="0"/>
          <dgm:chPref val="0"/>
          <dgm:bulletEnabled val="1"/>
        </dgm:presLayoutVars>
      </dgm:prSet>
      <dgm:spPr/>
    </dgm:pt>
    <dgm:pt modelId="{6046BD2D-A02D-4215-B24B-9141AE18C17F}" type="pres">
      <dgm:prSet presAssocID="{D24D1A78-5717-4F58-B9B5-E7D43BEA77D4}" presName="desTx" presStyleLbl="alignAccFollowNode1" presStyleIdx="1" presStyleCnt="5">
        <dgm:presLayoutVars>
          <dgm:bulletEnabled val="1"/>
        </dgm:presLayoutVars>
      </dgm:prSet>
      <dgm:spPr/>
    </dgm:pt>
    <dgm:pt modelId="{B3D40090-9AF7-4033-94FE-DB8EBB543C0F}" type="pres">
      <dgm:prSet presAssocID="{F93B8517-12D3-46F7-B211-D8B763824679}" presName="space" presStyleCnt="0"/>
      <dgm:spPr/>
    </dgm:pt>
    <dgm:pt modelId="{C25631F3-E385-4199-A333-A5D7D17BA482}" type="pres">
      <dgm:prSet presAssocID="{20F1FA45-9F6A-422D-BC24-35C53F7575B3}" presName="composite" presStyleCnt="0"/>
      <dgm:spPr/>
    </dgm:pt>
    <dgm:pt modelId="{B5583E90-5B25-4E61-A9FF-3DB807334E0F}" type="pres">
      <dgm:prSet presAssocID="{20F1FA45-9F6A-422D-BC24-35C53F7575B3}" presName="parTx" presStyleLbl="alignNode1" presStyleIdx="2" presStyleCnt="5">
        <dgm:presLayoutVars>
          <dgm:chMax val="0"/>
          <dgm:chPref val="0"/>
          <dgm:bulletEnabled val="1"/>
        </dgm:presLayoutVars>
      </dgm:prSet>
      <dgm:spPr/>
    </dgm:pt>
    <dgm:pt modelId="{F0FE2A65-7A56-4A5E-898A-AD94860CAFF1}" type="pres">
      <dgm:prSet presAssocID="{20F1FA45-9F6A-422D-BC24-35C53F7575B3}" presName="desTx" presStyleLbl="alignAccFollowNode1" presStyleIdx="2" presStyleCnt="5">
        <dgm:presLayoutVars>
          <dgm:bulletEnabled val="1"/>
        </dgm:presLayoutVars>
      </dgm:prSet>
      <dgm:spPr/>
    </dgm:pt>
    <dgm:pt modelId="{3F19CC82-9B63-42D3-8E6D-A811E3AA512D}" type="pres">
      <dgm:prSet presAssocID="{017412DC-9164-4060-9FC1-C5EB03C04953}" presName="space" presStyleCnt="0"/>
      <dgm:spPr/>
    </dgm:pt>
    <dgm:pt modelId="{38635787-E0DF-4FDA-85C1-797B752E608A}" type="pres">
      <dgm:prSet presAssocID="{49FDAE7F-BEF3-4057-820D-C174AB72E429}" presName="composite" presStyleCnt="0"/>
      <dgm:spPr/>
    </dgm:pt>
    <dgm:pt modelId="{4DD9D20F-2423-4C9E-90C0-C41E833B8BCC}" type="pres">
      <dgm:prSet presAssocID="{49FDAE7F-BEF3-4057-820D-C174AB72E429}" presName="parTx" presStyleLbl="alignNode1" presStyleIdx="3" presStyleCnt="5">
        <dgm:presLayoutVars>
          <dgm:chMax val="0"/>
          <dgm:chPref val="0"/>
          <dgm:bulletEnabled val="1"/>
        </dgm:presLayoutVars>
      </dgm:prSet>
      <dgm:spPr/>
    </dgm:pt>
    <dgm:pt modelId="{2294B410-EF62-4926-B98E-9550599E33D0}" type="pres">
      <dgm:prSet presAssocID="{49FDAE7F-BEF3-4057-820D-C174AB72E429}" presName="desTx" presStyleLbl="alignAccFollowNode1" presStyleIdx="3" presStyleCnt="5">
        <dgm:presLayoutVars>
          <dgm:bulletEnabled val="1"/>
        </dgm:presLayoutVars>
      </dgm:prSet>
      <dgm:spPr/>
    </dgm:pt>
    <dgm:pt modelId="{22DF19ED-FF9C-47FE-B7EE-283AB3B76EE6}" type="pres">
      <dgm:prSet presAssocID="{5C9D4EF1-FB95-4D2D-90BC-9EC4DB49803D}" presName="space" presStyleCnt="0"/>
      <dgm:spPr/>
    </dgm:pt>
    <dgm:pt modelId="{453A25E2-F106-4A85-B86A-6C0F9808FB7D}" type="pres">
      <dgm:prSet presAssocID="{43EA69F8-8395-46BC-BFB5-FEBA2EACEF78}" presName="composite" presStyleCnt="0"/>
      <dgm:spPr/>
    </dgm:pt>
    <dgm:pt modelId="{932A96EF-7D46-46A1-87C0-A81BFC8013A6}" type="pres">
      <dgm:prSet presAssocID="{43EA69F8-8395-46BC-BFB5-FEBA2EACEF78}" presName="parTx" presStyleLbl="alignNode1" presStyleIdx="4" presStyleCnt="5">
        <dgm:presLayoutVars>
          <dgm:chMax val="0"/>
          <dgm:chPref val="0"/>
          <dgm:bulletEnabled val="1"/>
        </dgm:presLayoutVars>
      </dgm:prSet>
      <dgm:spPr/>
    </dgm:pt>
    <dgm:pt modelId="{148EE9A6-6192-468E-B817-8A1093E7BC24}" type="pres">
      <dgm:prSet presAssocID="{43EA69F8-8395-46BC-BFB5-FEBA2EACEF78}" presName="desTx" presStyleLbl="alignAccFollowNode1" presStyleIdx="4" presStyleCnt="5">
        <dgm:presLayoutVars>
          <dgm:bulletEnabled val="1"/>
        </dgm:presLayoutVars>
      </dgm:prSet>
      <dgm:spPr/>
    </dgm:pt>
  </dgm:ptLst>
  <dgm:cxnLst>
    <dgm:cxn modelId="{63CAD74F-FD24-46E4-AACA-377C347E07CD}" srcId="{49FDAE7F-BEF3-4057-820D-C174AB72E429}" destId="{E61144CA-FA76-40B9-B153-C83C0F6A10BC}" srcOrd="2" destOrd="0" parTransId="{8006E910-4FD9-44E0-A706-5A5F99C6180A}" sibTransId="{E5C5644C-075D-4C3E-9300-F4DDBC80E8A7}"/>
    <dgm:cxn modelId="{282F5B6C-2D22-443B-8987-93782985B92F}" type="presOf" srcId="{68D8F730-FC7B-4253-BF56-5B886874ACD5}" destId="{1F726EF3-1A57-4068-86D3-4930D1C39135}" srcOrd="0" destOrd="0" presId="urn:microsoft.com/office/officeart/2005/8/layout/hList1"/>
    <dgm:cxn modelId="{F17EFE69-936D-438B-A559-BB404C3FA47F}" type="presOf" srcId="{EAAC86B5-022B-4AD8-9687-BC7B18F0625E}" destId="{6046BD2D-A02D-4215-B24B-9141AE18C17F}" srcOrd="0" destOrd="1" presId="urn:microsoft.com/office/officeart/2005/8/layout/hList1"/>
    <dgm:cxn modelId="{F61CD25A-6B9E-4DA1-A275-94CA6357A06C}" srcId="{43EA69F8-8395-46BC-BFB5-FEBA2EACEF78}" destId="{FF105314-1558-46D1-8193-51479A358BC8}" srcOrd="3" destOrd="0" parTransId="{926F6001-5B05-48CF-96E7-11800E5E11C0}" sibTransId="{39EC8125-9D00-48DB-AE83-29DE8941F7EC}"/>
    <dgm:cxn modelId="{C3FE4DEE-05D4-4F77-BD25-678924D815DE}" type="presOf" srcId="{3F4BDE31-CE24-433C-B1CE-ED560D1C9D79}" destId="{F0FE2A65-7A56-4A5E-898A-AD94860CAFF1}" srcOrd="0" destOrd="2" presId="urn:microsoft.com/office/officeart/2005/8/layout/hList1"/>
    <dgm:cxn modelId="{74DF1702-20E6-4C51-93E9-0DF7ABC4E49A}" srcId="{68D8F730-FC7B-4253-BF56-5B886874ACD5}" destId="{D24D1A78-5717-4F58-B9B5-E7D43BEA77D4}" srcOrd="1" destOrd="0" parTransId="{23810687-0EDF-40A6-ABC9-52685D8DF31C}" sibTransId="{F93B8517-12D3-46F7-B211-D8B763824679}"/>
    <dgm:cxn modelId="{C427D2E7-0211-4002-91A3-661EC0448135}" srcId="{49FDAE7F-BEF3-4057-820D-C174AB72E429}" destId="{973E9DBC-9163-4EB1-836A-BCFA7387D0CF}" srcOrd="3" destOrd="0" parTransId="{ADAC7F80-0509-429E-AC82-674B5A616E3A}" sibTransId="{1072D834-7039-4D72-A547-22C57CE82A31}"/>
    <dgm:cxn modelId="{802F56CF-F320-47F1-84CE-B8AA779C1B84}" srcId="{20F1FA45-9F6A-422D-BC24-35C53F7575B3}" destId="{3F4BDE31-CE24-433C-B1CE-ED560D1C9D79}" srcOrd="2" destOrd="0" parTransId="{7B22ECA4-54A0-4FEF-8B57-137709987F1B}" sibTransId="{24810D22-3E64-4218-8887-990D94C74EA5}"/>
    <dgm:cxn modelId="{C6B637BA-92FD-493C-9DF3-198463700DF7}" srcId="{6593A35D-9813-4703-A0B0-8D6D3BAB9BEF}" destId="{3D34A286-A823-433E-AE34-9241A913EE6B}" srcOrd="0" destOrd="0" parTransId="{85E4294F-3F77-4EA3-8D4C-42C03F1BB786}" sibTransId="{123B80E4-3CBB-43A2-A740-BB17E5C98A19}"/>
    <dgm:cxn modelId="{B95F6A25-B9B9-42D6-8C13-5C2DD390A24F}" srcId="{49FDAE7F-BEF3-4057-820D-C174AB72E429}" destId="{11007C74-F13F-4C0A-8929-034A4FBABE5A}" srcOrd="1" destOrd="0" parTransId="{4B6D8306-3194-4EA9-8B0D-9FA4149D72D9}" sibTransId="{B22C283A-9F5F-4AC7-AB21-1DCBCF314BA3}"/>
    <dgm:cxn modelId="{B2456A67-4260-4736-AECC-8C41069DF3F1}" type="presOf" srcId="{883A13D5-5475-464F-AE12-52550F70C647}" destId="{68808280-328B-4770-98CF-CBB495B1F498}" srcOrd="0" destOrd="1" presId="urn:microsoft.com/office/officeart/2005/8/layout/hList1"/>
    <dgm:cxn modelId="{BB61ED1D-AD91-4F17-BA7E-60018CFB77BD}" srcId="{68D8F730-FC7B-4253-BF56-5B886874ACD5}" destId="{20F1FA45-9F6A-422D-BC24-35C53F7575B3}" srcOrd="2" destOrd="0" parTransId="{B876B92C-9AC8-4A23-99F8-B587FC775289}" sibTransId="{017412DC-9164-4060-9FC1-C5EB03C04953}"/>
    <dgm:cxn modelId="{5EC49B43-4F0D-4667-849C-7C46F31486FB}" type="presOf" srcId="{12A4AAED-6B97-47CC-AC79-32CFCF98372D}" destId="{6046BD2D-A02D-4215-B24B-9141AE18C17F}" srcOrd="0" destOrd="2" presId="urn:microsoft.com/office/officeart/2005/8/layout/hList1"/>
    <dgm:cxn modelId="{2C491EDD-CF92-4851-A4AF-2E2EECD0A161}" srcId="{6593A35D-9813-4703-A0B0-8D6D3BAB9BEF}" destId="{883A13D5-5475-464F-AE12-52550F70C647}" srcOrd="1" destOrd="0" parTransId="{68748993-F19B-4D38-B4A8-C39D50678573}" sibTransId="{FA733364-32D9-41B6-BB31-47F0E7344C63}"/>
    <dgm:cxn modelId="{F413987E-3E9E-4E37-B607-A8A99FA328FA}" srcId="{20F1FA45-9F6A-422D-BC24-35C53F7575B3}" destId="{79481BEC-F9AB-47FE-A84C-840E7CF837A1}" srcOrd="0" destOrd="0" parTransId="{08C15858-B075-4EFC-8969-37666FB8F3E0}" sibTransId="{CCF5E9BC-325F-479A-846C-F5E9B612ED8B}"/>
    <dgm:cxn modelId="{D9061FE1-F2E7-44F9-8D12-E045E4847A4E}" type="presOf" srcId="{B32E9C86-2EB7-48C4-B42A-0B65AB6498CD}" destId="{68808280-328B-4770-98CF-CBB495B1F498}" srcOrd="0" destOrd="2" presId="urn:microsoft.com/office/officeart/2005/8/layout/hList1"/>
    <dgm:cxn modelId="{F896E976-018D-4440-8120-FF82B3A5E61A}" type="presOf" srcId="{53266F8A-F31C-4D1B-9D62-3C0282DF2B1B}" destId="{148EE9A6-6192-468E-B817-8A1093E7BC24}" srcOrd="0" destOrd="2" presId="urn:microsoft.com/office/officeart/2005/8/layout/hList1"/>
    <dgm:cxn modelId="{8EE76D00-B795-427B-8FDD-DDD2EC15E68B}" srcId="{D24D1A78-5717-4F58-B9B5-E7D43BEA77D4}" destId="{12A4AAED-6B97-47CC-AC79-32CFCF98372D}" srcOrd="2" destOrd="0" parTransId="{4740787C-22AF-43CC-B54F-70BF6DA10D2F}" sibTransId="{63ADF3BD-33F9-4302-978A-B35563663CC5}"/>
    <dgm:cxn modelId="{8BF5AA3D-97B7-4138-AA24-A92FB3F913A2}" type="presOf" srcId="{E61144CA-FA76-40B9-B153-C83C0F6A10BC}" destId="{2294B410-EF62-4926-B98E-9550599E33D0}" srcOrd="0" destOrd="2" presId="urn:microsoft.com/office/officeart/2005/8/layout/hList1"/>
    <dgm:cxn modelId="{DECD19C1-37C7-4891-8E1B-2E0CFA21B1FE}" type="presOf" srcId="{90B0F46C-B67A-4BF8-BCB4-50ABC8ADE338}" destId="{148EE9A6-6192-468E-B817-8A1093E7BC24}" srcOrd="0" destOrd="0" presId="urn:microsoft.com/office/officeart/2005/8/layout/hList1"/>
    <dgm:cxn modelId="{7F72B346-47C0-44AE-9A28-2C957A01E745}" type="presOf" srcId="{43EA69F8-8395-46BC-BFB5-FEBA2EACEF78}" destId="{932A96EF-7D46-46A1-87C0-A81BFC8013A6}" srcOrd="0" destOrd="0" presId="urn:microsoft.com/office/officeart/2005/8/layout/hList1"/>
    <dgm:cxn modelId="{FF2ED83B-D3D6-40B5-B345-0E5EB1D6B344}" srcId="{43EA69F8-8395-46BC-BFB5-FEBA2EACEF78}" destId="{32AB65C0-09D5-4D98-95D6-8FC964F4730E}" srcOrd="1" destOrd="0" parTransId="{AB2878EC-C82E-449E-92E5-CE493291B757}" sibTransId="{782ADBE2-8AC2-4033-BDF2-EF896056FEF6}"/>
    <dgm:cxn modelId="{5B77C428-4573-4B4B-B74B-5881C84C2B98}" type="presOf" srcId="{53D26D2B-39E1-46FD-8522-DDD0BFA036D0}" destId="{F0FE2A65-7A56-4A5E-898A-AD94860CAFF1}" srcOrd="0" destOrd="1" presId="urn:microsoft.com/office/officeart/2005/8/layout/hList1"/>
    <dgm:cxn modelId="{4B9DBA31-76D7-49E5-916E-756715990329}" type="presOf" srcId="{3D34A286-A823-433E-AE34-9241A913EE6B}" destId="{68808280-328B-4770-98CF-CBB495B1F498}" srcOrd="0" destOrd="0" presId="urn:microsoft.com/office/officeart/2005/8/layout/hList1"/>
    <dgm:cxn modelId="{989666E8-810E-4016-95C9-4BE7D5D3922B}" srcId="{D24D1A78-5717-4F58-B9B5-E7D43BEA77D4}" destId="{8EE65724-CF80-4438-A367-8D0000600D4F}" srcOrd="0" destOrd="0" parTransId="{F86586D4-905F-419F-9360-49569E58ED5D}" sibTransId="{315A4144-CAF7-413E-9333-169BF049263C}"/>
    <dgm:cxn modelId="{3E0163BD-5A0E-4EF1-9543-A365CCDE5EF5}" srcId="{49FDAE7F-BEF3-4057-820D-C174AB72E429}" destId="{72067B8B-D80E-4C7D-8A43-84FDBF8C324C}" srcOrd="0" destOrd="0" parTransId="{0E7577EF-E814-4C52-9B27-813D66A8A2A2}" sibTransId="{CBC16046-5703-4CA8-B86B-8C0DAF88046A}"/>
    <dgm:cxn modelId="{426F0391-ADE1-46FC-9E38-DB46124DBD18}" type="presOf" srcId="{D24D1A78-5717-4F58-B9B5-E7D43BEA77D4}" destId="{33209649-5368-49DD-B8CF-DC53C5FDEEE7}" srcOrd="0" destOrd="0" presId="urn:microsoft.com/office/officeart/2005/8/layout/hList1"/>
    <dgm:cxn modelId="{DDF1D1AB-420F-4B12-8BBF-7B7BA5B11C50}" srcId="{D24D1A78-5717-4F58-B9B5-E7D43BEA77D4}" destId="{EAAC86B5-022B-4AD8-9687-BC7B18F0625E}" srcOrd="1" destOrd="0" parTransId="{D23D1605-6BBD-4F06-A02B-79A03E9630A6}" sibTransId="{A8B8F5D9-894C-45EA-90FA-2F6B1A5B1FCD}"/>
    <dgm:cxn modelId="{6FF44A94-8134-4840-BCE5-67FCB8A2416A}" srcId="{D24D1A78-5717-4F58-B9B5-E7D43BEA77D4}" destId="{29E43532-0CBA-4F53-BB19-7AF1248386E2}" srcOrd="3" destOrd="0" parTransId="{A55A3E21-D17C-4C9E-87AA-537F646351C5}" sibTransId="{2D7DD82C-9B72-4BA3-9A57-DEBAF36010F4}"/>
    <dgm:cxn modelId="{EC71AE2A-BD03-4F67-86ED-E1228F55ADEC}" srcId="{6593A35D-9813-4703-A0B0-8D6D3BAB9BEF}" destId="{B32E9C86-2EB7-48C4-B42A-0B65AB6498CD}" srcOrd="2" destOrd="0" parTransId="{3001C8CA-F280-4E18-8C39-04D19338C8E1}" sibTransId="{3FC0941E-E987-4C8E-8288-9443B5CB3147}"/>
    <dgm:cxn modelId="{9F259B31-EB14-4E44-9FF4-4130994A77C2}" srcId="{43EA69F8-8395-46BC-BFB5-FEBA2EACEF78}" destId="{53266F8A-F31C-4D1B-9D62-3C0282DF2B1B}" srcOrd="2" destOrd="0" parTransId="{36626579-4749-48AE-A5E1-DF4243532E12}" sibTransId="{640D43C7-3A82-4ACE-91B1-D1F1C260E6CC}"/>
    <dgm:cxn modelId="{0A47A661-B130-4D1D-9D26-7D9FE6073BD3}" srcId="{68D8F730-FC7B-4253-BF56-5B886874ACD5}" destId="{43EA69F8-8395-46BC-BFB5-FEBA2EACEF78}" srcOrd="4" destOrd="0" parTransId="{E65B9C10-BFE9-4797-8B10-8507F45B6328}" sibTransId="{26903B82-D173-4F9C-A97E-E0B4A5B006DB}"/>
    <dgm:cxn modelId="{D14DDB27-6847-430F-A2CA-1A428BE9E952}" srcId="{43EA69F8-8395-46BC-BFB5-FEBA2EACEF78}" destId="{90B0F46C-B67A-4BF8-BCB4-50ABC8ADE338}" srcOrd="0" destOrd="0" parTransId="{D5B17A07-6182-4500-A0C3-B3C7FC4A3957}" sibTransId="{CEFD18C7-8791-4EA2-A96D-FF9D2180A2BF}"/>
    <dgm:cxn modelId="{4223AB9A-DF51-493C-B300-AE796EBA8C6F}" type="presOf" srcId="{11007C74-F13F-4C0A-8929-034A4FBABE5A}" destId="{2294B410-EF62-4926-B98E-9550599E33D0}" srcOrd="0" destOrd="1" presId="urn:microsoft.com/office/officeart/2005/8/layout/hList1"/>
    <dgm:cxn modelId="{057B8621-D4F0-42DC-8686-AE24C373EC3E}" type="presOf" srcId="{29E43532-0CBA-4F53-BB19-7AF1248386E2}" destId="{6046BD2D-A02D-4215-B24B-9141AE18C17F}" srcOrd="0" destOrd="3" presId="urn:microsoft.com/office/officeart/2005/8/layout/hList1"/>
    <dgm:cxn modelId="{D7CEC5CB-4B89-4E1B-9285-96DA5AA3930C}" type="presOf" srcId="{6593A35D-9813-4703-A0B0-8D6D3BAB9BEF}" destId="{40107232-8CE8-4387-A7A0-FBAF2C6790B0}" srcOrd="0" destOrd="0" presId="urn:microsoft.com/office/officeart/2005/8/layout/hList1"/>
    <dgm:cxn modelId="{B52B5431-A436-4E10-A030-3FC1DCA4077D}" type="presOf" srcId="{79481BEC-F9AB-47FE-A84C-840E7CF837A1}" destId="{F0FE2A65-7A56-4A5E-898A-AD94860CAFF1}" srcOrd="0" destOrd="0" presId="urn:microsoft.com/office/officeart/2005/8/layout/hList1"/>
    <dgm:cxn modelId="{D31D39A4-E5FF-4253-821C-64553078498D}" srcId="{68D8F730-FC7B-4253-BF56-5B886874ACD5}" destId="{49FDAE7F-BEF3-4057-820D-C174AB72E429}" srcOrd="3" destOrd="0" parTransId="{B563358B-75BC-4BA4-84F9-37C6A504E7B6}" sibTransId="{5C9D4EF1-FB95-4D2D-90BC-9EC4DB49803D}"/>
    <dgm:cxn modelId="{0B3C8564-B262-4E63-BAB5-BBFC1088AF41}" srcId="{20F1FA45-9F6A-422D-BC24-35C53F7575B3}" destId="{53D26D2B-39E1-46FD-8522-DDD0BFA036D0}" srcOrd="1" destOrd="0" parTransId="{1283037E-E69E-4DD9-9720-24AD65EF75CB}" sibTransId="{D6822922-6AB6-4B64-B347-91303C390072}"/>
    <dgm:cxn modelId="{39A7225E-6100-4811-99B7-319785804633}" srcId="{68D8F730-FC7B-4253-BF56-5B886874ACD5}" destId="{6593A35D-9813-4703-A0B0-8D6D3BAB9BEF}" srcOrd="0" destOrd="0" parTransId="{3F541C19-74FB-436D-B097-815DE6C9F9E7}" sibTransId="{EAC1123E-BF75-4D0F-9113-74C99438B114}"/>
    <dgm:cxn modelId="{4D8042DD-9C45-41C3-896A-A9823D8738E9}" type="presOf" srcId="{FF105314-1558-46D1-8193-51479A358BC8}" destId="{148EE9A6-6192-468E-B817-8A1093E7BC24}" srcOrd="0" destOrd="3" presId="urn:microsoft.com/office/officeart/2005/8/layout/hList1"/>
    <dgm:cxn modelId="{3E930B3F-4306-4707-86F1-E74B4427B058}" type="presOf" srcId="{20F1FA45-9F6A-422D-BC24-35C53F7575B3}" destId="{B5583E90-5B25-4E61-A9FF-3DB807334E0F}" srcOrd="0" destOrd="0" presId="urn:microsoft.com/office/officeart/2005/8/layout/hList1"/>
    <dgm:cxn modelId="{E0E12709-6507-4D9C-AAC5-62253731DB98}" type="presOf" srcId="{32AB65C0-09D5-4D98-95D6-8FC964F4730E}" destId="{148EE9A6-6192-468E-B817-8A1093E7BC24}" srcOrd="0" destOrd="1" presId="urn:microsoft.com/office/officeart/2005/8/layout/hList1"/>
    <dgm:cxn modelId="{F7497ACD-1D09-4583-B71D-075A226D7D3A}" type="presOf" srcId="{49FDAE7F-BEF3-4057-820D-C174AB72E429}" destId="{4DD9D20F-2423-4C9E-90C0-C41E833B8BCC}" srcOrd="0" destOrd="0" presId="urn:microsoft.com/office/officeart/2005/8/layout/hList1"/>
    <dgm:cxn modelId="{B25B0D91-DAA5-4070-AE7C-2B21D2CF387E}" type="presOf" srcId="{973E9DBC-9163-4EB1-836A-BCFA7387D0CF}" destId="{2294B410-EF62-4926-B98E-9550599E33D0}" srcOrd="0" destOrd="3" presId="urn:microsoft.com/office/officeart/2005/8/layout/hList1"/>
    <dgm:cxn modelId="{D38D3EF2-A769-4049-B732-B237BAFEC63B}" type="presOf" srcId="{72067B8B-D80E-4C7D-8A43-84FDBF8C324C}" destId="{2294B410-EF62-4926-B98E-9550599E33D0}" srcOrd="0" destOrd="0" presId="urn:microsoft.com/office/officeart/2005/8/layout/hList1"/>
    <dgm:cxn modelId="{DC28183C-54B2-4A69-9274-CE107BB0296F}" type="presOf" srcId="{8EE65724-CF80-4438-A367-8D0000600D4F}" destId="{6046BD2D-A02D-4215-B24B-9141AE18C17F}" srcOrd="0" destOrd="0" presId="urn:microsoft.com/office/officeart/2005/8/layout/hList1"/>
    <dgm:cxn modelId="{FBE70A0D-8848-4EF0-9DD1-BE5A058DB1CE}" type="presParOf" srcId="{1F726EF3-1A57-4068-86D3-4930D1C39135}" destId="{78665072-C812-44F6-BB1B-BB36AF86C0C7}" srcOrd="0" destOrd="0" presId="urn:microsoft.com/office/officeart/2005/8/layout/hList1"/>
    <dgm:cxn modelId="{1C56B8CD-D2AD-4EAB-9142-3714FCCA529B}" type="presParOf" srcId="{78665072-C812-44F6-BB1B-BB36AF86C0C7}" destId="{40107232-8CE8-4387-A7A0-FBAF2C6790B0}" srcOrd="0" destOrd="0" presId="urn:microsoft.com/office/officeart/2005/8/layout/hList1"/>
    <dgm:cxn modelId="{582C3F07-C0CF-4DE5-8302-D72AE9F61834}" type="presParOf" srcId="{78665072-C812-44F6-BB1B-BB36AF86C0C7}" destId="{68808280-328B-4770-98CF-CBB495B1F498}" srcOrd="1" destOrd="0" presId="urn:microsoft.com/office/officeart/2005/8/layout/hList1"/>
    <dgm:cxn modelId="{4690AF80-42B0-472F-9B34-BAEE658CADE3}" type="presParOf" srcId="{1F726EF3-1A57-4068-86D3-4930D1C39135}" destId="{7D1606E4-629B-4DBB-91A9-82A3AF9900C3}" srcOrd="1" destOrd="0" presId="urn:microsoft.com/office/officeart/2005/8/layout/hList1"/>
    <dgm:cxn modelId="{758D338B-35E8-48D5-A0C6-789C56D301F3}" type="presParOf" srcId="{1F726EF3-1A57-4068-86D3-4930D1C39135}" destId="{F4CE78FF-7411-49DF-9429-8E575071CA37}" srcOrd="2" destOrd="0" presId="urn:microsoft.com/office/officeart/2005/8/layout/hList1"/>
    <dgm:cxn modelId="{56B2C21E-6A31-4237-BC0E-7E41AC05D5A7}" type="presParOf" srcId="{F4CE78FF-7411-49DF-9429-8E575071CA37}" destId="{33209649-5368-49DD-B8CF-DC53C5FDEEE7}" srcOrd="0" destOrd="0" presId="urn:microsoft.com/office/officeart/2005/8/layout/hList1"/>
    <dgm:cxn modelId="{7B2D5DB3-08BC-44E2-B521-0DAA71303A0A}" type="presParOf" srcId="{F4CE78FF-7411-49DF-9429-8E575071CA37}" destId="{6046BD2D-A02D-4215-B24B-9141AE18C17F}" srcOrd="1" destOrd="0" presId="urn:microsoft.com/office/officeart/2005/8/layout/hList1"/>
    <dgm:cxn modelId="{F17779CC-2ACB-4280-AC44-4892B74E2B0E}" type="presParOf" srcId="{1F726EF3-1A57-4068-86D3-4930D1C39135}" destId="{B3D40090-9AF7-4033-94FE-DB8EBB543C0F}" srcOrd="3" destOrd="0" presId="urn:microsoft.com/office/officeart/2005/8/layout/hList1"/>
    <dgm:cxn modelId="{AA37656A-6230-48BC-BB82-4BDD6951BEB2}" type="presParOf" srcId="{1F726EF3-1A57-4068-86D3-4930D1C39135}" destId="{C25631F3-E385-4199-A333-A5D7D17BA482}" srcOrd="4" destOrd="0" presId="urn:microsoft.com/office/officeart/2005/8/layout/hList1"/>
    <dgm:cxn modelId="{33C8DD41-AFD6-40A3-B7A9-498FE64F85D4}" type="presParOf" srcId="{C25631F3-E385-4199-A333-A5D7D17BA482}" destId="{B5583E90-5B25-4E61-A9FF-3DB807334E0F}" srcOrd="0" destOrd="0" presId="urn:microsoft.com/office/officeart/2005/8/layout/hList1"/>
    <dgm:cxn modelId="{67341797-E91E-4963-952C-7996C7D901E0}" type="presParOf" srcId="{C25631F3-E385-4199-A333-A5D7D17BA482}" destId="{F0FE2A65-7A56-4A5E-898A-AD94860CAFF1}" srcOrd="1" destOrd="0" presId="urn:microsoft.com/office/officeart/2005/8/layout/hList1"/>
    <dgm:cxn modelId="{535C7924-84C8-4986-A991-1F91F7613773}" type="presParOf" srcId="{1F726EF3-1A57-4068-86D3-4930D1C39135}" destId="{3F19CC82-9B63-42D3-8E6D-A811E3AA512D}" srcOrd="5" destOrd="0" presId="urn:microsoft.com/office/officeart/2005/8/layout/hList1"/>
    <dgm:cxn modelId="{E495986F-FABD-4949-BA77-419AFD31EB5D}" type="presParOf" srcId="{1F726EF3-1A57-4068-86D3-4930D1C39135}" destId="{38635787-E0DF-4FDA-85C1-797B752E608A}" srcOrd="6" destOrd="0" presId="urn:microsoft.com/office/officeart/2005/8/layout/hList1"/>
    <dgm:cxn modelId="{B325711A-3A0E-4F5F-BBDD-8A24A87D1B7F}" type="presParOf" srcId="{38635787-E0DF-4FDA-85C1-797B752E608A}" destId="{4DD9D20F-2423-4C9E-90C0-C41E833B8BCC}" srcOrd="0" destOrd="0" presId="urn:microsoft.com/office/officeart/2005/8/layout/hList1"/>
    <dgm:cxn modelId="{6CDDF81A-1983-4B2A-84AF-4B20345DDB9A}" type="presParOf" srcId="{38635787-E0DF-4FDA-85C1-797B752E608A}" destId="{2294B410-EF62-4926-B98E-9550599E33D0}" srcOrd="1" destOrd="0" presId="urn:microsoft.com/office/officeart/2005/8/layout/hList1"/>
    <dgm:cxn modelId="{478C3430-AB7D-4FC0-BA7B-D41D4F1499F1}" type="presParOf" srcId="{1F726EF3-1A57-4068-86D3-4930D1C39135}" destId="{22DF19ED-FF9C-47FE-B7EE-283AB3B76EE6}" srcOrd="7" destOrd="0" presId="urn:microsoft.com/office/officeart/2005/8/layout/hList1"/>
    <dgm:cxn modelId="{6E82FB2E-312B-4B14-85DB-F1AC2EC1AC74}" type="presParOf" srcId="{1F726EF3-1A57-4068-86D3-4930D1C39135}" destId="{453A25E2-F106-4A85-B86A-6C0F9808FB7D}" srcOrd="8" destOrd="0" presId="urn:microsoft.com/office/officeart/2005/8/layout/hList1"/>
    <dgm:cxn modelId="{B7084914-6105-4672-A1CE-B741694BCDB8}" type="presParOf" srcId="{453A25E2-F106-4A85-B86A-6C0F9808FB7D}" destId="{932A96EF-7D46-46A1-87C0-A81BFC8013A6}" srcOrd="0" destOrd="0" presId="urn:microsoft.com/office/officeart/2005/8/layout/hList1"/>
    <dgm:cxn modelId="{B5E2D2CC-8897-407F-8F80-ED0B807D2191}" type="presParOf" srcId="{453A25E2-F106-4A85-B86A-6C0F9808FB7D}" destId="{148EE9A6-6192-468E-B817-8A1093E7BC24}"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787EDD-0E9B-4842-AA98-55D8A981F947}"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E25BD73B-B104-CA49-BE91-9B27DEE167A2}">
      <dgm:prSet phldrT="[Text]"/>
      <dgm:spPr/>
      <dgm:t>
        <a:bodyPr/>
        <a:lstStyle/>
        <a:p>
          <a:r>
            <a:rPr lang="en-US" dirty="0"/>
            <a:t>liquidus</a:t>
          </a:r>
        </a:p>
      </dgm:t>
    </dgm:pt>
    <dgm:pt modelId="{1794820A-D7F7-3B4A-ADC6-B6386EDE5755}" type="parTrans" cxnId="{599F4708-538C-A94E-B06C-E2DFCA27519F}">
      <dgm:prSet/>
      <dgm:spPr/>
      <dgm:t>
        <a:bodyPr/>
        <a:lstStyle/>
        <a:p>
          <a:endParaRPr lang="en-US"/>
        </a:p>
      </dgm:t>
    </dgm:pt>
    <dgm:pt modelId="{041DB3A7-C686-714B-9A14-B87789A40366}" type="sibTrans" cxnId="{599F4708-538C-A94E-B06C-E2DFCA27519F}">
      <dgm:prSet/>
      <dgm:spPr/>
      <dgm:t>
        <a:bodyPr/>
        <a:lstStyle/>
        <a:p>
          <a:endParaRPr lang="en-US"/>
        </a:p>
      </dgm:t>
    </dgm:pt>
    <dgm:pt modelId="{BAE31B32-5337-5B4B-B74B-CF9CA0643A5F}">
      <dgm:prSet phldrT="[Text]"/>
      <dgm:spPr/>
      <dgm:t>
        <a:bodyPr/>
        <a:lstStyle/>
        <a:p>
          <a:r>
            <a:rPr lang="en-US" dirty="0"/>
            <a:t>Liquid, solid</a:t>
          </a:r>
        </a:p>
      </dgm:t>
    </dgm:pt>
    <dgm:pt modelId="{6D295042-5EEE-B845-985E-4FC82297C36B}" type="parTrans" cxnId="{1C2EB453-9D05-A145-BB28-5A434B664861}">
      <dgm:prSet/>
      <dgm:spPr/>
      <dgm:t>
        <a:bodyPr/>
        <a:lstStyle/>
        <a:p>
          <a:endParaRPr lang="en-US"/>
        </a:p>
      </dgm:t>
    </dgm:pt>
    <dgm:pt modelId="{79EDA223-69BE-CC4C-918B-E8897719878B}" type="sibTrans" cxnId="{1C2EB453-9D05-A145-BB28-5A434B664861}">
      <dgm:prSet/>
      <dgm:spPr/>
      <dgm:t>
        <a:bodyPr/>
        <a:lstStyle/>
        <a:p>
          <a:endParaRPr lang="en-US"/>
        </a:p>
      </dgm:t>
    </dgm:pt>
    <dgm:pt modelId="{9E0260A9-8DEF-0F4C-8D62-369935B7F84E}">
      <dgm:prSet phldrT="[Text]"/>
      <dgm:spPr/>
      <dgm:t>
        <a:bodyPr/>
        <a:lstStyle/>
        <a:p>
          <a:r>
            <a:rPr lang="en-US" dirty="0"/>
            <a:t>solid</a:t>
          </a:r>
        </a:p>
      </dgm:t>
    </dgm:pt>
    <dgm:pt modelId="{3FF6A361-DBB4-4A48-90BF-70B454EDE9E9}" type="parTrans" cxnId="{F4859DF8-8EAA-2D46-B33E-080E3460ECF8}">
      <dgm:prSet/>
      <dgm:spPr/>
      <dgm:t>
        <a:bodyPr/>
        <a:lstStyle/>
        <a:p>
          <a:endParaRPr lang="en-US"/>
        </a:p>
      </dgm:t>
    </dgm:pt>
    <dgm:pt modelId="{BA9F43AA-1DAD-B747-ABC6-5AFFCF3CA12F}" type="sibTrans" cxnId="{F4859DF8-8EAA-2D46-B33E-080E3460ECF8}">
      <dgm:prSet/>
      <dgm:spPr/>
      <dgm:t>
        <a:bodyPr/>
        <a:lstStyle/>
        <a:p>
          <a:endParaRPr lang="en-US"/>
        </a:p>
      </dgm:t>
    </dgm:pt>
    <dgm:pt modelId="{050EFBE2-2084-DE49-AB28-4116204ED719}">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solidus</a:t>
          </a:r>
        </a:p>
      </dgm:t>
    </dgm:pt>
    <dgm:pt modelId="{4C16519E-59DF-1C4A-A127-440E91CB9664}" type="parTrans" cxnId="{9664CFD2-6090-9344-9A11-633B272D3817}">
      <dgm:prSet/>
      <dgm:spPr/>
      <dgm:t>
        <a:bodyPr/>
        <a:lstStyle/>
        <a:p>
          <a:endParaRPr lang="en-US"/>
        </a:p>
      </dgm:t>
    </dgm:pt>
    <dgm:pt modelId="{5B7583F2-7E49-3946-A279-2122E639969D}" type="sibTrans" cxnId="{9664CFD2-6090-9344-9A11-633B272D3817}">
      <dgm:prSet/>
      <dgm:spPr/>
      <dgm:t>
        <a:bodyPr/>
        <a:lstStyle/>
        <a:p>
          <a:endParaRPr lang="en-US"/>
        </a:p>
      </dgm:t>
    </dgm:pt>
    <dgm:pt modelId="{B1254BC9-67D7-C14C-A0CF-CFEFED9BE7B8}">
      <dgm:prSet phldrT="[Text]"/>
      <dgm:spPr/>
      <dgm:t>
        <a:bodyPr/>
        <a:lstStyle/>
        <a:p>
          <a:r>
            <a:rPr lang="en-US" dirty="0"/>
            <a:t>Liquid, solid</a:t>
          </a:r>
        </a:p>
      </dgm:t>
    </dgm:pt>
    <dgm:pt modelId="{1D2152DB-7185-8A43-BE94-E2C40099984B}" type="parTrans" cxnId="{C6C1F5CD-1B91-BF41-A650-E9A8EA239146}">
      <dgm:prSet/>
      <dgm:spPr/>
      <dgm:t>
        <a:bodyPr/>
        <a:lstStyle/>
        <a:p>
          <a:endParaRPr lang="en-US"/>
        </a:p>
      </dgm:t>
    </dgm:pt>
    <dgm:pt modelId="{BA4A2F8D-B2F6-624F-A9D0-4A740B77CE24}" type="sibTrans" cxnId="{C6C1F5CD-1B91-BF41-A650-E9A8EA239146}">
      <dgm:prSet/>
      <dgm:spPr/>
      <dgm:t>
        <a:bodyPr/>
        <a:lstStyle/>
        <a:p>
          <a:endParaRPr lang="en-US"/>
        </a:p>
      </dgm:t>
    </dgm:pt>
    <dgm:pt modelId="{8CCF9CB3-314B-1B4A-B586-151546EB4A08}">
      <dgm:prSet phldrT="[Text]"/>
      <dgm:spPr/>
      <dgm:t>
        <a:bodyPr/>
        <a:lstStyle/>
        <a:p>
          <a:r>
            <a:rPr lang="en-US" dirty="0"/>
            <a:t>liquid</a:t>
          </a:r>
        </a:p>
      </dgm:t>
    </dgm:pt>
    <dgm:pt modelId="{AAB8FE22-6135-7446-998A-D2BD885B3249}" type="parTrans" cxnId="{845B039A-618F-6440-B257-E091EFB9AC3D}">
      <dgm:prSet/>
      <dgm:spPr/>
      <dgm:t>
        <a:bodyPr/>
        <a:lstStyle/>
        <a:p>
          <a:endParaRPr lang="en-US"/>
        </a:p>
      </dgm:t>
    </dgm:pt>
    <dgm:pt modelId="{F6E4ED74-3322-4A46-B927-B0F85D59DFF0}" type="sibTrans" cxnId="{845B039A-618F-6440-B257-E091EFB9AC3D}">
      <dgm:prSet/>
      <dgm:spPr/>
      <dgm:t>
        <a:bodyPr/>
        <a:lstStyle/>
        <a:p>
          <a:endParaRPr lang="en-US"/>
        </a:p>
      </dgm:t>
    </dgm:pt>
    <dgm:pt modelId="{92C33EA2-4E2E-504A-A76C-B3124D01B281}">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a:t>eutectic</a:t>
          </a:r>
        </a:p>
      </dgm:t>
    </dgm:pt>
    <dgm:pt modelId="{04629A14-53EA-FC43-8F40-1331A43007EC}" type="parTrans" cxnId="{AF2FFD2B-32A5-A446-BFFE-132932541707}">
      <dgm:prSet/>
      <dgm:spPr/>
      <dgm:t>
        <a:bodyPr/>
        <a:lstStyle/>
        <a:p>
          <a:endParaRPr lang="en-US"/>
        </a:p>
      </dgm:t>
    </dgm:pt>
    <dgm:pt modelId="{8D2D4115-86B3-CC46-9BE5-CCE090B471D7}" type="sibTrans" cxnId="{AF2FFD2B-32A5-A446-BFFE-132932541707}">
      <dgm:prSet/>
      <dgm:spPr/>
      <dgm:t>
        <a:bodyPr/>
        <a:lstStyle/>
        <a:p>
          <a:endParaRPr lang="en-US"/>
        </a:p>
      </dgm:t>
    </dgm:pt>
    <dgm:pt modelId="{C20DD6C5-5446-034E-99E2-10D4D98EF4C0}">
      <dgm:prSet phldrT="[Text]"/>
      <dgm:spPr/>
      <dgm:t>
        <a:bodyPr/>
        <a:lstStyle/>
        <a:p>
          <a:r>
            <a:rPr lang="en-US" dirty="0"/>
            <a:t>Liquid, solid1, solid2</a:t>
          </a:r>
        </a:p>
      </dgm:t>
    </dgm:pt>
    <dgm:pt modelId="{C573780B-2814-3747-B00B-E59CB6096346}" type="parTrans" cxnId="{EC754106-E87F-B743-B54A-2AA3D45C9B76}">
      <dgm:prSet/>
      <dgm:spPr/>
      <dgm:t>
        <a:bodyPr/>
        <a:lstStyle/>
        <a:p>
          <a:endParaRPr lang="en-US"/>
        </a:p>
      </dgm:t>
    </dgm:pt>
    <dgm:pt modelId="{B9B9F3C1-E367-8C47-BE96-DA52C996232C}" type="sibTrans" cxnId="{EC754106-E87F-B743-B54A-2AA3D45C9B76}">
      <dgm:prSet/>
      <dgm:spPr/>
      <dgm:t>
        <a:bodyPr/>
        <a:lstStyle/>
        <a:p>
          <a:endParaRPr lang="en-US"/>
        </a:p>
      </dgm:t>
    </dgm:pt>
    <dgm:pt modelId="{7E937B46-F3A4-5945-A3C2-8D4D68C1BFCE}">
      <dgm:prSet phldrT="[Text]"/>
      <dgm:spPr/>
      <dgm:t>
        <a:bodyPr/>
        <a:lstStyle/>
        <a:p>
          <a:r>
            <a:rPr lang="en-US" dirty="0"/>
            <a:t>Liquid</a:t>
          </a:r>
        </a:p>
      </dgm:t>
    </dgm:pt>
    <dgm:pt modelId="{0EE5A2AA-B6C2-7E44-B665-65066CCE18BD}" type="parTrans" cxnId="{B7E5408F-468E-8042-BA50-00A643162226}">
      <dgm:prSet/>
      <dgm:spPr/>
      <dgm:t>
        <a:bodyPr/>
        <a:lstStyle/>
        <a:p>
          <a:endParaRPr lang="en-US"/>
        </a:p>
      </dgm:t>
    </dgm:pt>
    <dgm:pt modelId="{BC0B869F-9FF9-5240-86BC-6ABFD58B84C3}" type="sibTrans" cxnId="{B7E5408F-468E-8042-BA50-00A643162226}">
      <dgm:prSet/>
      <dgm:spPr/>
      <dgm:t>
        <a:bodyPr/>
        <a:lstStyle/>
        <a:p>
          <a:endParaRPr lang="en-US"/>
        </a:p>
      </dgm:t>
    </dgm:pt>
    <dgm:pt modelId="{0AE28378-AE10-7D4C-90C8-1CFED481693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t>peritectic</a:t>
          </a:r>
        </a:p>
      </dgm:t>
    </dgm:pt>
    <dgm:pt modelId="{B2FDC570-607E-7F44-9429-89701AD10BA3}" type="parTrans" cxnId="{D9EFC112-82B0-4A46-A303-8FD0367772D1}">
      <dgm:prSet/>
      <dgm:spPr/>
      <dgm:t>
        <a:bodyPr/>
        <a:lstStyle/>
        <a:p>
          <a:endParaRPr lang="en-US"/>
        </a:p>
      </dgm:t>
    </dgm:pt>
    <dgm:pt modelId="{D4940C69-088D-C64E-959D-1CDCF0ECE604}" type="sibTrans" cxnId="{D9EFC112-82B0-4A46-A303-8FD0367772D1}">
      <dgm:prSet/>
      <dgm:spPr/>
      <dgm:t>
        <a:bodyPr/>
        <a:lstStyle/>
        <a:p>
          <a:endParaRPr lang="en-US"/>
        </a:p>
      </dgm:t>
    </dgm:pt>
    <dgm:pt modelId="{BF7538D5-A95B-3F47-B1BE-4FA78F7CC2F8}">
      <dgm:prSet phldrT="[Text]"/>
      <dgm:spPr/>
      <dgm:t>
        <a:bodyPr/>
        <a:lstStyle/>
        <a:p>
          <a:r>
            <a:rPr lang="en-US" dirty="0"/>
            <a:t>Liquid, solid1,  solid2</a:t>
          </a:r>
        </a:p>
      </dgm:t>
    </dgm:pt>
    <dgm:pt modelId="{19992BCB-6679-0741-8D79-C24F3BBCE303}" type="parTrans" cxnId="{EDCD6900-B591-164E-BE6B-79AFF560995F}">
      <dgm:prSet/>
      <dgm:spPr/>
      <dgm:t>
        <a:bodyPr/>
        <a:lstStyle/>
        <a:p>
          <a:endParaRPr lang="en-US"/>
        </a:p>
      </dgm:t>
    </dgm:pt>
    <dgm:pt modelId="{F6A0B1A9-36C4-EC42-8736-CD7F0C0819C0}" type="sibTrans" cxnId="{EDCD6900-B591-164E-BE6B-79AFF560995F}">
      <dgm:prSet/>
      <dgm:spPr/>
      <dgm:t>
        <a:bodyPr/>
        <a:lstStyle/>
        <a:p>
          <a:endParaRPr lang="en-US"/>
        </a:p>
      </dgm:t>
    </dgm:pt>
    <dgm:pt modelId="{B968DC80-FF8A-744E-AD9A-F3A6FE388DBD}">
      <dgm:prSet phldrT="[Text]"/>
      <dgm:spPr/>
      <dgm:t>
        <a:bodyPr/>
        <a:lstStyle/>
        <a:p>
          <a:r>
            <a:rPr lang="en-US" dirty="0"/>
            <a:t>solid 2 (austenite)</a:t>
          </a:r>
        </a:p>
      </dgm:t>
    </dgm:pt>
    <dgm:pt modelId="{3426D56C-9B99-DF40-914E-18A349C652E5}" type="parTrans" cxnId="{A7AB0D18-8239-AD46-A73E-04B27AB8BECF}">
      <dgm:prSet/>
      <dgm:spPr/>
      <dgm:t>
        <a:bodyPr/>
        <a:lstStyle/>
        <a:p>
          <a:endParaRPr lang="en-US"/>
        </a:p>
      </dgm:t>
    </dgm:pt>
    <dgm:pt modelId="{1B3A7171-D665-964F-895B-369C9EE54250}" type="sibTrans" cxnId="{A7AB0D18-8239-AD46-A73E-04B27AB8BECF}">
      <dgm:prSet/>
      <dgm:spPr/>
      <dgm:t>
        <a:bodyPr/>
        <a:lstStyle/>
        <a:p>
          <a:endParaRPr lang="en-US"/>
        </a:p>
      </dgm:t>
    </dgm:pt>
    <dgm:pt modelId="{148E9AB6-C7F3-8D40-835D-317CF67AC548}">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monotectic</a:t>
          </a:r>
        </a:p>
      </dgm:t>
    </dgm:pt>
    <dgm:pt modelId="{A04C7699-3959-5841-AB28-785DE538128B}" type="parTrans" cxnId="{78ED8E9D-EC51-AE44-9A39-F41077222A46}">
      <dgm:prSet/>
      <dgm:spPr/>
      <dgm:t>
        <a:bodyPr/>
        <a:lstStyle/>
        <a:p>
          <a:endParaRPr lang="en-US"/>
        </a:p>
      </dgm:t>
    </dgm:pt>
    <dgm:pt modelId="{6BF4D721-2615-E648-8D44-ABD217EC7C76}" type="sibTrans" cxnId="{78ED8E9D-EC51-AE44-9A39-F41077222A46}">
      <dgm:prSet/>
      <dgm:spPr/>
      <dgm:t>
        <a:bodyPr/>
        <a:lstStyle/>
        <a:p>
          <a:endParaRPr lang="en-US"/>
        </a:p>
      </dgm:t>
    </dgm:pt>
    <dgm:pt modelId="{423B5E67-2922-E249-B912-A4BA9EA921AA}">
      <dgm:prSet phldrT="[Text]"/>
      <dgm:spPr/>
      <dgm:t>
        <a:bodyPr/>
        <a:lstStyle/>
        <a:p>
          <a:r>
            <a:rPr lang="en-US" dirty="0"/>
            <a:t>Liquid,</a:t>
          </a:r>
          <a:r>
            <a:rPr lang="en-US" baseline="0" dirty="0"/>
            <a:t> </a:t>
          </a:r>
          <a:r>
            <a:rPr lang="en-US" dirty="0"/>
            <a:t>liquid1, liquid2</a:t>
          </a:r>
        </a:p>
      </dgm:t>
    </dgm:pt>
    <dgm:pt modelId="{2F43F514-0EE3-D143-989E-51273D04470B}" type="parTrans" cxnId="{C4373622-F252-AA46-8FFB-2A671D55E5C6}">
      <dgm:prSet/>
      <dgm:spPr/>
      <dgm:t>
        <a:bodyPr/>
        <a:lstStyle/>
        <a:p>
          <a:endParaRPr lang="en-US"/>
        </a:p>
      </dgm:t>
    </dgm:pt>
    <dgm:pt modelId="{79F99FB0-B588-8F4E-8A8F-0BDD48C438BA}" type="sibTrans" cxnId="{C4373622-F252-AA46-8FFB-2A671D55E5C6}">
      <dgm:prSet/>
      <dgm:spPr/>
      <dgm:t>
        <a:bodyPr/>
        <a:lstStyle/>
        <a:p>
          <a:endParaRPr lang="en-US"/>
        </a:p>
      </dgm:t>
    </dgm:pt>
    <dgm:pt modelId="{D25E30B9-49D8-4B44-B35B-05BDE3567A7C}">
      <dgm:prSet phldrT="[Text]"/>
      <dgm:spPr/>
      <dgm:t>
        <a:bodyPr/>
        <a:lstStyle/>
        <a:p>
          <a:r>
            <a:rPr lang="en-US" dirty="0"/>
            <a:t>Liquid</a:t>
          </a:r>
        </a:p>
      </dgm:t>
    </dgm:pt>
    <dgm:pt modelId="{A0082546-AFD6-3A46-8699-E698EC5A59DF}" type="parTrans" cxnId="{5F1FB8BE-5F25-3941-B502-F522476149C1}">
      <dgm:prSet/>
      <dgm:spPr/>
      <dgm:t>
        <a:bodyPr/>
        <a:lstStyle/>
        <a:p>
          <a:endParaRPr lang="en-US"/>
        </a:p>
      </dgm:t>
    </dgm:pt>
    <dgm:pt modelId="{B44109B2-D666-A541-B1EA-B7EB9B98107B}" type="sibTrans" cxnId="{5F1FB8BE-5F25-3941-B502-F522476149C1}">
      <dgm:prSet/>
      <dgm:spPr/>
      <dgm:t>
        <a:bodyPr/>
        <a:lstStyle/>
        <a:p>
          <a:endParaRPr lang="en-US"/>
        </a:p>
      </dgm:t>
    </dgm:pt>
    <dgm:pt modelId="{45FD6014-AF69-BC4B-8BA8-B5D8C7D8CB52}" type="pres">
      <dgm:prSet presAssocID="{59787EDD-0E9B-4842-AA98-55D8A981F947}" presName="diagram" presStyleCnt="0">
        <dgm:presLayoutVars>
          <dgm:chPref val="1"/>
          <dgm:dir/>
          <dgm:animOne val="branch"/>
          <dgm:animLvl val="lvl"/>
          <dgm:resizeHandles/>
        </dgm:presLayoutVars>
      </dgm:prSet>
      <dgm:spPr/>
    </dgm:pt>
    <dgm:pt modelId="{E67232CC-0AE8-034D-937C-324BC5697FA3}" type="pres">
      <dgm:prSet presAssocID="{E25BD73B-B104-CA49-BE91-9B27DEE167A2}" presName="root" presStyleCnt="0"/>
      <dgm:spPr/>
    </dgm:pt>
    <dgm:pt modelId="{96FFB00B-1650-8E48-8F21-CF39A6457D7A}" type="pres">
      <dgm:prSet presAssocID="{E25BD73B-B104-CA49-BE91-9B27DEE167A2}" presName="rootComposite" presStyleCnt="0"/>
      <dgm:spPr/>
    </dgm:pt>
    <dgm:pt modelId="{14B9E1BA-DF1D-1346-9FA5-9CDF2B77E527}" type="pres">
      <dgm:prSet presAssocID="{E25BD73B-B104-CA49-BE91-9B27DEE167A2}" presName="rootText" presStyleLbl="node1" presStyleIdx="0" presStyleCnt="5"/>
      <dgm:spPr/>
    </dgm:pt>
    <dgm:pt modelId="{F0C6A621-64F6-C24E-98F7-5E6BCD5DD9BD}" type="pres">
      <dgm:prSet presAssocID="{E25BD73B-B104-CA49-BE91-9B27DEE167A2}" presName="rootConnector" presStyleLbl="node1" presStyleIdx="0" presStyleCnt="5"/>
      <dgm:spPr/>
    </dgm:pt>
    <dgm:pt modelId="{8F70EDAC-FA70-844C-9F94-CCD7EA8569FA}" type="pres">
      <dgm:prSet presAssocID="{E25BD73B-B104-CA49-BE91-9B27DEE167A2}" presName="childShape" presStyleCnt="0"/>
      <dgm:spPr/>
    </dgm:pt>
    <dgm:pt modelId="{9616F845-0265-4346-BF61-003D60A0F87E}" type="pres">
      <dgm:prSet presAssocID="{6D295042-5EEE-B845-985E-4FC82297C36B}" presName="Name13" presStyleLbl="parChTrans1D2" presStyleIdx="0" presStyleCnt="10"/>
      <dgm:spPr/>
    </dgm:pt>
    <dgm:pt modelId="{B148BB6F-14B2-1343-BE39-93A313F37B2F}" type="pres">
      <dgm:prSet presAssocID="{BAE31B32-5337-5B4B-B74B-CF9CA0643A5F}" presName="childText" presStyleLbl="bgAcc1" presStyleIdx="0" presStyleCnt="10">
        <dgm:presLayoutVars>
          <dgm:bulletEnabled val="1"/>
        </dgm:presLayoutVars>
      </dgm:prSet>
      <dgm:spPr/>
    </dgm:pt>
    <dgm:pt modelId="{86C86887-4942-BA48-801B-7D6D894307AC}" type="pres">
      <dgm:prSet presAssocID="{3FF6A361-DBB4-4A48-90BF-70B454EDE9E9}" presName="Name13" presStyleLbl="parChTrans1D2" presStyleIdx="1" presStyleCnt="10"/>
      <dgm:spPr/>
    </dgm:pt>
    <dgm:pt modelId="{465BEC9C-F096-5C44-8022-FDA419DF6E0B}" type="pres">
      <dgm:prSet presAssocID="{9E0260A9-8DEF-0F4C-8D62-369935B7F84E}" presName="childText" presStyleLbl="bgAcc1" presStyleIdx="1" presStyleCnt="10">
        <dgm:presLayoutVars>
          <dgm:bulletEnabled val="1"/>
        </dgm:presLayoutVars>
      </dgm:prSet>
      <dgm:spPr/>
    </dgm:pt>
    <dgm:pt modelId="{CAB057CD-ED72-9E4B-833E-D4E07C156060}" type="pres">
      <dgm:prSet presAssocID="{050EFBE2-2084-DE49-AB28-4116204ED719}" presName="root" presStyleCnt="0"/>
      <dgm:spPr/>
    </dgm:pt>
    <dgm:pt modelId="{F6E07326-8814-A945-987F-D60CB82F254F}" type="pres">
      <dgm:prSet presAssocID="{050EFBE2-2084-DE49-AB28-4116204ED719}" presName="rootComposite" presStyleCnt="0"/>
      <dgm:spPr/>
    </dgm:pt>
    <dgm:pt modelId="{62C68AEB-051A-D949-833B-9200E5F7E3CF}" type="pres">
      <dgm:prSet presAssocID="{050EFBE2-2084-DE49-AB28-4116204ED719}" presName="rootText" presStyleLbl="node1" presStyleIdx="1" presStyleCnt="5"/>
      <dgm:spPr/>
    </dgm:pt>
    <dgm:pt modelId="{3B039B04-ED15-4A4F-A23C-C3204E6EE3AE}" type="pres">
      <dgm:prSet presAssocID="{050EFBE2-2084-DE49-AB28-4116204ED719}" presName="rootConnector" presStyleLbl="node1" presStyleIdx="1" presStyleCnt="5"/>
      <dgm:spPr/>
    </dgm:pt>
    <dgm:pt modelId="{F6702B49-DFED-594F-B63C-EF67A2240620}" type="pres">
      <dgm:prSet presAssocID="{050EFBE2-2084-DE49-AB28-4116204ED719}" presName="childShape" presStyleCnt="0"/>
      <dgm:spPr/>
    </dgm:pt>
    <dgm:pt modelId="{DF92D5FC-2506-394C-89BD-4C10E607751E}" type="pres">
      <dgm:prSet presAssocID="{1D2152DB-7185-8A43-BE94-E2C40099984B}" presName="Name13" presStyleLbl="parChTrans1D2" presStyleIdx="2" presStyleCnt="10"/>
      <dgm:spPr/>
    </dgm:pt>
    <dgm:pt modelId="{24BDD104-139E-AA49-A8F9-18EB5343078F}" type="pres">
      <dgm:prSet presAssocID="{B1254BC9-67D7-C14C-A0CF-CFEFED9BE7B8}" presName="childText" presStyleLbl="bgAcc1" presStyleIdx="2" presStyleCnt="10">
        <dgm:presLayoutVars>
          <dgm:bulletEnabled val="1"/>
        </dgm:presLayoutVars>
      </dgm:prSet>
      <dgm:spPr/>
    </dgm:pt>
    <dgm:pt modelId="{B5DFADEA-368F-054F-93A3-578C18A3EB63}" type="pres">
      <dgm:prSet presAssocID="{AAB8FE22-6135-7446-998A-D2BD885B3249}" presName="Name13" presStyleLbl="parChTrans1D2" presStyleIdx="3" presStyleCnt="10"/>
      <dgm:spPr/>
    </dgm:pt>
    <dgm:pt modelId="{C5593F82-BB97-4941-9B2D-2F111D601CDD}" type="pres">
      <dgm:prSet presAssocID="{8CCF9CB3-314B-1B4A-B586-151546EB4A08}" presName="childText" presStyleLbl="bgAcc1" presStyleIdx="3" presStyleCnt="10">
        <dgm:presLayoutVars>
          <dgm:bulletEnabled val="1"/>
        </dgm:presLayoutVars>
      </dgm:prSet>
      <dgm:spPr/>
    </dgm:pt>
    <dgm:pt modelId="{A0847E2E-8C4A-1141-A2D8-0749AD914656}" type="pres">
      <dgm:prSet presAssocID="{92C33EA2-4E2E-504A-A76C-B3124D01B281}" presName="root" presStyleCnt="0"/>
      <dgm:spPr/>
    </dgm:pt>
    <dgm:pt modelId="{0DCF0DB9-1C63-684C-9152-308F185F4E78}" type="pres">
      <dgm:prSet presAssocID="{92C33EA2-4E2E-504A-A76C-B3124D01B281}" presName="rootComposite" presStyleCnt="0"/>
      <dgm:spPr/>
    </dgm:pt>
    <dgm:pt modelId="{9FD3461C-56DF-814E-9A40-502A0DE0A179}" type="pres">
      <dgm:prSet presAssocID="{92C33EA2-4E2E-504A-A76C-B3124D01B281}" presName="rootText" presStyleLbl="node1" presStyleIdx="2" presStyleCnt="5"/>
      <dgm:spPr/>
    </dgm:pt>
    <dgm:pt modelId="{A8667AC3-C94A-D44A-B0F4-E13DA093961A}" type="pres">
      <dgm:prSet presAssocID="{92C33EA2-4E2E-504A-A76C-B3124D01B281}" presName="rootConnector" presStyleLbl="node1" presStyleIdx="2" presStyleCnt="5"/>
      <dgm:spPr/>
    </dgm:pt>
    <dgm:pt modelId="{E300F9CB-4647-AE40-847A-C41359B691A1}" type="pres">
      <dgm:prSet presAssocID="{92C33EA2-4E2E-504A-A76C-B3124D01B281}" presName="childShape" presStyleCnt="0"/>
      <dgm:spPr/>
    </dgm:pt>
    <dgm:pt modelId="{73FDC362-D8E9-B344-B643-1A57E09365D2}" type="pres">
      <dgm:prSet presAssocID="{C573780B-2814-3747-B00B-E59CB6096346}" presName="Name13" presStyleLbl="parChTrans1D2" presStyleIdx="4" presStyleCnt="10"/>
      <dgm:spPr/>
    </dgm:pt>
    <dgm:pt modelId="{4B3E700E-C0B7-9C44-B4AA-367FF33A6B3D}" type="pres">
      <dgm:prSet presAssocID="{C20DD6C5-5446-034E-99E2-10D4D98EF4C0}" presName="childText" presStyleLbl="bgAcc1" presStyleIdx="4" presStyleCnt="10">
        <dgm:presLayoutVars>
          <dgm:bulletEnabled val="1"/>
        </dgm:presLayoutVars>
      </dgm:prSet>
      <dgm:spPr/>
    </dgm:pt>
    <dgm:pt modelId="{1C91CC08-07D8-3840-AE39-E9767646C6F8}" type="pres">
      <dgm:prSet presAssocID="{0EE5A2AA-B6C2-7E44-B665-65066CCE18BD}" presName="Name13" presStyleLbl="parChTrans1D2" presStyleIdx="5" presStyleCnt="10"/>
      <dgm:spPr/>
    </dgm:pt>
    <dgm:pt modelId="{D37325AB-366B-6546-AE44-6CF153709D78}" type="pres">
      <dgm:prSet presAssocID="{7E937B46-F3A4-5945-A3C2-8D4D68C1BFCE}" presName="childText" presStyleLbl="bgAcc1" presStyleIdx="5" presStyleCnt="10">
        <dgm:presLayoutVars>
          <dgm:bulletEnabled val="1"/>
        </dgm:presLayoutVars>
      </dgm:prSet>
      <dgm:spPr/>
    </dgm:pt>
    <dgm:pt modelId="{FE000898-5D7F-E146-927D-C5BF48EE523E}" type="pres">
      <dgm:prSet presAssocID="{0AE28378-AE10-7D4C-90C8-1CFED4816938}" presName="root" presStyleCnt="0"/>
      <dgm:spPr/>
    </dgm:pt>
    <dgm:pt modelId="{8E3BE007-1B0D-A944-A66A-468ACDC85154}" type="pres">
      <dgm:prSet presAssocID="{0AE28378-AE10-7D4C-90C8-1CFED4816938}" presName="rootComposite" presStyleCnt="0"/>
      <dgm:spPr/>
    </dgm:pt>
    <dgm:pt modelId="{269BA7CA-6C9F-684F-8F8C-BE9A7AE74F88}" type="pres">
      <dgm:prSet presAssocID="{0AE28378-AE10-7D4C-90C8-1CFED4816938}" presName="rootText" presStyleLbl="node1" presStyleIdx="3" presStyleCnt="5"/>
      <dgm:spPr/>
    </dgm:pt>
    <dgm:pt modelId="{113D9CD0-9FCC-FE43-83FA-B846269CE40A}" type="pres">
      <dgm:prSet presAssocID="{0AE28378-AE10-7D4C-90C8-1CFED4816938}" presName="rootConnector" presStyleLbl="node1" presStyleIdx="3" presStyleCnt="5"/>
      <dgm:spPr/>
    </dgm:pt>
    <dgm:pt modelId="{184A6A98-7AF2-6C45-B8A4-7BE45CEEC0E9}" type="pres">
      <dgm:prSet presAssocID="{0AE28378-AE10-7D4C-90C8-1CFED4816938}" presName="childShape" presStyleCnt="0"/>
      <dgm:spPr/>
    </dgm:pt>
    <dgm:pt modelId="{8DEF3830-A9F5-F548-B4C7-42DEA027CFC5}" type="pres">
      <dgm:prSet presAssocID="{19992BCB-6679-0741-8D79-C24F3BBCE303}" presName="Name13" presStyleLbl="parChTrans1D2" presStyleIdx="6" presStyleCnt="10"/>
      <dgm:spPr/>
    </dgm:pt>
    <dgm:pt modelId="{A77B4D84-FB60-A246-A60D-CB78D35ED126}" type="pres">
      <dgm:prSet presAssocID="{BF7538D5-A95B-3F47-B1BE-4FA78F7CC2F8}" presName="childText" presStyleLbl="bgAcc1" presStyleIdx="6" presStyleCnt="10">
        <dgm:presLayoutVars>
          <dgm:bulletEnabled val="1"/>
        </dgm:presLayoutVars>
      </dgm:prSet>
      <dgm:spPr/>
    </dgm:pt>
    <dgm:pt modelId="{A8CF8818-3ED5-EF48-BB10-BC983DD1F7CA}" type="pres">
      <dgm:prSet presAssocID="{3426D56C-9B99-DF40-914E-18A349C652E5}" presName="Name13" presStyleLbl="parChTrans1D2" presStyleIdx="7" presStyleCnt="10"/>
      <dgm:spPr/>
    </dgm:pt>
    <dgm:pt modelId="{57CEA4EB-6A17-1148-958E-6F9BD12B947A}" type="pres">
      <dgm:prSet presAssocID="{B968DC80-FF8A-744E-AD9A-F3A6FE388DBD}" presName="childText" presStyleLbl="bgAcc1" presStyleIdx="7" presStyleCnt="10">
        <dgm:presLayoutVars>
          <dgm:bulletEnabled val="1"/>
        </dgm:presLayoutVars>
      </dgm:prSet>
      <dgm:spPr/>
    </dgm:pt>
    <dgm:pt modelId="{DD66F73A-1FD7-2F49-AB73-2BD52FC6002B}" type="pres">
      <dgm:prSet presAssocID="{148E9AB6-C7F3-8D40-835D-317CF67AC548}" presName="root" presStyleCnt="0"/>
      <dgm:spPr/>
    </dgm:pt>
    <dgm:pt modelId="{597FECA1-657A-9C45-9EF2-CAA3B7961F99}" type="pres">
      <dgm:prSet presAssocID="{148E9AB6-C7F3-8D40-835D-317CF67AC548}" presName="rootComposite" presStyleCnt="0"/>
      <dgm:spPr/>
    </dgm:pt>
    <dgm:pt modelId="{CCF5E886-FD20-9143-9103-5E2A38E7DDA7}" type="pres">
      <dgm:prSet presAssocID="{148E9AB6-C7F3-8D40-835D-317CF67AC548}" presName="rootText" presStyleLbl="node1" presStyleIdx="4" presStyleCnt="5"/>
      <dgm:spPr/>
    </dgm:pt>
    <dgm:pt modelId="{17C4E4C5-BE0D-0143-AAB7-10105EB1B587}" type="pres">
      <dgm:prSet presAssocID="{148E9AB6-C7F3-8D40-835D-317CF67AC548}" presName="rootConnector" presStyleLbl="node1" presStyleIdx="4" presStyleCnt="5"/>
      <dgm:spPr/>
    </dgm:pt>
    <dgm:pt modelId="{ABE0007C-BFF3-9A40-A3BD-ACA0C43FA8EC}" type="pres">
      <dgm:prSet presAssocID="{148E9AB6-C7F3-8D40-835D-317CF67AC548}" presName="childShape" presStyleCnt="0"/>
      <dgm:spPr/>
    </dgm:pt>
    <dgm:pt modelId="{233F6FFB-E92C-D94E-9772-E79CBFB92330}" type="pres">
      <dgm:prSet presAssocID="{2F43F514-0EE3-D143-989E-51273D04470B}" presName="Name13" presStyleLbl="parChTrans1D2" presStyleIdx="8" presStyleCnt="10"/>
      <dgm:spPr/>
    </dgm:pt>
    <dgm:pt modelId="{DEF9D3F0-CFEC-0844-A348-ED382B8E24F2}" type="pres">
      <dgm:prSet presAssocID="{423B5E67-2922-E249-B912-A4BA9EA921AA}" presName="childText" presStyleLbl="bgAcc1" presStyleIdx="8" presStyleCnt="10">
        <dgm:presLayoutVars>
          <dgm:bulletEnabled val="1"/>
        </dgm:presLayoutVars>
      </dgm:prSet>
      <dgm:spPr/>
    </dgm:pt>
    <dgm:pt modelId="{13EA3BCB-7526-4C4D-A903-9A66040FCECD}" type="pres">
      <dgm:prSet presAssocID="{A0082546-AFD6-3A46-8699-E698EC5A59DF}" presName="Name13" presStyleLbl="parChTrans1D2" presStyleIdx="9" presStyleCnt="10"/>
      <dgm:spPr/>
    </dgm:pt>
    <dgm:pt modelId="{5190D83E-6E31-7C46-9CCB-2B8C30201BD3}" type="pres">
      <dgm:prSet presAssocID="{D25E30B9-49D8-4B44-B35B-05BDE3567A7C}" presName="childText" presStyleLbl="bgAcc1" presStyleIdx="9" presStyleCnt="10">
        <dgm:presLayoutVars>
          <dgm:bulletEnabled val="1"/>
        </dgm:presLayoutVars>
      </dgm:prSet>
      <dgm:spPr/>
    </dgm:pt>
  </dgm:ptLst>
  <dgm:cxnLst>
    <dgm:cxn modelId="{B7E5408F-468E-8042-BA50-00A643162226}" srcId="{92C33EA2-4E2E-504A-A76C-B3124D01B281}" destId="{7E937B46-F3A4-5945-A3C2-8D4D68C1BFCE}" srcOrd="1" destOrd="0" parTransId="{0EE5A2AA-B6C2-7E44-B665-65066CCE18BD}" sibTransId="{BC0B869F-9FF9-5240-86BC-6ABFD58B84C3}"/>
    <dgm:cxn modelId="{F788C000-11D0-F64E-91C0-2F015FFA85F7}" type="presOf" srcId="{92C33EA2-4E2E-504A-A76C-B3124D01B281}" destId="{A8667AC3-C94A-D44A-B0F4-E13DA093961A}" srcOrd="1" destOrd="0" presId="urn:microsoft.com/office/officeart/2005/8/layout/hierarchy3"/>
    <dgm:cxn modelId="{7A458C2F-18ED-B64E-8835-6C4E7924B77C}" type="presOf" srcId="{AAB8FE22-6135-7446-998A-D2BD885B3249}" destId="{B5DFADEA-368F-054F-93A3-578C18A3EB63}" srcOrd="0" destOrd="0" presId="urn:microsoft.com/office/officeart/2005/8/layout/hierarchy3"/>
    <dgm:cxn modelId="{A7AB0D18-8239-AD46-A73E-04B27AB8BECF}" srcId="{0AE28378-AE10-7D4C-90C8-1CFED4816938}" destId="{B968DC80-FF8A-744E-AD9A-F3A6FE388DBD}" srcOrd="1" destOrd="0" parTransId="{3426D56C-9B99-DF40-914E-18A349C652E5}" sibTransId="{1B3A7171-D665-964F-895B-369C9EE54250}"/>
    <dgm:cxn modelId="{845B039A-618F-6440-B257-E091EFB9AC3D}" srcId="{050EFBE2-2084-DE49-AB28-4116204ED719}" destId="{8CCF9CB3-314B-1B4A-B586-151546EB4A08}" srcOrd="1" destOrd="0" parTransId="{AAB8FE22-6135-7446-998A-D2BD885B3249}" sibTransId="{F6E4ED74-3322-4A46-B927-B0F85D59DFF0}"/>
    <dgm:cxn modelId="{5F1FB8BE-5F25-3941-B502-F522476149C1}" srcId="{148E9AB6-C7F3-8D40-835D-317CF67AC548}" destId="{D25E30B9-49D8-4B44-B35B-05BDE3567A7C}" srcOrd="1" destOrd="0" parTransId="{A0082546-AFD6-3A46-8699-E698EC5A59DF}" sibTransId="{B44109B2-D666-A541-B1EA-B7EB9B98107B}"/>
    <dgm:cxn modelId="{E2F3946D-E5A0-CD45-8D67-6DDD02841692}" type="presOf" srcId="{BF7538D5-A95B-3F47-B1BE-4FA78F7CC2F8}" destId="{A77B4D84-FB60-A246-A60D-CB78D35ED126}" srcOrd="0" destOrd="0" presId="urn:microsoft.com/office/officeart/2005/8/layout/hierarchy3"/>
    <dgm:cxn modelId="{820FA258-5916-584B-B7E7-5F71D396FD9B}" type="presOf" srcId="{C20DD6C5-5446-034E-99E2-10D4D98EF4C0}" destId="{4B3E700E-C0B7-9C44-B4AA-367FF33A6B3D}" srcOrd="0" destOrd="0" presId="urn:microsoft.com/office/officeart/2005/8/layout/hierarchy3"/>
    <dgm:cxn modelId="{4638A886-4697-E446-945E-319B51D34F2E}" type="presOf" srcId="{148E9AB6-C7F3-8D40-835D-317CF67AC548}" destId="{CCF5E886-FD20-9143-9103-5E2A38E7DDA7}" srcOrd="0" destOrd="0" presId="urn:microsoft.com/office/officeart/2005/8/layout/hierarchy3"/>
    <dgm:cxn modelId="{77AC1B74-3F24-3849-9B68-6D11FDFD8A38}" type="presOf" srcId="{3FF6A361-DBB4-4A48-90BF-70B454EDE9E9}" destId="{86C86887-4942-BA48-801B-7D6D894307AC}" srcOrd="0" destOrd="0" presId="urn:microsoft.com/office/officeart/2005/8/layout/hierarchy3"/>
    <dgm:cxn modelId="{5C297904-1086-D543-8D0A-49BB0AA0B716}" type="presOf" srcId="{7E937B46-F3A4-5945-A3C2-8D4D68C1BFCE}" destId="{D37325AB-366B-6546-AE44-6CF153709D78}" srcOrd="0" destOrd="0" presId="urn:microsoft.com/office/officeart/2005/8/layout/hierarchy3"/>
    <dgm:cxn modelId="{D92B5051-281B-EF4C-9030-DB7192896ABF}" type="presOf" srcId="{BAE31B32-5337-5B4B-B74B-CF9CA0643A5F}" destId="{B148BB6F-14B2-1343-BE39-93A313F37B2F}" srcOrd="0" destOrd="0" presId="urn:microsoft.com/office/officeart/2005/8/layout/hierarchy3"/>
    <dgm:cxn modelId="{1C2EB453-9D05-A145-BB28-5A434B664861}" srcId="{E25BD73B-B104-CA49-BE91-9B27DEE167A2}" destId="{BAE31B32-5337-5B4B-B74B-CF9CA0643A5F}" srcOrd="0" destOrd="0" parTransId="{6D295042-5EEE-B845-985E-4FC82297C36B}" sibTransId="{79EDA223-69BE-CC4C-918B-E8897719878B}"/>
    <dgm:cxn modelId="{81C7FD84-45CD-2A4E-AF73-43C048AC8DA5}" type="presOf" srcId="{2F43F514-0EE3-D143-989E-51273D04470B}" destId="{233F6FFB-E92C-D94E-9772-E79CBFB92330}" srcOrd="0" destOrd="0" presId="urn:microsoft.com/office/officeart/2005/8/layout/hierarchy3"/>
    <dgm:cxn modelId="{EDCD6900-B591-164E-BE6B-79AFF560995F}" srcId="{0AE28378-AE10-7D4C-90C8-1CFED4816938}" destId="{BF7538D5-A95B-3F47-B1BE-4FA78F7CC2F8}" srcOrd="0" destOrd="0" parTransId="{19992BCB-6679-0741-8D79-C24F3BBCE303}" sibTransId="{F6A0B1A9-36C4-EC42-8736-CD7F0C0819C0}"/>
    <dgm:cxn modelId="{C6C1F5CD-1B91-BF41-A650-E9A8EA239146}" srcId="{050EFBE2-2084-DE49-AB28-4116204ED719}" destId="{B1254BC9-67D7-C14C-A0CF-CFEFED9BE7B8}" srcOrd="0" destOrd="0" parTransId="{1D2152DB-7185-8A43-BE94-E2C40099984B}" sibTransId="{BA4A2F8D-B2F6-624F-A9D0-4A740B77CE24}"/>
    <dgm:cxn modelId="{02C0A95A-4B82-4D48-B8C2-CC79F6D2B08D}" type="presOf" srcId="{E25BD73B-B104-CA49-BE91-9B27DEE167A2}" destId="{14B9E1BA-DF1D-1346-9FA5-9CDF2B77E527}" srcOrd="0" destOrd="0" presId="urn:microsoft.com/office/officeart/2005/8/layout/hierarchy3"/>
    <dgm:cxn modelId="{D9EFC112-82B0-4A46-A303-8FD0367772D1}" srcId="{59787EDD-0E9B-4842-AA98-55D8A981F947}" destId="{0AE28378-AE10-7D4C-90C8-1CFED4816938}" srcOrd="3" destOrd="0" parTransId="{B2FDC570-607E-7F44-9429-89701AD10BA3}" sibTransId="{D4940C69-088D-C64E-959D-1CDCF0ECE604}"/>
    <dgm:cxn modelId="{C43AD2E4-0A08-6C40-982A-37BAA4B34F3F}" type="presOf" srcId="{19992BCB-6679-0741-8D79-C24F3BBCE303}" destId="{8DEF3830-A9F5-F548-B4C7-42DEA027CFC5}" srcOrd="0" destOrd="0" presId="urn:microsoft.com/office/officeart/2005/8/layout/hierarchy3"/>
    <dgm:cxn modelId="{65F4541F-744E-0F41-BF6D-F5D64791FE25}" type="presOf" srcId="{0EE5A2AA-B6C2-7E44-B665-65066CCE18BD}" destId="{1C91CC08-07D8-3840-AE39-E9767646C6F8}" srcOrd="0" destOrd="0" presId="urn:microsoft.com/office/officeart/2005/8/layout/hierarchy3"/>
    <dgm:cxn modelId="{7F93489B-2EB8-3B4B-8020-4A032A2C0572}" type="presOf" srcId="{050EFBE2-2084-DE49-AB28-4116204ED719}" destId="{3B039B04-ED15-4A4F-A23C-C3204E6EE3AE}" srcOrd="1" destOrd="0" presId="urn:microsoft.com/office/officeart/2005/8/layout/hierarchy3"/>
    <dgm:cxn modelId="{97C8358D-B9D5-5F4A-9CED-8ABA8D1B6CA7}" type="presOf" srcId="{B968DC80-FF8A-744E-AD9A-F3A6FE388DBD}" destId="{57CEA4EB-6A17-1148-958E-6F9BD12B947A}" srcOrd="0" destOrd="0" presId="urn:microsoft.com/office/officeart/2005/8/layout/hierarchy3"/>
    <dgm:cxn modelId="{16ACDC99-9D48-1347-AA0A-A071CE92F645}" type="presOf" srcId="{1D2152DB-7185-8A43-BE94-E2C40099984B}" destId="{DF92D5FC-2506-394C-89BD-4C10E607751E}" srcOrd="0" destOrd="0" presId="urn:microsoft.com/office/officeart/2005/8/layout/hierarchy3"/>
    <dgm:cxn modelId="{EC754106-E87F-B743-B54A-2AA3D45C9B76}" srcId="{92C33EA2-4E2E-504A-A76C-B3124D01B281}" destId="{C20DD6C5-5446-034E-99E2-10D4D98EF4C0}" srcOrd="0" destOrd="0" parTransId="{C573780B-2814-3747-B00B-E59CB6096346}" sibTransId="{B9B9F3C1-E367-8C47-BE96-DA52C996232C}"/>
    <dgm:cxn modelId="{9664CFD2-6090-9344-9A11-633B272D3817}" srcId="{59787EDD-0E9B-4842-AA98-55D8A981F947}" destId="{050EFBE2-2084-DE49-AB28-4116204ED719}" srcOrd="1" destOrd="0" parTransId="{4C16519E-59DF-1C4A-A127-440E91CB9664}" sibTransId="{5B7583F2-7E49-3946-A279-2122E639969D}"/>
    <dgm:cxn modelId="{AF2FFD2B-32A5-A446-BFFE-132932541707}" srcId="{59787EDD-0E9B-4842-AA98-55D8A981F947}" destId="{92C33EA2-4E2E-504A-A76C-B3124D01B281}" srcOrd="2" destOrd="0" parTransId="{04629A14-53EA-FC43-8F40-1331A43007EC}" sibTransId="{8D2D4115-86B3-CC46-9BE5-CCE090B471D7}"/>
    <dgm:cxn modelId="{DA003AE3-BF6D-3644-8792-A8B20416A926}" type="presOf" srcId="{423B5E67-2922-E249-B912-A4BA9EA921AA}" destId="{DEF9D3F0-CFEC-0844-A348-ED382B8E24F2}" srcOrd="0" destOrd="0" presId="urn:microsoft.com/office/officeart/2005/8/layout/hierarchy3"/>
    <dgm:cxn modelId="{B9DF40D7-4A40-8241-AFAC-C1C730BE6AF6}" type="presOf" srcId="{59787EDD-0E9B-4842-AA98-55D8A981F947}" destId="{45FD6014-AF69-BC4B-8BA8-B5D8C7D8CB52}" srcOrd="0" destOrd="0" presId="urn:microsoft.com/office/officeart/2005/8/layout/hierarchy3"/>
    <dgm:cxn modelId="{6A63EE36-96F5-5544-AADE-570DAD4B5E43}" type="presOf" srcId="{050EFBE2-2084-DE49-AB28-4116204ED719}" destId="{62C68AEB-051A-D949-833B-9200E5F7E3CF}" srcOrd="0" destOrd="0" presId="urn:microsoft.com/office/officeart/2005/8/layout/hierarchy3"/>
    <dgm:cxn modelId="{D94C9E2F-29CF-9E49-B637-B2FF8111965E}" type="presOf" srcId="{D25E30B9-49D8-4B44-B35B-05BDE3567A7C}" destId="{5190D83E-6E31-7C46-9CCB-2B8C30201BD3}" srcOrd="0" destOrd="0" presId="urn:microsoft.com/office/officeart/2005/8/layout/hierarchy3"/>
    <dgm:cxn modelId="{3AE3D48C-8282-5C44-8A13-A34AFD3E858B}" type="presOf" srcId="{0AE28378-AE10-7D4C-90C8-1CFED4816938}" destId="{269BA7CA-6C9F-684F-8F8C-BE9A7AE74F88}" srcOrd="0" destOrd="0" presId="urn:microsoft.com/office/officeart/2005/8/layout/hierarchy3"/>
    <dgm:cxn modelId="{2DB53606-9E8D-7043-96CF-E5E766A0A829}" type="presOf" srcId="{3426D56C-9B99-DF40-914E-18A349C652E5}" destId="{A8CF8818-3ED5-EF48-BB10-BC983DD1F7CA}" srcOrd="0" destOrd="0" presId="urn:microsoft.com/office/officeart/2005/8/layout/hierarchy3"/>
    <dgm:cxn modelId="{78ED8E9D-EC51-AE44-9A39-F41077222A46}" srcId="{59787EDD-0E9B-4842-AA98-55D8A981F947}" destId="{148E9AB6-C7F3-8D40-835D-317CF67AC548}" srcOrd="4" destOrd="0" parTransId="{A04C7699-3959-5841-AB28-785DE538128B}" sibTransId="{6BF4D721-2615-E648-8D44-ABD217EC7C76}"/>
    <dgm:cxn modelId="{79667961-D6BD-C842-9659-B3849382B230}" type="presOf" srcId="{6D295042-5EEE-B845-985E-4FC82297C36B}" destId="{9616F845-0265-4346-BF61-003D60A0F87E}" srcOrd="0" destOrd="0" presId="urn:microsoft.com/office/officeart/2005/8/layout/hierarchy3"/>
    <dgm:cxn modelId="{E228EA36-FA07-E74F-AEEB-ADEBFC5B5BE0}" type="presOf" srcId="{A0082546-AFD6-3A46-8699-E698EC5A59DF}" destId="{13EA3BCB-7526-4C4D-A903-9A66040FCECD}" srcOrd="0" destOrd="0" presId="urn:microsoft.com/office/officeart/2005/8/layout/hierarchy3"/>
    <dgm:cxn modelId="{8800E9FB-5F34-D243-8634-DBF5AF8F33BB}" type="presOf" srcId="{9E0260A9-8DEF-0F4C-8D62-369935B7F84E}" destId="{465BEC9C-F096-5C44-8022-FDA419DF6E0B}" srcOrd="0" destOrd="0" presId="urn:microsoft.com/office/officeart/2005/8/layout/hierarchy3"/>
    <dgm:cxn modelId="{2BF32E62-94CA-6242-ABF7-535E49B4E49F}" type="presOf" srcId="{0AE28378-AE10-7D4C-90C8-1CFED4816938}" destId="{113D9CD0-9FCC-FE43-83FA-B846269CE40A}" srcOrd="1" destOrd="0" presId="urn:microsoft.com/office/officeart/2005/8/layout/hierarchy3"/>
    <dgm:cxn modelId="{73079616-72B4-874F-A483-27DBFEFD34B2}" type="presOf" srcId="{148E9AB6-C7F3-8D40-835D-317CF67AC548}" destId="{17C4E4C5-BE0D-0143-AAB7-10105EB1B587}" srcOrd="1" destOrd="0" presId="urn:microsoft.com/office/officeart/2005/8/layout/hierarchy3"/>
    <dgm:cxn modelId="{92771A4F-9DE0-3E4C-B616-809606C47BEF}" type="presOf" srcId="{E25BD73B-B104-CA49-BE91-9B27DEE167A2}" destId="{F0C6A621-64F6-C24E-98F7-5E6BCD5DD9BD}" srcOrd="1" destOrd="0" presId="urn:microsoft.com/office/officeart/2005/8/layout/hierarchy3"/>
    <dgm:cxn modelId="{599F4708-538C-A94E-B06C-E2DFCA27519F}" srcId="{59787EDD-0E9B-4842-AA98-55D8A981F947}" destId="{E25BD73B-B104-CA49-BE91-9B27DEE167A2}" srcOrd="0" destOrd="0" parTransId="{1794820A-D7F7-3B4A-ADC6-B6386EDE5755}" sibTransId="{041DB3A7-C686-714B-9A14-B87789A40366}"/>
    <dgm:cxn modelId="{C4373622-F252-AA46-8FFB-2A671D55E5C6}" srcId="{148E9AB6-C7F3-8D40-835D-317CF67AC548}" destId="{423B5E67-2922-E249-B912-A4BA9EA921AA}" srcOrd="0" destOrd="0" parTransId="{2F43F514-0EE3-D143-989E-51273D04470B}" sibTransId="{79F99FB0-B588-8F4E-8A8F-0BDD48C438BA}"/>
    <dgm:cxn modelId="{75475A61-0714-564B-AF94-4185CDA3D5D3}" type="presOf" srcId="{8CCF9CB3-314B-1B4A-B586-151546EB4A08}" destId="{C5593F82-BB97-4941-9B2D-2F111D601CDD}" srcOrd="0" destOrd="0" presId="urn:microsoft.com/office/officeart/2005/8/layout/hierarchy3"/>
    <dgm:cxn modelId="{4F5111FF-2A0B-0045-A112-00635CBA8D50}" type="presOf" srcId="{92C33EA2-4E2E-504A-A76C-B3124D01B281}" destId="{9FD3461C-56DF-814E-9A40-502A0DE0A179}" srcOrd="0" destOrd="0" presId="urn:microsoft.com/office/officeart/2005/8/layout/hierarchy3"/>
    <dgm:cxn modelId="{F4859DF8-8EAA-2D46-B33E-080E3460ECF8}" srcId="{E25BD73B-B104-CA49-BE91-9B27DEE167A2}" destId="{9E0260A9-8DEF-0F4C-8D62-369935B7F84E}" srcOrd="1" destOrd="0" parTransId="{3FF6A361-DBB4-4A48-90BF-70B454EDE9E9}" sibTransId="{BA9F43AA-1DAD-B747-ABC6-5AFFCF3CA12F}"/>
    <dgm:cxn modelId="{A099B7D4-1279-B843-956D-3FDE88A6F8EB}" type="presOf" srcId="{B1254BC9-67D7-C14C-A0CF-CFEFED9BE7B8}" destId="{24BDD104-139E-AA49-A8F9-18EB5343078F}" srcOrd="0" destOrd="0" presId="urn:microsoft.com/office/officeart/2005/8/layout/hierarchy3"/>
    <dgm:cxn modelId="{264861F4-2AA2-2747-A8D8-FE5AAC1D1A95}" type="presOf" srcId="{C573780B-2814-3747-B00B-E59CB6096346}" destId="{73FDC362-D8E9-B344-B643-1A57E09365D2}" srcOrd="0" destOrd="0" presId="urn:microsoft.com/office/officeart/2005/8/layout/hierarchy3"/>
    <dgm:cxn modelId="{5859124D-26DE-F843-8276-3989CF09118B}" type="presParOf" srcId="{45FD6014-AF69-BC4B-8BA8-B5D8C7D8CB52}" destId="{E67232CC-0AE8-034D-937C-324BC5697FA3}" srcOrd="0" destOrd="0" presId="urn:microsoft.com/office/officeart/2005/8/layout/hierarchy3"/>
    <dgm:cxn modelId="{C986247F-F238-EA4F-8C29-014EBA7C7360}" type="presParOf" srcId="{E67232CC-0AE8-034D-937C-324BC5697FA3}" destId="{96FFB00B-1650-8E48-8F21-CF39A6457D7A}" srcOrd="0" destOrd="0" presId="urn:microsoft.com/office/officeart/2005/8/layout/hierarchy3"/>
    <dgm:cxn modelId="{6D32DFA6-F014-3848-9B6B-EBA48ACFE18B}" type="presParOf" srcId="{96FFB00B-1650-8E48-8F21-CF39A6457D7A}" destId="{14B9E1BA-DF1D-1346-9FA5-9CDF2B77E527}" srcOrd="0" destOrd="0" presId="urn:microsoft.com/office/officeart/2005/8/layout/hierarchy3"/>
    <dgm:cxn modelId="{E2A47F7B-0795-EC40-95D6-565AEF044149}" type="presParOf" srcId="{96FFB00B-1650-8E48-8F21-CF39A6457D7A}" destId="{F0C6A621-64F6-C24E-98F7-5E6BCD5DD9BD}" srcOrd="1" destOrd="0" presId="urn:microsoft.com/office/officeart/2005/8/layout/hierarchy3"/>
    <dgm:cxn modelId="{F504FB26-D59E-4840-AD0C-5E8DB34167CA}" type="presParOf" srcId="{E67232CC-0AE8-034D-937C-324BC5697FA3}" destId="{8F70EDAC-FA70-844C-9F94-CCD7EA8569FA}" srcOrd="1" destOrd="0" presId="urn:microsoft.com/office/officeart/2005/8/layout/hierarchy3"/>
    <dgm:cxn modelId="{EBEB5C12-502C-C043-8854-9341D6E7F205}" type="presParOf" srcId="{8F70EDAC-FA70-844C-9F94-CCD7EA8569FA}" destId="{9616F845-0265-4346-BF61-003D60A0F87E}" srcOrd="0" destOrd="0" presId="urn:microsoft.com/office/officeart/2005/8/layout/hierarchy3"/>
    <dgm:cxn modelId="{FD0A7168-A2F7-DF4D-A978-67D073477861}" type="presParOf" srcId="{8F70EDAC-FA70-844C-9F94-CCD7EA8569FA}" destId="{B148BB6F-14B2-1343-BE39-93A313F37B2F}" srcOrd="1" destOrd="0" presId="urn:microsoft.com/office/officeart/2005/8/layout/hierarchy3"/>
    <dgm:cxn modelId="{DB5F1009-7FA3-5640-B433-CA9A14B4E35A}" type="presParOf" srcId="{8F70EDAC-FA70-844C-9F94-CCD7EA8569FA}" destId="{86C86887-4942-BA48-801B-7D6D894307AC}" srcOrd="2" destOrd="0" presId="urn:microsoft.com/office/officeart/2005/8/layout/hierarchy3"/>
    <dgm:cxn modelId="{4A618CCB-0F61-5E43-812A-37ADC55AEA2D}" type="presParOf" srcId="{8F70EDAC-FA70-844C-9F94-CCD7EA8569FA}" destId="{465BEC9C-F096-5C44-8022-FDA419DF6E0B}" srcOrd="3" destOrd="0" presId="urn:microsoft.com/office/officeart/2005/8/layout/hierarchy3"/>
    <dgm:cxn modelId="{3438A7E0-B01A-1B4F-AAF6-7B6F5EC270D3}" type="presParOf" srcId="{45FD6014-AF69-BC4B-8BA8-B5D8C7D8CB52}" destId="{CAB057CD-ED72-9E4B-833E-D4E07C156060}" srcOrd="1" destOrd="0" presId="urn:microsoft.com/office/officeart/2005/8/layout/hierarchy3"/>
    <dgm:cxn modelId="{2E46C271-C284-3E45-9745-02FC7612AC15}" type="presParOf" srcId="{CAB057CD-ED72-9E4B-833E-D4E07C156060}" destId="{F6E07326-8814-A945-987F-D60CB82F254F}" srcOrd="0" destOrd="0" presId="urn:microsoft.com/office/officeart/2005/8/layout/hierarchy3"/>
    <dgm:cxn modelId="{11F13312-3219-9C4D-A48F-EEBBD1ADD1C4}" type="presParOf" srcId="{F6E07326-8814-A945-987F-D60CB82F254F}" destId="{62C68AEB-051A-D949-833B-9200E5F7E3CF}" srcOrd="0" destOrd="0" presId="urn:microsoft.com/office/officeart/2005/8/layout/hierarchy3"/>
    <dgm:cxn modelId="{D84B7B21-BAB6-F040-B059-ADBA8DED9C3F}" type="presParOf" srcId="{F6E07326-8814-A945-987F-D60CB82F254F}" destId="{3B039B04-ED15-4A4F-A23C-C3204E6EE3AE}" srcOrd="1" destOrd="0" presId="urn:microsoft.com/office/officeart/2005/8/layout/hierarchy3"/>
    <dgm:cxn modelId="{05B29818-B040-6948-9407-C2C2AE9E8A2A}" type="presParOf" srcId="{CAB057CD-ED72-9E4B-833E-D4E07C156060}" destId="{F6702B49-DFED-594F-B63C-EF67A2240620}" srcOrd="1" destOrd="0" presId="urn:microsoft.com/office/officeart/2005/8/layout/hierarchy3"/>
    <dgm:cxn modelId="{1A427121-BFE5-9445-9C4C-9E4BA0041E5F}" type="presParOf" srcId="{F6702B49-DFED-594F-B63C-EF67A2240620}" destId="{DF92D5FC-2506-394C-89BD-4C10E607751E}" srcOrd="0" destOrd="0" presId="urn:microsoft.com/office/officeart/2005/8/layout/hierarchy3"/>
    <dgm:cxn modelId="{5D056830-86BA-2942-8CF4-2B20AA2D37E1}" type="presParOf" srcId="{F6702B49-DFED-594F-B63C-EF67A2240620}" destId="{24BDD104-139E-AA49-A8F9-18EB5343078F}" srcOrd="1" destOrd="0" presId="urn:microsoft.com/office/officeart/2005/8/layout/hierarchy3"/>
    <dgm:cxn modelId="{FB27DAE0-566F-DE48-A9C2-56E7FD065545}" type="presParOf" srcId="{F6702B49-DFED-594F-B63C-EF67A2240620}" destId="{B5DFADEA-368F-054F-93A3-578C18A3EB63}" srcOrd="2" destOrd="0" presId="urn:microsoft.com/office/officeart/2005/8/layout/hierarchy3"/>
    <dgm:cxn modelId="{9D48AF9C-47E6-BE4F-80D2-0EFF90EB91DA}" type="presParOf" srcId="{F6702B49-DFED-594F-B63C-EF67A2240620}" destId="{C5593F82-BB97-4941-9B2D-2F111D601CDD}" srcOrd="3" destOrd="0" presId="urn:microsoft.com/office/officeart/2005/8/layout/hierarchy3"/>
    <dgm:cxn modelId="{FF662935-E989-DC48-8D9D-7D81FAA9F2D0}" type="presParOf" srcId="{45FD6014-AF69-BC4B-8BA8-B5D8C7D8CB52}" destId="{A0847E2E-8C4A-1141-A2D8-0749AD914656}" srcOrd="2" destOrd="0" presId="urn:microsoft.com/office/officeart/2005/8/layout/hierarchy3"/>
    <dgm:cxn modelId="{A7EF4C79-2BFD-DD41-BFD6-B4656A23A5E2}" type="presParOf" srcId="{A0847E2E-8C4A-1141-A2D8-0749AD914656}" destId="{0DCF0DB9-1C63-684C-9152-308F185F4E78}" srcOrd="0" destOrd="0" presId="urn:microsoft.com/office/officeart/2005/8/layout/hierarchy3"/>
    <dgm:cxn modelId="{F30800D2-C88C-3B48-B6A5-514107896F98}" type="presParOf" srcId="{0DCF0DB9-1C63-684C-9152-308F185F4E78}" destId="{9FD3461C-56DF-814E-9A40-502A0DE0A179}" srcOrd="0" destOrd="0" presId="urn:microsoft.com/office/officeart/2005/8/layout/hierarchy3"/>
    <dgm:cxn modelId="{8F73810C-D21A-7E4E-8955-5440B2C73D17}" type="presParOf" srcId="{0DCF0DB9-1C63-684C-9152-308F185F4E78}" destId="{A8667AC3-C94A-D44A-B0F4-E13DA093961A}" srcOrd="1" destOrd="0" presId="urn:microsoft.com/office/officeart/2005/8/layout/hierarchy3"/>
    <dgm:cxn modelId="{F95C496E-E224-4C48-B7DC-BFA83CB9FC84}" type="presParOf" srcId="{A0847E2E-8C4A-1141-A2D8-0749AD914656}" destId="{E300F9CB-4647-AE40-847A-C41359B691A1}" srcOrd="1" destOrd="0" presId="urn:microsoft.com/office/officeart/2005/8/layout/hierarchy3"/>
    <dgm:cxn modelId="{64A5469B-35B7-604C-9BCF-C39368E28F25}" type="presParOf" srcId="{E300F9CB-4647-AE40-847A-C41359B691A1}" destId="{73FDC362-D8E9-B344-B643-1A57E09365D2}" srcOrd="0" destOrd="0" presId="urn:microsoft.com/office/officeart/2005/8/layout/hierarchy3"/>
    <dgm:cxn modelId="{ECF20094-4BBC-D640-8227-B9C2663EE8D9}" type="presParOf" srcId="{E300F9CB-4647-AE40-847A-C41359B691A1}" destId="{4B3E700E-C0B7-9C44-B4AA-367FF33A6B3D}" srcOrd="1" destOrd="0" presId="urn:microsoft.com/office/officeart/2005/8/layout/hierarchy3"/>
    <dgm:cxn modelId="{17474DEA-7D19-1243-8330-44E6CA988B92}" type="presParOf" srcId="{E300F9CB-4647-AE40-847A-C41359B691A1}" destId="{1C91CC08-07D8-3840-AE39-E9767646C6F8}" srcOrd="2" destOrd="0" presId="urn:microsoft.com/office/officeart/2005/8/layout/hierarchy3"/>
    <dgm:cxn modelId="{9A84CDE6-5AC1-A04F-90DF-9005CBE31F5B}" type="presParOf" srcId="{E300F9CB-4647-AE40-847A-C41359B691A1}" destId="{D37325AB-366B-6546-AE44-6CF153709D78}" srcOrd="3" destOrd="0" presId="urn:microsoft.com/office/officeart/2005/8/layout/hierarchy3"/>
    <dgm:cxn modelId="{9F4C1C06-3274-5F41-B18F-59D5677B9B39}" type="presParOf" srcId="{45FD6014-AF69-BC4B-8BA8-B5D8C7D8CB52}" destId="{FE000898-5D7F-E146-927D-C5BF48EE523E}" srcOrd="3" destOrd="0" presId="urn:microsoft.com/office/officeart/2005/8/layout/hierarchy3"/>
    <dgm:cxn modelId="{5DC4116C-9D07-7644-980F-A5C274DD7212}" type="presParOf" srcId="{FE000898-5D7F-E146-927D-C5BF48EE523E}" destId="{8E3BE007-1B0D-A944-A66A-468ACDC85154}" srcOrd="0" destOrd="0" presId="urn:microsoft.com/office/officeart/2005/8/layout/hierarchy3"/>
    <dgm:cxn modelId="{4C740675-2B42-DB44-91D3-0B341F553681}" type="presParOf" srcId="{8E3BE007-1B0D-A944-A66A-468ACDC85154}" destId="{269BA7CA-6C9F-684F-8F8C-BE9A7AE74F88}" srcOrd="0" destOrd="0" presId="urn:microsoft.com/office/officeart/2005/8/layout/hierarchy3"/>
    <dgm:cxn modelId="{5ACE01EE-E8CC-B242-BCAD-C09E57F149A2}" type="presParOf" srcId="{8E3BE007-1B0D-A944-A66A-468ACDC85154}" destId="{113D9CD0-9FCC-FE43-83FA-B846269CE40A}" srcOrd="1" destOrd="0" presId="urn:microsoft.com/office/officeart/2005/8/layout/hierarchy3"/>
    <dgm:cxn modelId="{F9834D45-EFED-1D47-9734-E2BD6BAD0B6C}" type="presParOf" srcId="{FE000898-5D7F-E146-927D-C5BF48EE523E}" destId="{184A6A98-7AF2-6C45-B8A4-7BE45CEEC0E9}" srcOrd="1" destOrd="0" presId="urn:microsoft.com/office/officeart/2005/8/layout/hierarchy3"/>
    <dgm:cxn modelId="{920344D6-5794-7C4E-BEDE-D2134AE6085E}" type="presParOf" srcId="{184A6A98-7AF2-6C45-B8A4-7BE45CEEC0E9}" destId="{8DEF3830-A9F5-F548-B4C7-42DEA027CFC5}" srcOrd="0" destOrd="0" presId="urn:microsoft.com/office/officeart/2005/8/layout/hierarchy3"/>
    <dgm:cxn modelId="{34F104E0-DDF8-A548-A492-95BBA81B21E6}" type="presParOf" srcId="{184A6A98-7AF2-6C45-B8A4-7BE45CEEC0E9}" destId="{A77B4D84-FB60-A246-A60D-CB78D35ED126}" srcOrd="1" destOrd="0" presId="urn:microsoft.com/office/officeart/2005/8/layout/hierarchy3"/>
    <dgm:cxn modelId="{0FA1A78A-F887-8748-B7E5-05CE338A1BDC}" type="presParOf" srcId="{184A6A98-7AF2-6C45-B8A4-7BE45CEEC0E9}" destId="{A8CF8818-3ED5-EF48-BB10-BC983DD1F7CA}" srcOrd="2" destOrd="0" presId="urn:microsoft.com/office/officeart/2005/8/layout/hierarchy3"/>
    <dgm:cxn modelId="{57D44DF4-71C4-A54A-B658-EAC8F51B9778}" type="presParOf" srcId="{184A6A98-7AF2-6C45-B8A4-7BE45CEEC0E9}" destId="{57CEA4EB-6A17-1148-958E-6F9BD12B947A}" srcOrd="3" destOrd="0" presId="urn:microsoft.com/office/officeart/2005/8/layout/hierarchy3"/>
    <dgm:cxn modelId="{E92A8AB3-8C87-234A-B6B3-631278109D7A}" type="presParOf" srcId="{45FD6014-AF69-BC4B-8BA8-B5D8C7D8CB52}" destId="{DD66F73A-1FD7-2F49-AB73-2BD52FC6002B}" srcOrd="4" destOrd="0" presId="urn:microsoft.com/office/officeart/2005/8/layout/hierarchy3"/>
    <dgm:cxn modelId="{4932EFBC-C694-2847-A936-E2E5F2CEA6D1}" type="presParOf" srcId="{DD66F73A-1FD7-2F49-AB73-2BD52FC6002B}" destId="{597FECA1-657A-9C45-9EF2-CAA3B7961F99}" srcOrd="0" destOrd="0" presId="urn:microsoft.com/office/officeart/2005/8/layout/hierarchy3"/>
    <dgm:cxn modelId="{57AE11EB-A5BE-264C-8460-4FB8B02E7A33}" type="presParOf" srcId="{597FECA1-657A-9C45-9EF2-CAA3B7961F99}" destId="{CCF5E886-FD20-9143-9103-5E2A38E7DDA7}" srcOrd="0" destOrd="0" presId="urn:microsoft.com/office/officeart/2005/8/layout/hierarchy3"/>
    <dgm:cxn modelId="{A7CF2BFA-71C2-B04A-BD25-37A29A891677}" type="presParOf" srcId="{597FECA1-657A-9C45-9EF2-CAA3B7961F99}" destId="{17C4E4C5-BE0D-0143-AAB7-10105EB1B587}" srcOrd="1" destOrd="0" presId="urn:microsoft.com/office/officeart/2005/8/layout/hierarchy3"/>
    <dgm:cxn modelId="{FD749900-9D45-D945-ACCD-52A24AC9DC5F}" type="presParOf" srcId="{DD66F73A-1FD7-2F49-AB73-2BD52FC6002B}" destId="{ABE0007C-BFF3-9A40-A3BD-ACA0C43FA8EC}" srcOrd="1" destOrd="0" presId="urn:microsoft.com/office/officeart/2005/8/layout/hierarchy3"/>
    <dgm:cxn modelId="{9A1FCB12-9090-0D4D-AFA3-209196B11DCF}" type="presParOf" srcId="{ABE0007C-BFF3-9A40-A3BD-ACA0C43FA8EC}" destId="{233F6FFB-E92C-D94E-9772-E79CBFB92330}" srcOrd="0" destOrd="0" presId="urn:microsoft.com/office/officeart/2005/8/layout/hierarchy3"/>
    <dgm:cxn modelId="{8BF9922D-E1CB-9F43-9485-A919C7706969}" type="presParOf" srcId="{ABE0007C-BFF3-9A40-A3BD-ACA0C43FA8EC}" destId="{DEF9D3F0-CFEC-0844-A348-ED382B8E24F2}" srcOrd="1" destOrd="0" presId="urn:microsoft.com/office/officeart/2005/8/layout/hierarchy3"/>
    <dgm:cxn modelId="{EFFA601A-C598-A540-AF71-EA192BE8EFC5}" type="presParOf" srcId="{ABE0007C-BFF3-9A40-A3BD-ACA0C43FA8EC}" destId="{13EA3BCB-7526-4C4D-A903-9A66040FCECD}" srcOrd="2" destOrd="0" presId="urn:microsoft.com/office/officeart/2005/8/layout/hierarchy3"/>
    <dgm:cxn modelId="{530CBCBB-FEEF-0643-9239-F6BDC9D2105D}" type="presParOf" srcId="{ABE0007C-BFF3-9A40-A3BD-ACA0C43FA8EC}" destId="{5190D83E-6E31-7C46-9CCB-2B8C30201BD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787EDD-0E9B-4842-AA98-55D8A981F947}"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E25BD73B-B104-CA49-BE91-9B27DEE167A2}">
      <dgm:prSet phldrT="[Text]"/>
      <dgm:spPr/>
      <dgm:t>
        <a:bodyPr/>
        <a:lstStyle/>
        <a:p>
          <a:r>
            <a:rPr lang="en-US" dirty="0"/>
            <a:t>liquidus</a:t>
          </a:r>
        </a:p>
      </dgm:t>
    </dgm:pt>
    <dgm:pt modelId="{1794820A-D7F7-3B4A-ADC6-B6386EDE5755}" type="parTrans" cxnId="{599F4708-538C-A94E-B06C-E2DFCA27519F}">
      <dgm:prSet/>
      <dgm:spPr/>
      <dgm:t>
        <a:bodyPr/>
        <a:lstStyle/>
        <a:p>
          <a:endParaRPr lang="en-US"/>
        </a:p>
      </dgm:t>
    </dgm:pt>
    <dgm:pt modelId="{041DB3A7-C686-714B-9A14-B87789A40366}" type="sibTrans" cxnId="{599F4708-538C-A94E-B06C-E2DFCA27519F}">
      <dgm:prSet/>
      <dgm:spPr/>
      <dgm:t>
        <a:bodyPr/>
        <a:lstStyle/>
        <a:p>
          <a:endParaRPr lang="en-US"/>
        </a:p>
      </dgm:t>
    </dgm:pt>
    <dgm:pt modelId="{BAE31B32-5337-5B4B-B74B-CF9CA0643A5F}">
      <dgm:prSet phldrT="[Text]"/>
      <dgm:spPr/>
      <dgm:t>
        <a:bodyPr/>
        <a:lstStyle/>
        <a:p>
          <a:r>
            <a:rPr lang="en-US" dirty="0"/>
            <a:t>Liquid, solid</a:t>
          </a:r>
        </a:p>
      </dgm:t>
    </dgm:pt>
    <dgm:pt modelId="{6D295042-5EEE-B845-985E-4FC82297C36B}" type="parTrans" cxnId="{1C2EB453-9D05-A145-BB28-5A434B664861}">
      <dgm:prSet/>
      <dgm:spPr/>
      <dgm:t>
        <a:bodyPr/>
        <a:lstStyle/>
        <a:p>
          <a:endParaRPr lang="en-US"/>
        </a:p>
      </dgm:t>
    </dgm:pt>
    <dgm:pt modelId="{79EDA223-69BE-CC4C-918B-E8897719878B}" type="sibTrans" cxnId="{1C2EB453-9D05-A145-BB28-5A434B664861}">
      <dgm:prSet/>
      <dgm:spPr/>
      <dgm:t>
        <a:bodyPr/>
        <a:lstStyle/>
        <a:p>
          <a:endParaRPr lang="en-US"/>
        </a:p>
      </dgm:t>
    </dgm:pt>
    <dgm:pt modelId="{9E0260A9-8DEF-0F4C-8D62-369935B7F84E}">
      <dgm:prSet phldrT="[Text]"/>
      <dgm:spPr/>
      <dgm:t>
        <a:bodyPr/>
        <a:lstStyle/>
        <a:p>
          <a:r>
            <a:rPr lang="en-US" dirty="0"/>
            <a:t>solid</a:t>
          </a:r>
        </a:p>
      </dgm:t>
    </dgm:pt>
    <dgm:pt modelId="{3FF6A361-DBB4-4A48-90BF-70B454EDE9E9}" type="parTrans" cxnId="{F4859DF8-8EAA-2D46-B33E-080E3460ECF8}">
      <dgm:prSet/>
      <dgm:spPr/>
      <dgm:t>
        <a:bodyPr/>
        <a:lstStyle/>
        <a:p>
          <a:endParaRPr lang="en-US"/>
        </a:p>
      </dgm:t>
    </dgm:pt>
    <dgm:pt modelId="{BA9F43AA-1DAD-B747-ABC6-5AFFCF3CA12F}" type="sibTrans" cxnId="{F4859DF8-8EAA-2D46-B33E-080E3460ECF8}">
      <dgm:prSet/>
      <dgm:spPr/>
      <dgm:t>
        <a:bodyPr/>
        <a:lstStyle/>
        <a:p>
          <a:endParaRPr lang="en-US"/>
        </a:p>
      </dgm:t>
    </dgm:pt>
    <dgm:pt modelId="{050EFBE2-2084-DE49-AB28-4116204ED719}">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solidus</a:t>
          </a:r>
        </a:p>
      </dgm:t>
    </dgm:pt>
    <dgm:pt modelId="{4C16519E-59DF-1C4A-A127-440E91CB9664}" type="parTrans" cxnId="{9664CFD2-6090-9344-9A11-633B272D3817}">
      <dgm:prSet/>
      <dgm:spPr/>
      <dgm:t>
        <a:bodyPr/>
        <a:lstStyle/>
        <a:p>
          <a:endParaRPr lang="en-US"/>
        </a:p>
      </dgm:t>
    </dgm:pt>
    <dgm:pt modelId="{5B7583F2-7E49-3946-A279-2122E639969D}" type="sibTrans" cxnId="{9664CFD2-6090-9344-9A11-633B272D3817}">
      <dgm:prSet/>
      <dgm:spPr/>
      <dgm:t>
        <a:bodyPr/>
        <a:lstStyle/>
        <a:p>
          <a:endParaRPr lang="en-US"/>
        </a:p>
      </dgm:t>
    </dgm:pt>
    <dgm:pt modelId="{B1254BC9-67D7-C14C-A0CF-CFEFED9BE7B8}">
      <dgm:prSet phldrT="[Text]"/>
      <dgm:spPr/>
      <dgm:t>
        <a:bodyPr/>
        <a:lstStyle/>
        <a:p>
          <a:r>
            <a:rPr lang="en-US" dirty="0"/>
            <a:t>Liquid, solid</a:t>
          </a:r>
        </a:p>
      </dgm:t>
    </dgm:pt>
    <dgm:pt modelId="{1D2152DB-7185-8A43-BE94-E2C40099984B}" type="parTrans" cxnId="{C6C1F5CD-1B91-BF41-A650-E9A8EA239146}">
      <dgm:prSet/>
      <dgm:spPr/>
      <dgm:t>
        <a:bodyPr/>
        <a:lstStyle/>
        <a:p>
          <a:endParaRPr lang="en-US"/>
        </a:p>
      </dgm:t>
    </dgm:pt>
    <dgm:pt modelId="{BA4A2F8D-B2F6-624F-A9D0-4A740B77CE24}" type="sibTrans" cxnId="{C6C1F5CD-1B91-BF41-A650-E9A8EA239146}">
      <dgm:prSet/>
      <dgm:spPr/>
      <dgm:t>
        <a:bodyPr/>
        <a:lstStyle/>
        <a:p>
          <a:endParaRPr lang="en-US"/>
        </a:p>
      </dgm:t>
    </dgm:pt>
    <dgm:pt modelId="{8CCF9CB3-314B-1B4A-B586-151546EB4A08}">
      <dgm:prSet phldrT="[Text]"/>
      <dgm:spPr/>
      <dgm:t>
        <a:bodyPr/>
        <a:lstStyle/>
        <a:p>
          <a:r>
            <a:rPr lang="en-US" dirty="0"/>
            <a:t>liquid</a:t>
          </a:r>
        </a:p>
      </dgm:t>
    </dgm:pt>
    <dgm:pt modelId="{AAB8FE22-6135-7446-998A-D2BD885B3249}" type="parTrans" cxnId="{845B039A-618F-6440-B257-E091EFB9AC3D}">
      <dgm:prSet/>
      <dgm:spPr/>
      <dgm:t>
        <a:bodyPr/>
        <a:lstStyle/>
        <a:p>
          <a:endParaRPr lang="en-US"/>
        </a:p>
      </dgm:t>
    </dgm:pt>
    <dgm:pt modelId="{F6E4ED74-3322-4A46-B927-B0F85D59DFF0}" type="sibTrans" cxnId="{845B039A-618F-6440-B257-E091EFB9AC3D}">
      <dgm:prSet/>
      <dgm:spPr/>
      <dgm:t>
        <a:bodyPr/>
        <a:lstStyle/>
        <a:p>
          <a:endParaRPr lang="en-US"/>
        </a:p>
      </dgm:t>
    </dgm:pt>
    <dgm:pt modelId="{92C33EA2-4E2E-504A-A76C-B3124D01B281}">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a:t>eutectic</a:t>
          </a:r>
        </a:p>
      </dgm:t>
    </dgm:pt>
    <dgm:pt modelId="{04629A14-53EA-FC43-8F40-1331A43007EC}" type="parTrans" cxnId="{AF2FFD2B-32A5-A446-BFFE-132932541707}">
      <dgm:prSet/>
      <dgm:spPr/>
      <dgm:t>
        <a:bodyPr/>
        <a:lstStyle/>
        <a:p>
          <a:endParaRPr lang="en-US"/>
        </a:p>
      </dgm:t>
    </dgm:pt>
    <dgm:pt modelId="{8D2D4115-86B3-CC46-9BE5-CCE090B471D7}" type="sibTrans" cxnId="{AF2FFD2B-32A5-A446-BFFE-132932541707}">
      <dgm:prSet/>
      <dgm:spPr/>
      <dgm:t>
        <a:bodyPr/>
        <a:lstStyle/>
        <a:p>
          <a:endParaRPr lang="en-US"/>
        </a:p>
      </dgm:t>
    </dgm:pt>
    <dgm:pt modelId="{C20DD6C5-5446-034E-99E2-10D4D98EF4C0}">
      <dgm:prSet phldrT="[Text]"/>
      <dgm:spPr/>
      <dgm:t>
        <a:bodyPr/>
        <a:lstStyle/>
        <a:p>
          <a:r>
            <a:rPr lang="en-US" dirty="0"/>
            <a:t>Liquid, solid1, solid2</a:t>
          </a:r>
        </a:p>
      </dgm:t>
    </dgm:pt>
    <dgm:pt modelId="{C573780B-2814-3747-B00B-E59CB6096346}" type="parTrans" cxnId="{EC754106-E87F-B743-B54A-2AA3D45C9B76}">
      <dgm:prSet/>
      <dgm:spPr/>
      <dgm:t>
        <a:bodyPr/>
        <a:lstStyle/>
        <a:p>
          <a:endParaRPr lang="en-US"/>
        </a:p>
      </dgm:t>
    </dgm:pt>
    <dgm:pt modelId="{B9B9F3C1-E367-8C47-BE96-DA52C996232C}" type="sibTrans" cxnId="{EC754106-E87F-B743-B54A-2AA3D45C9B76}">
      <dgm:prSet/>
      <dgm:spPr/>
      <dgm:t>
        <a:bodyPr/>
        <a:lstStyle/>
        <a:p>
          <a:endParaRPr lang="en-US"/>
        </a:p>
      </dgm:t>
    </dgm:pt>
    <dgm:pt modelId="{7E937B46-F3A4-5945-A3C2-8D4D68C1BFCE}">
      <dgm:prSet phldrT="[Text]"/>
      <dgm:spPr/>
      <dgm:t>
        <a:bodyPr/>
        <a:lstStyle/>
        <a:p>
          <a:r>
            <a:rPr lang="en-US" dirty="0"/>
            <a:t>Liquid</a:t>
          </a:r>
        </a:p>
      </dgm:t>
    </dgm:pt>
    <dgm:pt modelId="{0EE5A2AA-B6C2-7E44-B665-65066CCE18BD}" type="parTrans" cxnId="{B7E5408F-468E-8042-BA50-00A643162226}">
      <dgm:prSet/>
      <dgm:spPr/>
      <dgm:t>
        <a:bodyPr/>
        <a:lstStyle/>
        <a:p>
          <a:endParaRPr lang="en-US"/>
        </a:p>
      </dgm:t>
    </dgm:pt>
    <dgm:pt modelId="{BC0B869F-9FF9-5240-86BC-6ABFD58B84C3}" type="sibTrans" cxnId="{B7E5408F-468E-8042-BA50-00A643162226}">
      <dgm:prSet/>
      <dgm:spPr/>
      <dgm:t>
        <a:bodyPr/>
        <a:lstStyle/>
        <a:p>
          <a:endParaRPr lang="en-US"/>
        </a:p>
      </dgm:t>
    </dgm:pt>
    <dgm:pt modelId="{0AE28378-AE10-7D4C-90C8-1CFED481693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t>peritectic</a:t>
          </a:r>
        </a:p>
      </dgm:t>
    </dgm:pt>
    <dgm:pt modelId="{B2FDC570-607E-7F44-9429-89701AD10BA3}" type="parTrans" cxnId="{D9EFC112-82B0-4A46-A303-8FD0367772D1}">
      <dgm:prSet/>
      <dgm:spPr/>
      <dgm:t>
        <a:bodyPr/>
        <a:lstStyle/>
        <a:p>
          <a:endParaRPr lang="en-US"/>
        </a:p>
      </dgm:t>
    </dgm:pt>
    <dgm:pt modelId="{D4940C69-088D-C64E-959D-1CDCF0ECE604}" type="sibTrans" cxnId="{D9EFC112-82B0-4A46-A303-8FD0367772D1}">
      <dgm:prSet/>
      <dgm:spPr/>
      <dgm:t>
        <a:bodyPr/>
        <a:lstStyle/>
        <a:p>
          <a:endParaRPr lang="en-US"/>
        </a:p>
      </dgm:t>
    </dgm:pt>
    <dgm:pt modelId="{BF7538D5-A95B-3F47-B1BE-4FA78F7CC2F8}">
      <dgm:prSet phldrT="[Text]"/>
      <dgm:spPr/>
      <dgm:t>
        <a:bodyPr/>
        <a:lstStyle/>
        <a:p>
          <a:r>
            <a:rPr lang="en-US" dirty="0"/>
            <a:t>Liquid, solid1,  solid2</a:t>
          </a:r>
        </a:p>
      </dgm:t>
    </dgm:pt>
    <dgm:pt modelId="{19992BCB-6679-0741-8D79-C24F3BBCE303}" type="parTrans" cxnId="{EDCD6900-B591-164E-BE6B-79AFF560995F}">
      <dgm:prSet/>
      <dgm:spPr/>
      <dgm:t>
        <a:bodyPr/>
        <a:lstStyle/>
        <a:p>
          <a:endParaRPr lang="en-US"/>
        </a:p>
      </dgm:t>
    </dgm:pt>
    <dgm:pt modelId="{F6A0B1A9-36C4-EC42-8736-CD7F0C0819C0}" type="sibTrans" cxnId="{EDCD6900-B591-164E-BE6B-79AFF560995F}">
      <dgm:prSet/>
      <dgm:spPr/>
      <dgm:t>
        <a:bodyPr/>
        <a:lstStyle/>
        <a:p>
          <a:endParaRPr lang="en-US"/>
        </a:p>
      </dgm:t>
    </dgm:pt>
    <dgm:pt modelId="{B968DC80-FF8A-744E-AD9A-F3A6FE388DBD}">
      <dgm:prSet phldrT="[Text]"/>
      <dgm:spPr/>
      <dgm:t>
        <a:bodyPr/>
        <a:lstStyle/>
        <a:p>
          <a:r>
            <a:rPr lang="en-US" dirty="0"/>
            <a:t>solid 2 (austenite)</a:t>
          </a:r>
        </a:p>
      </dgm:t>
    </dgm:pt>
    <dgm:pt modelId="{3426D56C-9B99-DF40-914E-18A349C652E5}" type="parTrans" cxnId="{A7AB0D18-8239-AD46-A73E-04B27AB8BECF}">
      <dgm:prSet/>
      <dgm:spPr/>
      <dgm:t>
        <a:bodyPr/>
        <a:lstStyle/>
        <a:p>
          <a:endParaRPr lang="en-US"/>
        </a:p>
      </dgm:t>
    </dgm:pt>
    <dgm:pt modelId="{1B3A7171-D665-964F-895B-369C9EE54250}" type="sibTrans" cxnId="{A7AB0D18-8239-AD46-A73E-04B27AB8BECF}">
      <dgm:prSet/>
      <dgm:spPr/>
      <dgm:t>
        <a:bodyPr/>
        <a:lstStyle/>
        <a:p>
          <a:endParaRPr lang="en-US"/>
        </a:p>
      </dgm:t>
    </dgm:pt>
    <dgm:pt modelId="{148E9AB6-C7F3-8D40-835D-317CF67AC548}">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monotectic</a:t>
          </a:r>
        </a:p>
      </dgm:t>
    </dgm:pt>
    <dgm:pt modelId="{A04C7699-3959-5841-AB28-785DE538128B}" type="parTrans" cxnId="{78ED8E9D-EC51-AE44-9A39-F41077222A46}">
      <dgm:prSet/>
      <dgm:spPr/>
      <dgm:t>
        <a:bodyPr/>
        <a:lstStyle/>
        <a:p>
          <a:endParaRPr lang="en-US"/>
        </a:p>
      </dgm:t>
    </dgm:pt>
    <dgm:pt modelId="{6BF4D721-2615-E648-8D44-ABD217EC7C76}" type="sibTrans" cxnId="{78ED8E9D-EC51-AE44-9A39-F41077222A46}">
      <dgm:prSet/>
      <dgm:spPr/>
      <dgm:t>
        <a:bodyPr/>
        <a:lstStyle/>
        <a:p>
          <a:endParaRPr lang="en-US"/>
        </a:p>
      </dgm:t>
    </dgm:pt>
    <dgm:pt modelId="{423B5E67-2922-E249-B912-A4BA9EA921AA}">
      <dgm:prSet phldrT="[Text]"/>
      <dgm:spPr/>
      <dgm:t>
        <a:bodyPr/>
        <a:lstStyle/>
        <a:p>
          <a:r>
            <a:rPr lang="en-US" dirty="0"/>
            <a:t>Liquid,</a:t>
          </a:r>
          <a:r>
            <a:rPr lang="en-US" baseline="0" dirty="0"/>
            <a:t> </a:t>
          </a:r>
          <a:r>
            <a:rPr lang="en-US" dirty="0"/>
            <a:t>liquid1, liquid2</a:t>
          </a:r>
        </a:p>
      </dgm:t>
    </dgm:pt>
    <dgm:pt modelId="{2F43F514-0EE3-D143-989E-51273D04470B}" type="parTrans" cxnId="{C4373622-F252-AA46-8FFB-2A671D55E5C6}">
      <dgm:prSet/>
      <dgm:spPr/>
      <dgm:t>
        <a:bodyPr/>
        <a:lstStyle/>
        <a:p>
          <a:endParaRPr lang="en-US"/>
        </a:p>
      </dgm:t>
    </dgm:pt>
    <dgm:pt modelId="{79F99FB0-B588-8F4E-8A8F-0BDD48C438BA}" type="sibTrans" cxnId="{C4373622-F252-AA46-8FFB-2A671D55E5C6}">
      <dgm:prSet/>
      <dgm:spPr/>
      <dgm:t>
        <a:bodyPr/>
        <a:lstStyle/>
        <a:p>
          <a:endParaRPr lang="en-US"/>
        </a:p>
      </dgm:t>
    </dgm:pt>
    <dgm:pt modelId="{D25E30B9-49D8-4B44-B35B-05BDE3567A7C}">
      <dgm:prSet phldrT="[Text]"/>
      <dgm:spPr/>
      <dgm:t>
        <a:bodyPr/>
        <a:lstStyle/>
        <a:p>
          <a:r>
            <a:rPr lang="en-US" dirty="0"/>
            <a:t>Liquid</a:t>
          </a:r>
        </a:p>
      </dgm:t>
    </dgm:pt>
    <dgm:pt modelId="{A0082546-AFD6-3A46-8699-E698EC5A59DF}" type="parTrans" cxnId="{5F1FB8BE-5F25-3941-B502-F522476149C1}">
      <dgm:prSet/>
      <dgm:spPr/>
      <dgm:t>
        <a:bodyPr/>
        <a:lstStyle/>
        <a:p>
          <a:endParaRPr lang="en-US"/>
        </a:p>
      </dgm:t>
    </dgm:pt>
    <dgm:pt modelId="{B44109B2-D666-A541-B1EA-B7EB9B98107B}" type="sibTrans" cxnId="{5F1FB8BE-5F25-3941-B502-F522476149C1}">
      <dgm:prSet/>
      <dgm:spPr/>
      <dgm:t>
        <a:bodyPr/>
        <a:lstStyle/>
        <a:p>
          <a:endParaRPr lang="en-US"/>
        </a:p>
      </dgm:t>
    </dgm:pt>
    <dgm:pt modelId="{45FD6014-AF69-BC4B-8BA8-B5D8C7D8CB52}" type="pres">
      <dgm:prSet presAssocID="{59787EDD-0E9B-4842-AA98-55D8A981F947}" presName="diagram" presStyleCnt="0">
        <dgm:presLayoutVars>
          <dgm:chPref val="1"/>
          <dgm:dir/>
          <dgm:animOne val="branch"/>
          <dgm:animLvl val="lvl"/>
          <dgm:resizeHandles/>
        </dgm:presLayoutVars>
      </dgm:prSet>
      <dgm:spPr/>
    </dgm:pt>
    <dgm:pt modelId="{E67232CC-0AE8-034D-937C-324BC5697FA3}" type="pres">
      <dgm:prSet presAssocID="{E25BD73B-B104-CA49-BE91-9B27DEE167A2}" presName="root" presStyleCnt="0"/>
      <dgm:spPr/>
    </dgm:pt>
    <dgm:pt modelId="{96FFB00B-1650-8E48-8F21-CF39A6457D7A}" type="pres">
      <dgm:prSet presAssocID="{E25BD73B-B104-CA49-BE91-9B27DEE167A2}" presName="rootComposite" presStyleCnt="0"/>
      <dgm:spPr/>
    </dgm:pt>
    <dgm:pt modelId="{14B9E1BA-DF1D-1346-9FA5-9CDF2B77E527}" type="pres">
      <dgm:prSet presAssocID="{E25BD73B-B104-CA49-BE91-9B27DEE167A2}" presName="rootText" presStyleLbl="node1" presStyleIdx="0" presStyleCnt="5"/>
      <dgm:spPr/>
    </dgm:pt>
    <dgm:pt modelId="{F0C6A621-64F6-C24E-98F7-5E6BCD5DD9BD}" type="pres">
      <dgm:prSet presAssocID="{E25BD73B-B104-CA49-BE91-9B27DEE167A2}" presName="rootConnector" presStyleLbl="node1" presStyleIdx="0" presStyleCnt="5"/>
      <dgm:spPr/>
    </dgm:pt>
    <dgm:pt modelId="{8F70EDAC-FA70-844C-9F94-CCD7EA8569FA}" type="pres">
      <dgm:prSet presAssocID="{E25BD73B-B104-CA49-BE91-9B27DEE167A2}" presName="childShape" presStyleCnt="0"/>
      <dgm:spPr/>
    </dgm:pt>
    <dgm:pt modelId="{9616F845-0265-4346-BF61-003D60A0F87E}" type="pres">
      <dgm:prSet presAssocID="{6D295042-5EEE-B845-985E-4FC82297C36B}" presName="Name13" presStyleLbl="parChTrans1D2" presStyleIdx="0" presStyleCnt="10"/>
      <dgm:spPr/>
    </dgm:pt>
    <dgm:pt modelId="{B148BB6F-14B2-1343-BE39-93A313F37B2F}" type="pres">
      <dgm:prSet presAssocID="{BAE31B32-5337-5B4B-B74B-CF9CA0643A5F}" presName="childText" presStyleLbl="bgAcc1" presStyleIdx="0" presStyleCnt="10">
        <dgm:presLayoutVars>
          <dgm:bulletEnabled val="1"/>
        </dgm:presLayoutVars>
      </dgm:prSet>
      <dgm:spPr/>
    </dgm:pt>
    <dgm:pt modelId="{86C86887-4942-BA48-801B-7D6D894307AC}" type="pres">
      <dgm:prSet presAssocID="{3FF6A361-DBB4-4A48-90BF-70B454EDE9E9}" presName="Name13" presStyleLbl="parChTrans1D2" presStyleIdx="1" presStyleCnt="10"/>
      <dgm:spPr/>
    </dgm:pt>
    <dgm:pt modelId="{465BEC9C-F096-5C44-8022-FDA419DF6E0B}" type="pres">
      <dgm:prSet presAssocID="{9E0260A9-8DEF-0F4C-8D62-369935B7F84E}" presName="childText" presStyleLbl="bgAcc1" presStyleIdx="1" presStyleCnt="10">
        <dgm:presLayoutVars>
          <dgm:bulletEnabled val="1"/>
        </dgm:presLayoutVars>
      </dgm:prSet>
      <dgm:spPr/>
    </dgm:pt>
    <dgm:pt modelId="{CAB057CD-ED72-9E4B-833E-D4E07C156060}" type="pres">
      <dgm:prSet presAssocID="{050EFBE2-2084-DE49-AB28-4116204ED719}" presName="root" presStyleCnt="0"/>
      <dgm:spPr/>
    </dgm:pt>
    <dgm:pt modelId="{F6E07326-8814-A945-987F-D60CB82F254F}" type="pres">
      <dgm:prSet presAssocID="{050EFBE2-2084-DE49-AB28-4116204ED719}" presName="rootComposite" presStyleCnt="0"/>
      <dgm:spPr/>
    </dgm:pt>
    <dgm:pt modelId="{62C68AEB-051A-D949-833B-9200E5F7E3CF}" type="pres">
      <dgm:prSet presAssocID="{050EFBE2-2084-DE49-AB28-4116204ED719}" presName="rootText" presStyleLbl="node1" presStyleIdx="1" presStyleCnt="5"/>
      <dgm:spPr/>
    </dgm:pt>
    <dgm:pt modelId="{3B039B04-ED15-4A4F-A23C-C3204E6EE3AE}" type="pres">
      <dgm:prSet presAssocID="{050EFBE2-2084-DE49-AB28-4116204ED719}" presName="rootConnector" presStyleLbl="node1" presStyleIdx="1" presStyleCnt="5"/>
      <dgm:spPr/>
    </dgm:pt>
    <dgm:pt modelId="{F6702B49-DFED-594F-B63C-EF67A2240620}" type="pres">
      <dgm:prSet presAssocID="{050EFBE2-2084-DE49-AB28-4116204ED719}" presName="childShape" presStyleCnt="0"/>
      <dgm:spPr/>
    </dgm:pt>
    <dgm:pt modelId="{DF92D5FC-2506-394C-89BD-4C10E607751E}" type="pres">
      <dgm:prSet presAssocID="{1D2152DB-7185-8A43-BE94-E2C40099984B}" presName="Name13" presStyleLbl="parChTrans1D2" presStyleIdx="2" presStyleCnt="10"/>
      <dgm:spPr/>
    </dgm:pt>
    <dgm:pt modelId="{24BDD104-139E-AA49-A8F9-18EB5343078F}" type="pres">
      <dgm:prSet presAssocID="{B1254BC9-67D7-C14C-A0CF-CFEFED9BE7B8}" presName="childText" presStyleLbl="bgAcc1" presStyleIdx="2" presStyleCnt="10">
        <dgm:presLayoutVars>
          <dgm:bulletEnabled val="1"/>
        </dgm:presLayoutVars>
      </dgm:prSet>
      <dgm:spPr/>
    </dgm:pt>
    <dgm:pt modelId="{B5DFADEA-368F-054F-93A3-578C18A3EB63}" type="pres">
      <dgm:prSet presAssocID="{AAB8FE22-6135-7446-998A-D2BD885B3249}" presName="Name13" presStyleLbl="parChTrans1D2" presStyleIdx="3" presStyleCnt="10"/>
      <dgm:spPr/>
    </dgm:pt>
    <dgm:pt modelId="{C5593F82-BB97-4941-9B2D-2F111D601CDD}" type="pres">
      <dgm:prSet presAssocID="{8CCF9CB3-314B-1B4A-B586-151546EB4A08}" presName="childText" presStyleLbl="bgAcc1" presStyleIdx="3" presStyleCnt="10">
        <dgm:presLayoutVars>
          <dgm:bulletEnabled val="1"/>
        </dgm:presLayoutVars>
      </dgm:prSet>
      <dgm:spPr/>
    </dgm:pt>
    <dgm:pt modelId="{A0847E2E-8C4A-1141-A2D8-0749AD914656}" type="pres">
      <dgm:prSet presAssocID="{92C33EA2-4E2E-504A-A76C-B3124D01B281}" presName="root" presStyleCnt="0"/>
      <dgm:spPr/>
    </dgm:pt>
    <dgm:pt modelId="{0DCF0DB9-1C63-684C-9152-308F185F4E78}" type="pres">
      <dgm:prSet presAssocID="{92C33EA2-4E2E-504A-A76C-B3124D01B281}" presName="rootComposite" presStyleCnt="0"/>
      <dgm:spPr/>
    </dgm:pt>
    <dgm:pt modelId="{9FD3461C-56DF-814E-9A40-502A0DE0A179}" type="pres">
      <dgm:prSet presAssocID="{92C33EA2-4E2E-504A-A76C-B3124D01B281}" presName="rootText" presStyleLbl="node1" presStyleIdx="2" presStyleCnt="5"/>
      <dgm:spPr/>
    </dgm:pt>
    <dgm:pt modelId="{A8667AC3-C94A-D44A-B0F4-E13DA093961A}" type="pres">
      <dgm:prSet presAssocID="{92C33EA2-4E2E-504A-A76C-B3124D01B281}" presName="rootConnector" presStyleLbl="node1" presStyleIdx="2" presStyleCnt="5"/>
      <dgm:spPr/>
    </dgm:pt>
    <dgm:pt modelId="{E300F9CB-4647-AE40-847A-C41359B691A1}" type="pres">
      <dgm:prSet presAssocID="{92C33EA2-4E2E-504A-A76C-B3124D01B281}" presName="childShape" presStyleCnt="0"/>
      <dgm:spPr/>
    </dgm:pt>
    <dgm:pt modelId="{73FDC362-D8E9-B344-B643-1A57E09365D2}" type="pres">
      <dgm:prSet presAssocID="{C573780B-2814-3747-B00B-E59CB6096346}" presName="Name13" presStyleLbl="parChTrans1D2" presStyleIdx="4" presStyleCnt="10"/>
      <dgm:spPr/>
    </dgm:pt>
    <dgm:pt modelId="{4B3E700E-C0B7-9C44-B4AA-367FF33A6B3D}" type="pres">
      <dgm:prSet presAssocID="{C20DD6C5-5446-034E-99E2-10D4D98EF4C0}" presName="childText" presStyleLbl="bgAcc1" presStyleIdx="4" presStyleCnt="10">
        <dgm:presLayoutVars>
          <dgm:bulletEnabled val="1"/>
        </dgm:presLayoutVars>
      </dgm:prSet>
      <dgm:spPr/>
    </dgm:pt>
    <dgm:pt modelId="{1C91CC08-07D8-3840-AE39-E9767646C6F8}" type="pres">
      <dgm:prSet presAssocID="{0EE5A2AA-B6C2-7E44-B665-65066CCE18BD}" presName="Name13" presStyleLbl="parChTrans1D2" presStyleIdx="5" presStyleCnt="10"/>
      <dgm:spPr/>
    </dgm:pt>
    <dgm:pt modelId="{D37325AB-366B-6546-AE44-6CF153709D78}" type="pres">
      <dgm:prSet presAssocID="{7E937B46-F3A4-5945-A3C2-8D4D68C1BFCE}" presName="childText" presStyleLbl="bgAcc1" presStyleIdx="5" presStyleCnt="10">
        <dgm:presLayoutVars>
          <dgm:bulletEnabled val="1"/>
        </dgm:presLayoutVars>
      </dgm:prSet>
      <dgm:spPr/>
    </dgm:pt>
    <dgm:pt modelId="{FE000898-5D7F-E146-927D-C5BF48EE523E}" type="pres">
      <dgm:prSet presAssocID="{0AE28378-AE10-7D4C-90C8-1CFED4816938}" presName="root" presStyleCnt="0"/>
      <dgm:spPr/>
    </dgm:pt>
    <dgm:pt modelId="{8E3BE007-1B0D-A944-A66A-468ACDC85154}" type="pres">
      <dgm:prSet presAssocID="{0AE28378-AE10-7D4C-90C8-1CFED4816938}" presName="rootComposite" presStyleCnt="0"/>
      <dgm:spPr/>
    </dgm:pt>
    <dgm:pt modelId="{269BA7CA-6C9F-684F-8F8C-BE9A7AE74F88}" type="pres">
      <dgm:prSet presAssocID="{0AE28378-AE10-7D4C-90C8-1CFED4816938}" presName="rootText" presStyleLbl="node1" presStyleIdx="3" presStyleCnt="5"/>
      <dgm:spPr/>
    </dgm:pt>
    <dgm:pt modelId="{113D9CD0-9FCC-FE43-83FA-B846269CE40A}" type="pres">
      <dgm:prSet presAssocID="{0AE28378-AE10-7D4C-90C8-1CFED4816938}" presName="rootConnector" presStyleLbl="node1" presStyleIdx="3" presStyleCnt="5"/>
      <dgm:spPr/>
    </dgm:pt>
    <dgm:pt modelId="{184A6A98-7AF2-6C45-B8A4-7BE45CEEC0E9}" type="pres">
      <dgm:prSet presAssocID="{0AE28378-AE10-7D4C-90C8-1CFED4816938}" presName="childShape" presStyleCnt="0"/>
      <dgm:spPr/>
    </dgm:pt>
    <dgm:pt modelId="{8DEF3830-A9F5-F548-B4C7-42DEA027CFC5}" type="pres">
      <dgm:prSet presAssocID="{19992BCB-6679-0741-8D79-C24F3BBCE303}" presName="Name13" presStyleLbl="parChTrans1D2" presStyleIdx="6" presStyleCnt="10"/>
      <dgm:spPr/>
    </dgm:pt>
    <dgm:pt modelId="{A77B4D84-FB60-A246-A60D-CB78D35ED126}" type="pres">
      <dgm:prSet presAssocID="{BF7538D5-A95B-3F47-B1BE-4FA78F7CC2F8}" presName="childText" presStyleLbl="bgAcc1" presStyleIdx="6" presStyleCnt="10">
        <dgm:presLayoutVars>
          <dgm:bulletEnabled val="1"/>
        </dgm:presLayoutVars>
      </dgm:prSet>
      <dgm:spPr/>
    </dgm:pt>
    <dgm:pt modelId="{A8CF8818-3ED5-EF48-BB10-BC983DD1F7CA}" type="pres">
      <dgm:prSet presAssocID="{3426D56C-9B99-DF40-914E-18A349C652E5}" presName="Name13" presStyleLbl="parChTrans1D2" presStyleIdx="7" presStyleCnt="10"/>
      <dgm:spPr/>
    </dgm:pt>
    <dgm:pt modelId="{57CEA4EB-6A17-1148-958E-6F9BD12B947A}" type="pres">
      <dgm:prSet presAssocID="{B968DC80-FF8A-744E-AD9A-F3A6FE388DBD}" presName="childText" presStyleLbl="bgAcc1" presStyleIdx="7" presStyleCnt="10">
        <dgm:presLayoutVars>
          <dgm:bulletEnabled val="1"/>
        </dgm:presLayoutVars>
      </dgm:prSet>
      <dgm:spPr/>
    </dgm:pt>
    <dgm:pt modelId="{DD66F73A-1FD7-2F49-AB73-2BD52FC6002B}" type="pres">
      <dgm:prSet presAssocID="{148E9AB6-C7F3-8D40-835D-317CF67AC548}" presName="root" presStyleCnt="0"/>
      <dgm:spPr/>
    </dgm:pt>
    <dgm:pt modelId="{597FECA1-657A-9C45-9EF2-CAA3B7961F99}" type="pres">
      <dgm:prSet presAssocID="{148E9AB6-C7F3-8D40-835D-317CF67AC548}" presName="rootComposite" presStyleCnt="0"/>
      <dgm:spPr/>
    </dgm:pt>
    <dgm:pt modelId="{CCF5E886-FD20-9143-9103-5E2A38E7DDA7}" type="pres">
      <dgm:prSet presAssocID="{148E9AB6-C7F3-8D40-835D-317CF67AC548}" presName="rootText" presStyleLbl="node1" presStyleIdx="4" presStyleCnt="5"/>
      <dgm:spPr/>
    </dgm:pt>
    <dgm:pt modelId="{17C4E4C5-BE0D-0143-AAB7-10105EB1B587}" type="pres">
      <dgm:prSet presAssocID="{148E9AB6-C7F3-8D40-835D-317CF67AC548}" presName="rootConnector" presStyleLbl="node1" presStyleIdx="4" presStyleCnt="5"/>
      <dgm:spPr/>
    </dgm:pt>
    <dgm:pt modelId="{ABE0007C-BFF3-9A40-A3BD-ACA0C43FA8EC}" type="pres">
      <dgm:prSet presAssocID="{148E9AB6-C7F3-8D40-835D-317CF67AC548}" presName="childShape" presStyleCnt="0"/>
      <dgm:spPr/>
    </dgm:pt>
    <dgm:pt modelId="{233F6FFB-E92C-D94E-9772-E79CBFB92330}" type="pres">
      <dgm:prSet presAssocID="{2F43F514-0EE3-D143-989E-51273D04470B}" presName="Name13" presStyleLbl="parChTrans1D2" presStyleIdx="8" presStyleCnt="10"/>
      <dgm:spPr/>
    </dgm:pt>
    <dgm:pt modelId="{DEF9D3F0-CFEC-0844-A348-ED382B8E24F2}" type="pres">
      <dgm:prSet presAssocID="{423B5E67-2922-E249-B912-A4BA9EA921AA}" presName="childText" presStyleLbl="bgAcc1" presStyleIdx="8" presStyleCnt="10">
        <dgm:presLayoutVars>
          <dgm:bulletEnabled val="1"/>
        </dgm:presLayoutVars>
      </dgm:prSet>
      <dgm:spPr/>
    </dgm:pt>
    <dgm:pt modelId="{13EA3BCB-7526-4C4D-A903-9A66040FCECD}" type="pres">
      <dgm:prSet presAssocID="{A0082546-AFD6-3A46-8699-E698EC5A59DF}" presName="Name13" presStyleLbl="parChTrans1D2" presStyleIdx="9" presStyleCnt="10"/>
      <dgm:spPr/>
    </dgm:pt>
    <dgm:pt modelId="{5190D83E-6E31-7C46-9CCB-2B8C30201BD3}" type="pres">
      <dgm:prSet presAssocID="{D25E30B9-49D8-4B44-B35B-05BDE3567A7C}" presName="childText" presStyleLbl="bgAcc1" presStyleIdx="9" presStyleCnt="10">
        <dgm:presLayoutVars>
          <dgm:bulletEnabled val="1"/>
        </dgm:presLayoutVars>
      </dgm:prSet>
      <dgm:spPr/>
    </dgm:pt>
  </dgm:ptLst>
  <dgm:cxnLst>
    <dgm:cxn modelId="{B7E5408F-468E-8042-BA50-00A643162226}" srcId="{92C33EA2-4E2E-504A-A76C-B3124D01B281}" destId="{7E937B46-F3A4-5945-A3C2-8D4D68C1BFCE}" srcOrd="1" destOrd="0" parTransId="{0EE5A2AA-B6C2-7E44-B665-65066CCE18BD}" sibTransId="{BC0B869F-9FF9-5240-86BC-6ABFD58B84C3}"/>
    <dgm:cxn modelId="{F788C000-11D0-F64E-91C0-2F015FFA85F7}" type="presOf" srcId="{92C33EA2-4E2E-504A-A76C-B3124D01B281}" destId="{A8667AC3-C94A-D44A-B0F4-E13DA093961A}" srcOrd="1" destOrd="0" presId="urn:microsoft.com/office/officeart/2005/8/layout/hierarchy3"/>
    <dgm:cxn modelId="{7A458C2F-18ED-B64E-8835-6C4E7924B77C}" type="presOf" srcId="{AAB8FE22-6135-7446-998A-D2BD885B3249}" destId="{B5DFADEA-368F-054F-93A3-578C18A3EB63}" srcOrd="0" destOrd="0" presId="urn:microsoft.com/office/officeart/2005/8/layout/hierarchy3"/>
    <dgm:cxn modelId="{A7AB0D18-8239-AD46-A73E-04B27AB8BECF}" srcId="{0AE28378-AE10-7D4C-90C8-1CFED4816938}" destId="{B968DC80-FF8A-744E-AD9A-F3A6FE388DBD}" srcOrd="1" destOrd="0" parTransId="{3426D56C-9B99-DF40-914E-18A349C652E5}" sibTransId="{1B3A7171-D665-964F-895B-369C9EE54250}"/>
    <dgm:cxn modelId="{845B039A-618F-6440-B257-E091EFB9AC3D}" srcId="{050EFBE2-2084-DE49-AB28-4116204ED719}" destId="{8CCF9CB3-314B-1B4A-B586-151546EB4A08}" srcOrd="1" destOrd="0" parTransId="{AAB8FE22-6135-7446-998A-D2BD885B3249}" sibTransId="{F6E4ED74-3322-4A46-B927-B0F85D59DFF0}"/>
    <dgm:cxn modelId="{5F1FB8BE-5F25-3941-B502-F522476149C1}" srcId="{148E9AB6-C7F3-8D40-835D-317CF67AC548}" destId="{D25E30B9-49D8-4B44-B35B-05BDE3567A7C}" srcOrd="1" destOrd="0" parTransId="{A0082546-AFD6-3A46-8699-E698EC5A59DF}" sibTransId="{B44109B2-D666-A541-B1EA-B7EB9B98107B}"/>
    <dgm:cxn modelId="{E2F3946D-E5A0-CD45-8D67-6DDD02841692}" type="presOf" srcId="{BF7538D5-A95B-3F47-B1BE-4FA78F7CC2F8}" destId="{A77B4D84-FB60-A246-A60D-CB78D35ED126}" srcOrd="0" destOrd="0" presId="urn:microsoft.com/office/officeart/2005/8/layout/hierarchy3"/>
    <dgm:cxn modelId="{820FA258-5916-584B-B7E7-5F71D396FD9B}" type="presOf" srcId="{C20DD6C5-5446-034E-99E2-10D4D98EF4C0}" destId="{4B3E700E-C0B7-9C44-B4AA-367FF33A6B3D}" srcOrd="0" destOrd="0" presId="urn:microsoft.com/office/officeart/2005/8/layout/hierarchy3"/>
    <dgm:cxn modelId="{4638A886-4697-E446-945E-319B51D34F2E}" type="presOf" srcId="{148E9AB6-C7F3-8D40-835D-317CF67AC548}" destId="{CCF5E886-FD20-9143-9103-5E2A38E7DDA7}" srcOrd="0" destOrd="0" presId="urn:microsoft.com/office/officeart/2005/8/layout/hierarchy3"/>
    <dgm:cxn modelId="{77AC1B74-3F24-3849-9B68-6D11FDFD8A38}" type="presOf" srcId="{3FF6A361-DBB4-4A48-90BF-70B454EDE9E9}" destId="{86C86887-4942-BA48-801B-7D6D894307AC}" srcOrd="0" destOrd="0" presId="urn:microsoft.com/office/officeart/2005/8/layout/hierarchy3"/>
    <dgm:cxn modelId="{5C297904-1086-D543-8D0A-49BB0AA0B716}" type="presOf" srcId="{7E937B46-F3A4-5945-A3C2-8D4D68C1BFCE}" destId="{D37325AB-366B-6546-AE44-6CF153709D78}" srcOrd="0" destOrd="0" presId="urn:microsoft.com/office/officeart/2005/8/layout/hierarchy3"/>
    <dgm:cxn modelId="{D92B5051-281B-EF4C-9030-DB7192896ABF}" type="presOf" srcId="{BAE31B32-5337-5B4B-B74B-CF9CA0643A5F}" destId="{B148BB6F-14B2-1343-BE39-93A313F37B2F}" srcOrd="0" destOrd="0" presId="urn:microsoft.com/office/officeart/2005/8/layout/hierarchy3"/>
    <dgm:cxn modelId="{1C2EB453-9D05-A145-BB28-5A434B664861}" srcId="{E25BD73B-B104-CA49-BE91-9B27DEE167A2}" destId="{BAE31B32-5337-5B4B-B74B-CF9CA0643A5F}" srcOrd="0" destOrd="0" parTransId="{6D295042-5EEE-B845-985E-4FC82297C36B}" sibTransId="{79EDA223-69BE-CC4C-918B-E8897719878B}"/>
    <dgm:cxn modelId="{81C7FD84-45CD-2A4E-AF73-43C048AC8DA5}" type="presOf" srcId="{2F43F514-0EE3-D143-989E-51273D04470B}" destId="{233F6FFB-E92C-D94E-9772-E79CBFB92330}" srcOrd="0" destOrd="0" presId="urn:microsoft.com/office/officeart/2005/8/layout/hierarchy3"/>
    <dgm:cxn modelId="{EDCD6900-B591-164E-BE6B-79AFF560995F}" srcId="{0AE28378-AE10-7D4C-90C8-1CFED4816938}" destId="{BF7538D5-A95B-3F47-B1BE-4FA78F7CC2F8}" srcOrd="0" destOrd="0" parTransId="{19992BCB-6679-0741-8D79-C24F3BBCE303}" sibTransId="{F6A0B1A9-36C4-EC42-8736-CD7F0C0819C0}"/>
    <dgm:cxn modelId="{C6C1F5CD-1B91-BF41-A650-E9A8EA239146}" srcId="{050EFBE2-2084-DE49-AB28-4116204ED719}" destId="{B1254BC9-67D7-C14C-A0CF-CFEFED9BE7B8}" srcOrd="0" destOrd="0" parTransId="{1D2152DB-7185-8A43-BE94-E2C40099984B}" sibTransId="{BA4A2F8D-B2F6-624F-A9D0-4A740B77CE24}"/>
    <dgm:cxn modelId="{02C0A95A-4B82-4D48-B8C2-CC79F6D2B08D}" type="presOf" srcId="{E25BD73B-B104-CA49-BE91-9B27DEE167A2}" destId="{14B9E1BA-DF1D-1346-9FA5-9CDF2B77E527}" srcOrd="0" destOrd="0" presId="urn:microsoft.com/office/officeart/2005/8/layout/hierarchy3"/>
    <dgm:cxn modelId="{D9EFC112-82B0-4A46-A303-8FD0367772D1}" srcId="{59787EDD-0E9B-4842-AA98-55D8A981F947}" destId="{0AE28378-AE10-7D4C-90C8-1CFED4816938}" srcOrd="3" destOrd="0" parTransId="{B2FDC570-607E-7F44-9429-89701AD10BA3}" sibTransId="{D4940C69-088D-C64E-959D-1CDCF0ECE604}"/>
    <dgm:cxn modelId="{C43AD2E4-0A08-6C40-982A-37BAA4B34F3F}" type="presOf" srcId="{19992BCB-6679-0741-8D79-C24F3BBCE303}" destId="{8DEF3830-A9F5-F548-B4C7-42DEA027CFC5}" srcOrd="0" destOrd="0" presId="urn:microsoft.com/office/officeart/2005/8/layout/hierarchy3"/>
    <dgm:cxn modelId="{65F4541F-744E-0F41-BF6D-F5D64791FE25}" type="presOf" srcId="{0EE5A2AA-B6C2-7E44-B665-65066CCE18BD}" destId="{1C91CC08-07D8-3840-AE39-E9767646C6F8}" srcOrd="0" destOrd="0" presId="urn:microsoft.com/office/officeart/2005/8/layout/hierarchy3"/>
    <dgm:cxn modelId="{7F93489B-2EB8-3B4B-8020-4A032A2C0572}" type="presOf" srcId="{050EFBE2-2084-DE49-AB28-4116204ED719}" destId="{3B039B04-ED15-4A4F-A23C-C3204E6EE3AE}" srcOrd="1" destOrd="0" presId="urn:microsoft.com/office/officeart/2005/8/layout/hierarchy3"/>
    <dgm:cxn modelId="{97C8358D-B9D5-5F4A-9CED-8ABA8D1B6CA7}" type="presOf" srcId="{B968DC80-FF8A-744E-AD9A-F3A6FE388DBD}" destId="{57CEA4EB-6A17-1148-958E-6F9BD12B947A}" srcOrd="0" destOrd="0" presId="urn:microsoft.com/office/officeart/2005/8/layout/hierarchy3"/>
    <dgm:cxn modelId="{16ACDC99-9D48-1347-AA0A-A071CE92F645}" type="presOf" srcId="{1D2152DB-7185-8A43-BE94-E2C40099984B}" destId="{DF92D5FC-2506-394C-89BD-4C10E607751E}" srcOrd="0" destOrd="0" presId="urn:microsoft.com/office/officeart/2005/8/layout/hierarchy3"/>
    <dgm:cxn modelId="{EC754106-E87F-B743-B54A-2AA3D45C9B76}" srcId="{92C33EA2-4E2E-504A-A76C-B3124D01B281}" destId="{C20DD6C5-5446-034E-99E2-10D4D98EF4C0}" srcOrd="0" destOrd="0" parTransId="{C573780B-2814-3747-B00B-E59CB6096346}" sibTransId="{B9B9F3C1-E367-8C47-BE96-DA52C996232C}"/>
    <dgm:cxn modelId="{9664CFD2-6090-9344-9A11-633B272D3817}" srcId="{59787EDD-0E9B-4842-AA98-55D8A981F947}" destId="{050EFBE2-2084-DE49-AB28-4116204ED719}" srcOrd="1" destOrd="0" parTransId="{4C16519E-59DF-1C4A-A127-440E91CB9664}" sibTransId="{5B7583F2-7E49-3946-A279-2122E639969D}"/>
    <dgm:cxn modelId="{AF2FFD2B-32A5-A446-BFFE-132932541707}" srcId="{59787EDD-0E9B-4842-AA98-55D8A981F947}" destId="{92C33EA2-4E2E-504A-A76C-B3124D01B281}" srcOrd="2" destOrd="0" parTransId="{04629A14-53EA-FC43-8F40-1331A43007EC}" sibTransId="{8D2D4115-86B3-CC46-9BE5-CCE090B471D7}"/>
    <dgm:cxn modelId="{DA003AE3-BF6D-3644-8792-A8B20416A926}" type="presOf" srcId="{423B5E67-2922-E249-B912-A4BA9EA921AA}" destId="{DEF9D3F0-CFEC-0844-A348-ED382B8E24F2}" srcOrd="0" destOrd="0" presId="urn:microsoft.com/office/officeart/2005/8/layout/hierarchy3"/>
    <dgm:cxn modelId="{B9DF40D7-4A40-8241-AFAC-C1C730BE6AF6}" type="presOf" srcId="{59787EDD-0E9B-4842-AA98-55D8A981F947}" destId="{45FD6014-AF69-BC4B-8BA8-B5D8C7D8CB52}" srcOrd="0" destOrd="0" presId="urn:microsoft.com/office/officeart/2005/8/layout/hierarchy3"/>
    <dgm:cxn modelId="{6A63EE36-96F5-5544-AADE-570DAD4B5E43}" type="presOf" srcId="{050EFBE2-2084-DE49-AB28-4116204ED719}" destId="{62C68AEB-051A-D949-833B-9200E5F7E3CF}" srcOrd="0" destOrd="0" presId="urn:microsoft.com/office/officeart/2005/8/layout/hierarchy3"/>
    <dgm:cxn modelId="{D94C9E2F-29CF-9E49-B637-B2FF8111965E}" type="presOf" srcId="{D25E30B9-49D8-4B44-B35B-05BDE3567A7C}" destId="{5190D83E-6E31-7C46-9CCB-2B8C30201BD3}" srcOrd="0" destOrd="0" presId="urn:microsoft.com/office/officeart/2005/8/layout/hierarchy3"/>
    <dgm:cxn modelId="{3AE3D48C-8282-5C44-8A13-A34AFD3E858B}" type="presOf" srcId="{0AE28378-AE10-7D4C-90C8-1CFED4816938}" destId="{269BA7CA-6C9F-684F-8F8C-BE9A7AE74F88}" srcOrd="0" destOrd="0" presId="urn:microsoft.com/office/officeart/2005/8/layout/hierarchy3"/>
    <dgm:cxn modelId="{2DB53606-9E8D-7043-96CF-E5E766A0A829}" type="presOf" srcId="{3426D56C-9B99-DF40-914E-18A349C652E5}" destId="{A8CF8818-3ED5-EF48-BB10-BC983DD1F7CA}" srcOrd="0" destOrd="0" presId="urn:microsoft.com/office/officeart/2005/8/layout/hierarchy3"/>
    <dgm:cxn modelId="{78ED8E9D-EC51-AE44-9A39-F41077222A46}" srcId="{59787EDD-0E9B-4842-AA98-55D8A981F947}" destId="{148E9AB6-C7F3-8D40-835D-317CF67AC548}" srcOrd="4" destOrd="0" parTransId="{A04C7699-3959-5841-AB28-785DE538128B}" sibTransId="{6BF4D721-2615-E648-8D44-ABD217EC7C76}"/>
    <dgm:cxn modelId="{79667961-D6BD-C842-9659-B3849382B230}" type="presOf" srcId="{6D295042-5EEE-B845-985E-4FC82297C36B}" destId="{9616F845-0265-4346-BF61-003D60A0F87E}" srcOrd="0" destOrd="0" presId="urn:microsoft.com/office/officeart/2005/8/layout/hierarchy3"/>
    <dgm:cxn modelId="{E228EA36-FA07-E74F-AEEB-ADEBFC5B5BE0}" type="presOf" srcId="{A0082546-AFD6-3A46-8699-E698EC5A59DF}" destId="{13EA3BCB-7526-4C4D-A903-9A66040FCECD}" srcOrd="0" destOrd="0" presId="urn:microsoft.com/office/officeart/2005/8/layout/hierarchy3"/>
    <dgm:cxn modelId="{8800E9FB-5F34-D243-8634-DBF5AF8F33BB}" type="presOf" srcId="{9E0260A9-8DEF-0F4C-8D62-369935B7F84E}" destId="{465BEC9C-F096-5C44-8022-FDA419DF6E0B}" srcOrd="0" destOrd="0" presId="urn:microsoft.com/office/officeart/2005/8/layout/hierarchy3"/>
    <dgm:cxn modelId="{2BF32E62-94CA-6242-ABF7-535E49B4E49F}" type="presOf" srcId="{0AE28378-AE10-7D4C-90C8-1CFED4816938}" destId="{113D9CD0-9FCC-FE43-83FA-B846269CE40A}" srcOrd="1" destOrd="0" presId="urn:microsoft.com/office/officeart/2005/8/layout/hierarchy3"/>
    <dgm:cxn modelId="{73079616-72B4-874F-A483-27DBFEFD34B2}" type="presOf" srcId="{148E9AB6-C7F3-8D40-835D-317CF67AC548}" destId="{17C4E4C5-BE0D-0143-AAB7-10105EB1B587}" srcOrd="1" destOrd="0" presId="urn:microsoft.com/office/officeart/2005/8/layout/hierarchy3"/>
    <dgm:cxn modelId="{92771A4F-9DE0-3E4C-B616-809606C47BEF}" type="presOf" srcId="{E25BD73B-B104-CA49-BE91-9B27DEE167A2}" destId="{F0C6A621-64F6-C24E-98F7-5E6BCD5DD9BD}" srcOrd="1" destOrd="0" presId="urn:microsoft.com/office/officeart/2005/8/layout/hierarchy3"/>
    <dgm:cxn modelId="{599F4708-538C-A94E-B06C-E2DFCA27519F}" srcId="{59787EDD-0E9B-4842-AA98-55D8A981F947}" destId="{E25BD73B-B104-CA49-BE91-9B27DEE167A2}" srcOrd="0" destOrd="0" parTransId="{1794820A-D7F7-3B4A-ADC6-B6386EDE5755}" sibTransId="{041DB3A7-C686-714B-9A14-B87789A40366}"/>
    <dgm:cxn modelId="{C4373622-F252-AA46-8FFB-2A671D55E5C6}" srcId="{148E9AB6-C7F3-8D40-835D-317CF67AC548}" destId="{423B5E67-2922-E249-B912-A4BA9EA921AA}" srcOrd="0" destOrd="0" parTransId="{2F43F514-0EE3-D143-989E-51273D04470B}" sibTransId="{79F99FB0-B588-8F4E-8A8F-0BDD48C438BA}"/>
    <dgm:cxn modelId="{75475A61-0714-564B-AF94-4185CDA3D5D3}" type="presOf" srcId="{8CCF9CB3-314B-1B4A-B586-151546EB4A08}" destId="{C5593F82-BB97-4941-9B2D-2F111D601CDD}" srcOrd="0" destOrd="0" presId="urn:microsoft.com/office/officeart/2005/8/layout/hierarchy3"/>
    <dgm:cxn modelId="{4F5111FF-2A0B-0045-A112-00635CBA8D50}" type="presOf" srcId="{92C33EA2-4E2E-504A-A76C-B3124D01B281}" destId="{9FD3461C-56DF-814E-9A40-502A0DE0A179}" srcOrd="0" destOrd="0" presId="urn:microsoft.com/office/officeart/2005/8/layout/hierarchy3"/>
    <dgm:cxn modelId="{F4859DF8-8EAA-2D46-B33E-080E3460ECF8}" srcId="{E25BD73B-B104-CA49-BE91-9B27DEE167A2}" destId="{9E0260A9-8DEF-0F4C-8D62-369935B7F84E}" srcOrd="1" destOrd="0" parTransId="{3FF6A361-DBB4-4A48-90BF-70B454EDE9E9}" sibTransId="{BA9F43AA-1DAD-B747-ABC6-5AFFCF3CA12F}"/>
    <dgm:cxn modelId="{A099B7D4-1279-B843-956D-3FDE88A6F8EB}" type="presOf" srcId="{B1254BC9-67D7-C14C-A0CF-CFEFED9BE7B8}" destId="{24BDD104-139E-AA49-A8F9-18EB5343078F}" srcOrd="0" destOrd="0" presId="urn:microsoft.com/office/officeart/2005/8/layout/hierarchy3"/>
    <dgm:cxn modelId="{264861F4-2AA2-2747-A8D8-FE5AAC1D1A95}" type="presOf" srcId="{C573780B-2814-3747-B00B-E59CB6096346}" destId="{73FDC362-D8E9-B344-B643-1A57E09365D2}" srcOrd="0" destOrd="0" presId="urn:microsoft.com/office/officeart/2005/8/layout/hierarchy3"/>
    <dgm:cxn modelId="{5859124D-26DE-F843-8276-3989CF09118B}" type="presParOf" srcId="{45FD6014-AF69-BC4B-8BA8-B5D8C7D8CB52}" destId="{E67232CC-0AE8-034D-937C-324BC5697FA3}" srcOrd="0" destOrd="0" presId="urn:microsoft.com/office/officeart/2005/8/layout/hierarchy3"/>
    <dgm:cxn modelId="{C986247F-F238-EA4F-8C29-014EBA7C7360}" type="presParOf" srcId="{E67232CC-0AE8-034D-937C-324BC5697FA3}" destId="{96FFB00B-1650-8E48-8F21-CF39A6457D7A}" srcOrd="0" destOrd="0" presId="urn:microsoft.com/office/officeart/2005/8/layout/hierarchy3"/>
    <dgm:cxn modelId="{6D32DFA6-F014-3848-9B6B-EBA48ACFE18B}" type="presParOf" srcId="{96FFB00B-1650-8E48-8F21-CF39A6457D7A}" destId="{14B9E1BA-DF1D-1346-9FA5-9CDF2B77E527}" srcOrd="0" destOrd="0" presId="urn:microsoft.com/office/officeart/2005/8/layout/hierarchy3"/>
    <dgm:cxn modelId="{E2A47F7B-0795-EC40-95D6-565AEF044149}" type="presParOf" srcId="{96FFB00B-1650-8E48-8F21-CF39A6457D7A}" destId="{F0C6A621-64F6-C24E-98F7-5E6BCD5DD9BD}" srcOrd="1" destOrd="0" presId="urn:microsoft.com/office/officeart/2005/8/layout/hierarchy3"/>
    <dgm:cxn modelId="{F504FB26-D59E-4840-AD0C-5E8DB34167CA}" type="presParOf" srcId="{E67232CC-0AE8-034D-937C-324BC5697FA3}" destId="{8F70EDAC-FA70-844C-9F94-CCD7EA8569FA}" srcOrd="1" destOrd="0" presId="urn:microsoft.com/office/officeart/2005/8/layout/hierarchy3"/>
    <dgm:cxn modelId="{EBEB5C12-502C-C043-8854-9341D6E7F205}" type="presParOf" srcId="{8F70EDAC-FA70-844C-9F94-CCD7EA8569FA}" destId="{9616F845-0265-4346-BF61-003D60A0F87E}" srcOrd="0" destOrd="0" presId="urn:microsoft.com/office/officeart/2005/8/layout/hierarchy3"/>
    <dgm:cxn modelId="{FD0A7168-A2F7-DF4D-A978-67D073477861}" type="presParOf" srcId="{8F70EDAC-FA70-844C-9F94-CCD7EA8569FA}" destId="{B148BB6F-14B2-1343-BE39-93A313F37B2F}" srcOrd="1" destOrd="0" presId="urn:microsoft.com/office/officeart/2005/8/layout/hierarchy3"/>
    <dgm:cxn modelId="{DB5F1009-7FA3-5640-B433-CA9A14B4E35A}" type="presParOf" srcId="{8F70EDAC-FA70-844C-9F94-CCD7EA8569FA}" destId="{86C86887-4942-BA48-801B-7D6D894307AC}" srcOrd="2" destOrd="0" presId="urn:microsoft.com/office/officeart/2005/8/layout/hierarchy3"/>
    <dgm:cxn modelId="{4A618CCB-0F61-5E43-812A-37ADC55AEA2D}" type="presParOf" srcId="{8F70EDAC-FA70-844C-9F94-CCD7EA8569FA}" destId="{465BEC9C-F096-5C44-8022-FDA419DF6E0B}" srcOrd="3" destOrd="0" presId="urn:microsoft.com/office/officeart/2005/8/layout/hierarchy3"/>
    <dgm:cxn modelId="{3438A7E0-B01A-1B4F-AAF6-7B6F5EC270D3}" type="presParOf" srcId="{45FD6014-AF69-BC4B-8BA8-B5D8C7D8CB52}" destId="{CAB057CD-ED72-9E4B-833E-D4E07C156060}" srcOrd="1" destOrd="0" presId="urn:microsoft.com/office/officeart/2005/8/layout/hierarchy3"/>
    <dgm:cxn modelId="{2E46C271-C284-3E45-9745-02FC7612AC15}" type="presParOf" srcId="{CAB057CD-ED72-9E4B-833E-D4E07C156060}" destId="{F6E07326-8814-A945-987F-D60CB82F254F}" srcOrd="0" destOrd="0" presId="urn:microsoft.com/office/officeart/2005/8/layout/hierarchy3"/>
    <dgm:cxn modelId="{11F13312-3219-9C4D-A48F-EEBBD1ADD1C4}" type="presParOf" srcId="{F6E07326-8814-A945-987F-D60CB82F254F}" destId="{62C68AEB-051A-D949-833B-9200E5F7E3CF}" srcOrd="0" destOrd="0" presId="urn:microsoft.com/office/officeart/2005/8/layout/hierarchy3"/>
    <dgm:cxn modelId="{D84B7B21-BAB6-F040-B059-ADBA8DED9C3F}" type="presParOf" srcId="{F6E07326-8814-A945-987F-D60CB82F254F}" destId="{3B039B04-ED15-4A4F-A23C-C3204E6EE3AE}" srcOrd="1" destOrd="0" presId="urn:microsoft.com/office/officeart/2005/8/layout/hierarchy3"/>
    <dgm:cxn modelId="{05B29818-B040-6948-9407-C2C2AE9E8A2A}" type="presParOf" srcId="{CAB057CD-ED72-9E4B-833E-D4E07C156060}" destId="{F6702B49-DFED-594F-B63C-EF67A2240620}" srcOrd="1" destOrd="0" presId="urn:microsoft.com/office/officeart/2005/8/layout/hierarchy3"/>
    <dgm:cxn modelId="{1A427121-BFE5-9445-9C4C-9E4BA0041E5F}" type="presParOf" srcId="{F6702B49-DFED-594F-B63C-EF67A2240620}" destId="{DF92D5FC-2506-394C-89BD-4C10E607751E}" srcOrd="0" destOrd="0" presId="urn:microsoft.com/office/officeart/2005/8/layout/hierarchy3"/>
    <dgm:cxn modelId="{5D056830-86BA-2942-8CF4-2B20AA2D37E1}" type="presParOf" srcId="{F6702B49-DFED-594F-B63C-EF67A2240620}" destId="{24BDD104-139E-AA49-A8F9-18EB5343078F}" srcOrd="1" destOrd="0" presId="urn:microsoft.com/office/officeart/2005/8/layout/hierarchy3"/>
    <dgm:cxn modelId="{FB27DAE0-566F-DE48-A9C2-56E7FD065545}" type="presParOf" srcId="{F6702B49-DFED-594F-B63C-EF67A2240620}" destId="{B5DFADEA-368F-054F-93A3-578C18A3EB63}" srcOrd="2" destOrd="0" presId="urn:microsoft.com/office/officeart/2005/8/layout/hierarchy3"/>
    <dgm:cxn modelId="{9D48AF9C-47E6-BE4F-80D2-0EFF90EB91DA}" type="presParOf" srcId="{F6702B49-DFED-594F-B63C-EF67A2240620}" destId="{C5593F82-BB97-4941-9B2D-2F111D601CDD}" srcOrd="3" destOrd="0" presId="urn:microsoft.com/office/officeart/2005/8/layout/hierarchy3"/>
    <dgm:cxn modelId="{FF662935-E989-DC48-8D9D-7D81FAA9F2D0}" type="presParOf" srcId="{45FD6014-AF69-BC4B-8BA8-B5D8C7D8CB52}" destId="{A0847E2E-8C4A-1141-A2D8-0749AD914656}" srcOrd="2" destOrd="0" presId="urn:microsoft.com/office/officeart/2005/8/layout/hierarchy3"/>
    <dgm:cxn modelId="{A7EF4C79-2BFD-DD41-BFD6-B4656A23A5E2}" type="presParOf" srcId="{A0847E2E-8C4A-1141-A2D8-0749AD914656}" destId="{0DCF0DB9-1C63-684C-9152-308F185F4E78}" srcOrd="0" destOrd="0" presId="urn:microsoft.com/office/officeart/2005/8/layout/hierarchy3"/>
    <dgm:cxn modelId="{F30800D2-C88C-3B48-B6A5-514107896F98}" type="presParOf" srcId="{0DCF0DB9-1C63-684C-9152-308F185F4E78}" destId="{9FD3461C-56DF-814E-9A40-502A0DE0A179}" srcOrd="0" destOrd="0" presId="urn:microsoft.com/office/officeart/2005/8/layout/hierarchy3"/>
    <dgm:cxn modelId="{8F73810C-D21A-7E4E-8955-5440B2C73D17}" type="presParOf" srcId="{0DCF0DB9-1C63-684C-9152-308F185F4E78}" destId="{A8667AC3-C94A-D44A-B0F4-E13DA093961A}" srcOrd="1" destOrd="0" presId="urn:microsoft.com/office/officeart/2005/8/layout/hierarchy3"/>
    <dgm:cxn modelId="{F95C496E-E224-4C48-B7DC-BFA83CB9FC84}" type="presParOf" srcId="{A0847E2E-8C4A-1141-A2D8-0749AD914656}" destId="{E300F9CB-4647-AE40-847A-C41359B691A1}" srcOrd="1" destOrd="0" presId="urn:microsoft.com/office/officeart/2005/8/layout/hierarchy3"/>
    <dgm:cxn modelId="{64A5469B-35B7-604C-9BCF-C39368E28F25}" type="presParOf" srcId="{E300F9CB-4647-AE40-847A-C41359B691A1}" destId="{73FDC362-D8E9-B344-B643-1A57E09365D2}" srcOrd="0" destOrd="0" presId="urn:microsoft.com/office/officeart/2005/8/layout/hierarchy3"/>
    <dgm:cxn modelId="{ECF20094-4BBC-D640-8227-B9C2663EE8D9}" type="presParOf" srcId="{E300F9CB-4647-AE40-847A-C41359B691A1}" destId="{4B3E700E-C0B7-9C44-B4AA-367FF33A6B3D}" srcOrd="1" destOrd="0" presId="urn:microsoft.com/office/officeart/2005/8/layout/hierarchy3"/>
    <dgm:cxn modelId="{17474DEA-7D19-1243-8330-44E6CA988B92}" type="presParOf" srcId="{E300F9CB-4647-AE40-847A-C41359B691A1}" destId="{1C91CC08-07D8-3840-AE39-E9767646C6F8}" srcOrd="2" destOrd="0" presId="urn:microsoft.com/office/officeart/2005/8/layout/hierarchy3"/>
    <dgm:cxn modelId="{9A84CDE6-5AC1-A04F-90DF-9005CBE31F5B}" type="presParOf" srcId="{E300F9CB-4647-AE40-847A-C41359B691A1}" destId="{D37325AB-366B-6546-AE44-6CF153709D78}" srcOrd="3" destOrd="0" presId="urn:microsoft.com/office/officeart/2005/8/layout/hierarchy3"/>
    <dgm:cxn modelId="{9F4C1C06-3274-5F41-B18F-59D5677B9B39}" type="presParOf" srcId="{45FD6014-AF69-BC4B-8BA8-B5D8C7D8CB52}" destId="{FE000898-5D7F-E146-927D-C5BF48EE523E}" srcOrd="3" destOrd="0" presId="urn:microsoft.com/office/officeart/2005/8/layout/hierarchy3"/>
    <dgm:cxn modelId="{5DC4116C-9D07-7644-980F-A5C274DD7212}" type="presParOf" srcId="{FE000898-5D7F-E146-927D-C5BF48EE523E}" destId="{8E3BE007-1B0D-A944-A66A-468ACDC85154}" srcOrd="0" destOrd="0" presId="urn:microsoft.com/office/officeart/2005/8/layout/hierarchy3"/>
    <dgm:cxn modelId="{4C740675-2B42-DB44-91D3-0B341F553681}" type="presParOf" srcId="{8E3BE007-1B0D-A944-A66A-468ACDC85154}" destId="{269BA7CA-6C9F-684F-8F8C-BE9A7AE74F88}" srcOrd="0" destOrd="0" presId="urn:microsoft.com/office/officeart/2005/8/layout/hierarchy3"/>
    <dgm:cxn modelId="{5ACE01EE-E8CC-B242-BCAD-C09E57F149A2}" type="presParOf" srcId="{8E3BE007-1B0D-A944-A66A-468ACDC85154}" destId="{113D9CD0-9FCC-FE43-83FA-B846269CE40A}" srcOrd="1" destOrd="0" presId="urn:microsoft.com/office/officeart/2005/8/layout/hierarchy3"/>
    <dgm:cxn modelId="{F9834D45-EFED-1D47-9734-E2BD6BAD0B6C}" type="presParOf" srcId="{FE000898-5D7F-E146-927D-C5BF48EE523E}" destId="{184A6A98-7AF2-6C45-B8A4-7BE45CEEC0E9}" srcOrd="1" destOrd="0" presId="urn:microsoft.com/office/officeart/2005/8/layout/hierarchy3"/>
    <dgm:cxn modelId="{920344D6-5794-7C4E-BEDE-D2134AE6085E}" type="presParOf" srcId="{184A6A98-7AF2-6C45-B8A4-7BE45CEEC0E9}" destId="{8DEF3830-A9F5-F548-B4C7-42DEA027CFC5}" srcOrd="0" destOrd="0" presId="urn:microsoft.com/office/officeart/2005/8/layout/hierarchy3"/>
    <dgm:cxn modelId="{34F104E0-DDF8-A548-A492-95BBA81B21E6}" type="presParOf" srcId="{184A6A98-7AF2-6C45-B8A4-7BE45CEEC0E9}" destId="{A77B4D84-FB60-A246-A60D-CB78D35ED126}" srcOrd="1" destOrd="0" presId="urn:microsoft.com/office/officeart/2005/8/layout/hierarchy3"/>
    <dgm:cxn modelId="{0FA1A78A-F887-8748-B7E5-05CE338A1BDC}" type="presParOf" srcId="{184A6A98-7AF2-6C45-B8A4-7BE45CEEC0E9}" destId="{A8CF8818-3ED5-EF48-BB10-BC983DD1F7CA}" srcOrd="2" destOrd="0" presId="urn:microsoft.com/office/officeart/2005/8/layout/hierarchy3"/>
    <dgm:cxn modelId="{57D44DF4-71C4-A54A-B658-EAC8F51B9778}" type="presParOf" srcId="{184A6A98-7AF2-6C45-B8A4-7BE45CEEC0E9}" destId="{57CEA4EB-6A17-1148-958E-6F9BD12B947A}" srcOrd="3" destOrd="0" presId="urn:microsoft.com/office/officeart/2005/8/layout/hierarchy3"/>
    <dgm:cxn modelId="{E92A8AB3-8C87-234A-B6B3-631278109D7A}" type="presParOf" srcId="{45FD6014-AF69-BC4B-8BA8-B5D8C7D8CB52}" destId="{DD66F73A-1FD7-2F49-AB73-2BD52FC6002B}" srcOrd="4" destOrd="0" presId="urn:microsoft.com/office/officeart/2005/8/layout/hierarchy3"/>
    <dgm:cxn modelId="{4932EFBC-C694-2847-A936-E2E5F2CEA6D1}" type="presParOf" srcId="{DD66F73A-1FD7-2F49-AB73-2BD52FC6002B}" destId="{597FECA1-657A-9C45-9EF2-CAA3B7961F99}" srcOrd="0" destOrd="0" presId="urn:microsoft.com/office/officeart/2005/8/layout/hierarchy3"/>
    <dgm:cxn modelId="{57AE11EB-A5BE-264C-8460-4FB8B02E7A33}" type="presParOf" srcId="{597FECA1-657A-9C45-9EF2-CAA3B7961F99}" destId="{CCF5E886-FD20-9143-9103-5E2A38E7DDA7}" srcOrd="0" destOrd="0" presId="urn:microsoft.com/office/officeart/2005/8/layout/hierarchy3"/>
    <dgm:cxn modelId="{A7CF2BFA-71C2-B04A-BD25-37A29A891677}" type="presParOf" srcId="{597FECA1-657A-9C45-9EF2-CAA3B7961F99}" destId="{17C4E4C5-BE0D-0143-AAB7-10105EB1B587}" srcOrd="1" destOrd="0" presId="urn:microsoft.com/office/officeart/2005/8/layout/hierarchy3"/>
    <dgm:cxn modelId="{FD749900-9D45-D945-ACCD-52A24AC9DC5F}" type="presParOf" srcId="{DD66F73A-1FD7-2F49-AB73-2BD52FC6002B}" destId="{ABE0007C-BFF3-9A40-A3BD-ACA0C43FA8EC}" srcOrd="1" destOrd="0" presId="urn:microsoft.com/office/officeart/2005/8/layout/hierarchy3"/>
    <dgm:cxn modelId="{9A1FCB12-9090-0D4D-AFA3-209196B11DCF}" type="presParOf" srcId="{ABE0007C-BFF3-9A40-A3BD-ACA0C43FA8EC}" destId="{233F6FFB-E92C-D94E-9772-E79CBFB92330}" srcOrd="0" destOrd="0" presId="urn:microsoft.com/office/officeart/2005/8/layout/hierarchy3"/>
    <dgm:cxn modelId="{8BF9922D-E1CB-9F43-9485-A919C7706969}" type="presParOf" srcId="{ABE0007C-BFF3-9A40-A3BD-ACA0C43FA8EC}" destId="{DEF9D3F0-CFEC-0844-A348-ED382B8E24F2}" srcOrd="1" destOrd="0" presId="urn:microsoft.com/office/officeart/2005/8/layout/hierarchy3"/>
    <dgm:cxn modelId="{EFFA601A-C598-A540-AF71-EA192BE8EFC5}" type="presParOf" srcId="{ABE0007C-BFF3-9A40-A3BD-ACA0C43FA8EC}" destId="{13EA3BCB-7526-4C4D-A903-9A66040FCECD}" srcOrd="2" destOrd="0" presId="urn:microsoft.com/office/officeart/2005/8/layout/hierarchy3"/>
    <dgm:cxn modelId="{530CBCBB-FEEF-0643-9239-F6BDC9D2105D}" type="presParOf" srcId="{ABE0007C-BFF3-9A40-A3BD-ACA0C43FA8EC}" destId="{5190D83E-6E31-7C46-9CCB-2B8C30201BD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E1408-83F6-4CF5-AD41-55F19407EA2C}">
      <dsp:nvSpPr>
        <dsp:cNvPr id="0" name=""/>
        <dsp:cNvSpPr/>
      </dsp:nvSpPr>
      <dsp:spPr>
        <a:xfrm>
          <a:off x="834059" y="0"/>
          <a:ext cx="9452668" cy="5942181"/>
        </a:xfrm>
        <a:prstGeom prst="rightArrow">
          <a:avLst/>
        </a:prstGeom>
        <a:solidFill>
          <a:schemeClr val="dk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06C447C-5E0D-4544-81FE-8EE7AD23B2D5}">
      <dsp:nvSpPr>
        <dsp:cNvPr id="0" name=""/>
        <dsp:cNvSpPr/>
      </dsp:nvSpPr>
      <dsp:spPr>
        <a:xfrm>
          <a:off x="4259" y="1782654"/>
          <a:ext cx="2135138" cy="23768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2002 Version 1</a:t>
          </a:r>
        </a:p>
        <a:p>
          <a:pPr marL="114300" lvl="1" indent="-114300" algn="l" defTabSz="533400">
            <a:lnSpc>
              <a:spcPct val="90000"/>
            </a:lnSpc>
            <a:spcBef>
              <a:spcPct val="0"/>
            </a:spcBef>
            <a:spcAft>
              <a:spcPct val="15000"/>
            </a:spcAft>
            <a:buChar char="•"/>
          </a:pPr>
          <a:r>
            <a:rPr lang="en-US" sz="1200" kern="1200" dirty="0"/>
            <a:t>Initial Project Proposal (v1)</a:t>
          </a:r>
        </a:p>
        <a:p>
          <a:pPr marL="228600" lvl="2" indent="-114300" algn="l" defTabSz="533400">
            <a:lnSpc>
              <a:spcPct val="90000"/>
            </a:lnSpc>
            <a:spcBef>
              <a:spcPct val="0"/>
            </a:spcBef>
            <a:spcAft>
              <a:spcPct val="15000"/>
            </a:spcAft>
            <a:buChar char="•"/>
          </a:pPr>
          <a:r>
            <a:rPr lang="en-US" sz="1200" kern="1200" dirty="0"/>
            <a:t>120 thermodynamic  properties </a:t>
          </a:r>
        </a:p>
        <a:p>
          <a:pPr marL="228600" lvl="2" indent="-114300" algn="l" defTabSz="533400">
            <a:lnSpc>
              <a:spcPct val="90000"/>
            </a:lnSpc>
            <a:spcBef>
              <a:spcPct val="0"/>
            </a:spcBef>
            <a:spcAft>
              <a:spcPct val="15000"/>
            </a:spcAft>
            <a:buChar char="•"/>
          </a:pPr>
          <a:r>
            <a:rPr lang="en-US" sz="1200" kern="1200" dirty="0"/>
            <a:t>Pure or multicomponent systems</a:t>
          </a:r>
        </a:p>
        <a:p>
          <a:pPr marL="228600" lvl="2" indent="-114300" algn="l" defTabSz="533400">
            <a:lnSpc>
              <a:spcPct val="90000"/>
            </a:lnSpc>
            <a:spcBef>
              <a:spcPct val="0"/>
            </a:spcBef>
            <a:spcAft>
              <a:spcPct val="15000"/>
            </a:spcAft>
            <a:buChar char="•"/>
          </a:pPr>
          <a:r>
            <a:rPr lang="en-US" sz="1200" kern="1200" dirty="0"/>
            <a:t>Chemical reactions</a:t>
          </a:r>
        </a:p>
        <a:p>
          <a:pPr marL="228600" lvl="2" indent="-114300" algn="l" defTabSz="533400">
            <a:lnSpc>
              <a:spcPct val="90000"/>
            </a:lnSpc>
            <a:spcBef>
              <a:spcPct val="0"/>
            </a:spcBef>
            <a:spcAft>
              <a:spcPct val="15000"/>
            </a:spcAft>
            <a:buChar char="•"/>
          </a:pPr>
          <a:r>
            <a:rPr lang="en-US" sz="1200" kern="1200" dirty="0"/>
            <a:t>Experimental data only</a:t>
          </a:r>
        </a:p>
      </dsp:txBody>
      <dsp:txXfrm>
        <a:off x="108488" y="1886883"/>
        <a:ext cx="1926680" cy="2168414"/>
      </dsp:txXfrm>
    </dsp:sp>
    <dsp:sp modelId="{3639B7BB-0ECC-4368-87CD-DDF3E23FAB7D}">
      <dsp:nvSpPr>
        <dsp:cNvPr id="0" name=""/>
        <dsp:cNvSpPr/>
      </dsp:nvSpPr>
      <dsp:spPr>
        <a:xfrm>
          <a:off x="2248541" y="1782654"/>
          <a:ext cx="2135138" cy="23768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2003 Version 2</a:t>
          </a:r>
        </a:p>
        <a:p>
          <a:pPr marL="114300" lvl="1" indent="-114300" algn="l" defTabSz="533400">
            <a:lnSpc>
              <a:spcPct val="90000"/>
            </a:lnSpc>
            <a:spcBef>
              <a:spcPct val="0"/>
            </a:spcBef>
            <a:spcAft>
              <a:spcPct val="15000"/>
            </a:spcAft>
            <a:buChar char="•"/>
          </a:pPr>
          <a:r>
            <a:rPr lang="en-US" sz="1200" kern="1200" dirty="0"/>
            <a:t>Addendum for uncertainty  (2003)</a:t>
          </a:r>
        </a:p>
        <a:p>
          <a:pPr marL="114300" lvl="1" indent="-114300" algn="l" defTabSz="533400">
            <a:lnSpc>
              <a:spcPct val="90000"/>
            </a:lnSpc>
            <a:spcBef>
              <a:spcPct val="0"/>
            </a:spcBef>
            <a:spcAft>
              <a:spcPct val="15000"/>
            </a:spcAft>
            <a:buChar char="•"/>
          </a:pPr>
          <a:r>
            <a:rPr lang="en-US" sz="1200" kern="1200" dirty="0"/>
            <a:t>Addendum for other Data types:</a:t>
          </a:r>
        </a:p>
        <a:p>
          <a:pPr marL="228600" lvl="2" indent="-114300" algn="l" defTabSz="533400">
            <a:lnSpc>
              <a:spcPct val="90000"/>
            </a:lnSpc>
            <a:spcBef>
              <a:spcPct val="0"/>
            </a:spcBef>
            <a:spcAft>
              <a:spcPct val="15000"/>
            </a:spcAft>
            <a:buChar char="•"/>
          </a:pPr>
          <a:r>
            <a:rPr lang="en-US" sz="1200" kern="1200" dirty="0"/>
            <a:t>Critically evaluated</a:t>
          </a:r>
        </a:p>
        <a:p>
          <a:pPr marL="228600" lvl="2" indent="-114300" algn="l" defTabSz="533400">
            <a:lnSpc>
              <a:spcPct val="90000"/>
            </a:lnSpc>
            <a:spcBef>
              <a:spcPct val="0"/>
            </a:spcBef>
            <a:spcAft>
              <a:spcPct val="15000"/>
            </a:spcAft>
            <a:buChar char="•"/>
          </a:pPr>
          <a:r>
            <a:rPr lang="en-US" sz="1200" kern="1200" dirty="0"/>
            <a:t>predicted</a:t>
          </a:r>
        </a:p>
        <a:p>
          <a:pPr marL="114300" lvl="1" indent="-114300" algn="l" defTabSz="533400">
            <a:lnSpc>
              <a:spcPct val="90000"/>
            </a:lnSpc>
            <a:spcBef>
              <a:spcPct val="0"/>
            </a:spcBef>
            <a:spcAft>
              <a:spcPct val="15000"/>
            </a:spcAft>
            <a:buChar char="•"/>
          </a:pPr>
          <a:r>
            <a:rPr lang="en-US" sz="1200" kern="1200" dirty="0"/>
            <a:t>Equation representation</a:t>
          </a:r>
        </a:p>
      </dsp:txBody>
      <dsp:txXfrm>
        <a:off x="2352770" y="1886883"/>
        <a:ext cx="1926680" cy="2168414"/>
      </dsp:txXfrm>
    </dsp:sp>
    <dsp:sp modelId="{1A6F2ABC-52C0-42A8-BBC0-62B7B6B9F601}">
      <dsp:nvSpPr>
        <dsp:cNvPr id="0" name=""/>
        <dsp:cNvSpPr/>
      </dsp:nvSpPr>
      <dsp:spPr>
        <a:xfrm>
          <a:off x="4492824" y="1782654"/>
          <a:ext cx="2135138" cy="23768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2006 Version 3</a:t>
          </a:r>
        </a:p>
        <a:p>
          <a:pPr marL="114300" lvl="1" indent="-114300" algn="l" defTabSz="533400">
            <a:lnSpc>
              <a:spcPct val="90000"/>
            </a:lnSpc>
            <a:spcBef>
              <a:spcPct val="0"/>
            </a:spcBef>
            <a:spcAft>
              <a:spcPct val="15000"/>
            </a:spcAft>
            <a:buChar char="•"/>
          </a:pPr>
          <a:r>
            <a:rPr lang="en-US" sz="1200" kern="1200" dirty="0"/>
            <a:t>2006 IUPAC Approval</a:t>
          </a:r>
        </a:p>
        <a:p>
          <a:pPr marL="114300" lvl="1" indent="-114300" algn="l" defTabSz="533400">
            <a:lnSpc>
              <a:spcPct val="90000"/>
            </a:lnSpc>
            <a:spcBef>
              <a:spcPct val="0"/>
            </a:spcBef>
            <a:spcAft>
              <a:spcPct val="15000"/>
            </a:spcAft>
            <a:buChar char="•"/>
          </a:pPr>
          <a:r>
            <a:rPr lang="en-US" sz="1200" kern="1200" dirty="0"/>
            <a:t>Added methodologies and terminology</a:t>
          </a:r>
        </a:p>
      </dsp:txBody>
      <dsp:txXfrm>
        <a:off x="4597053" y="1886883"/>
        <a:ext cx="1926680" cy="2168414"/>
      </dsp:txXfrm>
    </dsp:sp>
    <dsp:sp modelId="{C59E1842-4A34-4662-8B22-72B8B93BAC2D}">
      <dsp:nvSpPr>
        <dsp:cNvPr id="0" name=""/>
        <dsp:cNvSpPr/>
      </dsp:nvSpPr>
      <dsp:spPr>
        <a:xfrm>
          <a:off x="6737107" y="1782654"/>
          <a:ext cx="2135138" cy="23768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2010 Version 4</a:t>
          </a:r>
        </a:p>
        <a:p>
          <a:pPr marL="114300" lvl="1" indent="-114300" algn="l" defTabSz="533400">
            <a:lnSpc>
              <a:spcPct val="90000"/>
            </a:lnSpc>
            <a:spcBef>
              <a:spcPct val="0"/>
            </a:spcBef>
            <a:spcAft>
              <a:spcPct val="15000"/>
            </a:spcAft>
            <a:buChar char="•"/>
          </a:pPr>
          <a:r>
            <a:rPr lang="en-US" sz="1200" kern="1200" dirty="0"/>
            <a:t>Addendum for some properties of biomaterials (2010)</a:t>
          </a:r>
        </a:p>
        <a:p>
          <a:pPr marL="114300" lvl="1" indent="-114300" algn="l" defTabSz="533400">
            <a:lnSpc>
              <a:spcPct val="90000"/>
            </a:lnSpc>
            <a:spcBef>
              <a:spcPct val="0"/>
            </a:spcBef>
            <a:spcAft>
              <a:spcPct val="15000"/>
            </a:spcAft>
            <a:buChar char="•"/>
          </a:pPr>
          <a:r>
            <a:rPr lang="en-US" sz="1200" kern="1200" dirty="0"/>
            <a:t>Addendum speciation and complex equilibria (2011)</a:t>
          </a:r>
        </a:p>
      </dsp:txBody>
      <dsp:txXfrm>
        <a:off x="6841336" y="1886883"/>
        <a:ext cx="1926680" cy="2168414"/>
      </dsp:txXfrm>
    </dsp:sp>
    <dsp:sp modelId="{BC557A4F-ADF5-4916-9C56-44E74FE81092}">
      <dsp:nvSpPr>
        <dsp:cNvPr id="0" name=""/>
        <dsp:cNvSpPr/>
      </dsp:nvSpPr>
      <dsp:spPr>
        <a:xfrm>
          <a:off x="8981389" y="1782654"/>
          <a:ext cx="2135138" cy="23768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2017 Version 5</a:t>
          </a:r>
        </a:p>
        <a:p>
          <a:pPr marL="114300" lvl="1" indent="-114300" algn="l" defTabSz="533400">
            <a:lnSpc>
              <a:spcPct val="90000"/>
            </a:lnSpc>
            <a:spcBef>
              <a:spcPct val="0"/>
            </a:spcBef>
            <a:spcAft>
              <a:spcPct val="15000"/>
            </a:spcAft>
            <a:buChar char="•"/>
          </a:pPr>
          <a:r>
            <a:rPr lang="en-US" sz="1200" kern="1200" dirty="0"/>
            <a:t>Revision and addition of properties, phase characterization, and processing history</a:t>
          </a:r>
        </a:p>
      </dsp:txBody>
      <dsp:txXfrm>
        <a:off x="9085618" y="1886883"/>
        <a:ext cx="1926680" cy="2168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6A84A-7C0A-422B-8BF2-D90792E8E6AD}">
      <dsp:nvSpPr>
        <dsp:cNvPr id="0" name=""/>
        <dsp:cNvSpPr/>
      </dsp:nvSpPr>
      <dsp:spPr>
        <a:xfrm rot="5400000">
          <a:off x="254164" y="1341971"/>
          <a:ext cx="1166775" cy="132833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D7CFB7-6C48-44BC-8EFB-5D0D8FBF7CD6}">
      <dsp:nvSpPr>
        <dsp:cNvPr id="0" name=""/>
        <dsp:cNvSpPr/>
      </dsp:nvSpPr>
      <dsp:spPr>
        <a:xfrm>
          <a:off x="2198" y="136727"/>
          <a:ext cx="1964163" cy="1374850"/>
        </a:xfrm>
        <a:prstGeom prst="roundRect">
          <a:avLst>
            <a:gd name="adj" fmla="val 16670"/>
          </a:avLst>
        </a:prstGeom>
        <a:solidFill>
          <a:schemeClr val="accent1">
            <a:hueOff val="0"/>
            <a:satOff val="0"/>
            <a:lumOff val="0"/>
            <a:alphaOff val="0"/>
          </a:schemeClr>
        </a:solidFill>
        <a:ln w="762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Initial Sample/Specimen</a:t>
          </a:r>
        </a:p>
      </dsp:txBody>
      <dsp:txXfrm>
        <a:off x="69325" y="203854"/>
        <a:ext cx="1829909" cy="1240596"/>
      </dsp:txXfrm>
    </dsp:sp>
    <dsp:sp modelId="{4BEFDA23-309C-46B0-8E5A-1ECBEA847C05}">
      <dsp:nvSpPr>
        <dsp:cNvPr id="0" name=""/>
        <dsp:cNvSpPr/>
      </dsp:nvSpPr>
      <dsp:spPr>
        <a:xfrm>
          <a:off x="2021503" y="178308"/>
          <a:ext cx="2213702" cy="1111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Al / Mg alloy</a:t>
          </a:r>
        </a:p>
        <a:p>
          <a:pPr marL="228600" lvl="2" indent="-114300" algn="l" defTabSz="533400">
            <a:lnSpc>
              <a:spcPct val="90000"/>
            </a:lnSpc>
            <a:spcBef>
              <a:spcPct val="0"/>
            </a:spcBef>
            <a:spcAft>
              <a:spcPct val="15000"/>
            </a:spcAft>
            <a:buChar char="•"/>
          </a:pPr>
          <a:r>
            <a:rPr lang="en-US" sz="1200" kern="1200" dirty="0"/>
            <a:t>99wt% 1wt%</a:t>
          </a:r>
        </a:p>
        <a:p>
          <a:pPr marL="228600" lvl="2" indent="-114300" algn="l" defTabSz="533400">
            <a:lnSpc>
              <a:spcPct val="90000"/>
            </a:lnSpc>
            <a:spcBef>
              <a:spcPct val="0"/>
            </a:spcBef>
            <a:spcAft>
              <a:spcPct val="15000"/>
            </a:spcAft>
            <a:buChar char="•"/>
          </a:pPr>
          <a:r>
            <a:rPr lang="en-US" sz="1200" kern="1200" dirty="0"/>
            <a:t>Ingot</a:t>
          </a:r>
        </a:p>
        <a:p>
          <a:pPr marL="228600" lvl="2" indent="-114300" algn="l" defTabSz="533400">
            <a:lnSpc>
              <a:spcPct val="90000"/>
            </a:lnSpc>
            <a:spcBef>
              <a:spcPct val="0"/>
            </a:spcBef>
            <a:spcAft>
              <a:spcPct val="15000"/>
            </a:spcAft>
            <a:buChar char="•"/>
          </a:pPr>
          <a:r>
            <a:rPr lang="en-US" sz="1200" kern="1200" dirty="0"/>
            <a:t>5 um GS</a:t>
          </a:r>
        </a:p>
      </dsp:txBody>
      <dsp:txXfrm>
        <a:off x="2021503" y="178308"/>
        <a:ext cx="2213702" cy="1111214"/>
      </dsp:txXfrm>
    </dsp:sp>
    <dsp:sp modelId="{3FDC0069-2998-4FB7-8373-41F423B5D7DE}">
      <dsp:nvSpPr>
        <dsp:cNvPr id="0" name=""/>
        <dsp:cNvSpPr/>
      </dsp:nvSpPr>
      <dsp:spPr>
        <a:xfrm>
          <a:off x="1819136" y="1681138"/>
          <a:ext cx="1964163" cy="1374850"/>
        </a:xfrm>
        <a:prstGeom prst="roundRect">
          <a:avLst>
            <a:gd name="adj" fmla="val 16670"/>
          </a:avLst>
        </a:prstGeom>
        <a:solidFill>
          <a:schemeClr val="accent1">
            <a:hueOff val="0"/>
            <a:satOff val="0"/>
            <a:lumOff val="0"/>
            <a:alphaOff val="0"/>
          </a:schemeClr>
        </a:solidFill>
        <a:ln w="762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Heat Treated specimen</a:t>
          </a:r>
        </a:p>
      </dsp:txBody>
      <dsp:txXfrm>
        <a:off x="1886263" y="1748265"/>
        <a:ext cx="1829909" cy="1240596"/>
      </dsp:txXfrm>
    </dsp:sp>
    <dsp:sp modelId="{5DA20219-4A44-4B90-ACE5-FBD28C90D4B2}">
      <dsp:nvSpPr>
        <dsp:cNvPr id="0" name=""/>
        <dsp:cNvSpPr/>
      </dsp:nvSpPr>
      <dsp:spPr>
        <a:xfrm>
          <a:off x="3783299" y="1812261"/>
          <a:ext cx="1428545" cy="1111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400</a:t>
          </a:r>
          <a:r>
            <a:rPr lang="en-US" sz="1300" kern="1200" dirty="0">
              <a:latin typeface="Calibri" panose="020F0502020204030204" pitchFamily="34" charset="0"/>
            </a:rPr>
            <a:t>°</a:t>
          </a:r>
          <a:r>
            <a:rPr lang="en-US" sz="1300" kern="1200" dirty="0"/>
            <a:t>C</a:t>
          </a:r>
        </a:p>
        <a:p>
          <a:pPr marL="228600" lvl="2" indent="-114300" algn="l" defTabSz="577850">
            <a:lnSpc>
              <a:spcPct val="90000"/>
            </a:lnSpc>
            <a:spcBef>
              <a:spcPct val="0"/>
            </a:spcBef>
            <a:spcAft>
              <a:spcPct val="15000"/>
            </a:spcAft>
            <a:buChar char="•"/>
          </a:pPr>
          <a:r>
            <a:rPr lang="en-US" sz="1300" kern="1200" dirty="0"/>
            <a:t>3 hours</a:t>
          </a:r>
        </a:p>
        <a:p>
          <a:pPr marL="228600" lvl="2" indent="-114300" algn="l" defTabSz="577850">
            <a:lnSpc>
              <a:spcPct val="90000"/>
            </a:lnSpc>
            <a:spcBef>
              <a:spcPct val="0"/>
            </a:spcBef>
            <a:spcAft>
              <a:spcPct val="15000"/>
            </a:spcAft>
            <a:buChar char="•"/>
          </a:pPr>
          <a:r>
            <a:rPr lang="en-US" sz="1300" kern="1200" dirty="0"/>
            <a:t>Argon atmosphere</a:t>
          </a:r>
        </a:p>
        <a:p>
          <a:pPr marL="114300" lvl="1" indent="-114300" algn="l" defTabSz="577850">
            <a:lnSpc>
              <a:spcPct val="90000"/>
            </a:lnSpc>
            <a:spcBef>
              <a:spcPct val="0"/>
            </a:spcBef>
            <a:spcAft>
              <a:spcPct val="15000"/>
            </a:spcAft>
            <a:buChar char="•"/>
          </a:pPr>
          <a:r>
            <a:rPr lang="en-US" sz="1300" kern="1200" dirty="0"/>
            <a:t>Water quench</a:t>
          </a:r>
        </a:p>
      </dsp:txBody>
      <dsp:txXfrm>
        <a:off x="3783299" y="1812261"/>
        <a:ext cx="1428545" cy="1111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93874-82AA-4F54-86FF-9AEF7990F388}">
      <dsp:nvSpPr>
        <dsp:cNvPr id="0" name=""/>
        <dsp:cNvSpPr/>
      </dsp:nvSpPr>
      <dsp:spPr>
        <a:xfrm>
          <a:off x="1498575" y="1378601"/>
          <a:ext cx="834952" cy="8349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Melted WQ</a:t>
          </a:r>
        </a:p>
      </dsp:txBody>
      <dsp:txXfrm>
        <a:off x="1620851" y="1500877"/>
        <a:ext cx="590400" cy="590400"/>
      </dsp:txXfrm>
    </dsp:sp>
    <dsp:sp modelId="{C37F75C7-FE77-4EB3-B022-FFB2E74732FA}">
      <dsp:nvSpPr>
        <dsp:cNvPr id="0" name=""/>
        <dsp:cNvSpPr/>
      </dsp:nvSpPr>
      <dsp:spPr>
        <a:xfrm rot="16200000">
          <a:off x="1826755" y="1100975"/>
          <a:ext cx="178593" cy="228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853544" y="1173442"/>
        <a:ext cx="125015" cy="137035"/>
      </dsp:txXfrm>
    </dsp:sp>
    <dsp:sp modelId="{42B232E1-3DF3-4DC1-92DF-559F83C3B636}">
      <dsp:nvSpPr>
        <dsp:cNvPr id="0" name=""/>
        <dsp:cNvSpPr/>
      </dsp:nvSpPr>
      <dsp:spPr>
        <a:xfrm>
          <a:off x="1397467" y="4464"/>
          <a:ext cx="1037168" cy="1037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HT</a:t>
          </a:r>
          <a:br>
            <a:rPr lang="en-US" sz="1100" kern="1200" dirty="0"/>
          </a:br>
          <a:r>
            <a:rPr lang="en-US" sz="1100" kern="1200" dirty="0"/>
            <a:t>500C</a:t>
          </a:r>
        </a:p>
      </dsp:txBody>
      <dsp:txXfrm>
        <a:off x="1549357" y="156354"/>
        <a:ext cx="733388" cy="733388"/>
      </dsp:txXfrm>
    </dsp:sp>
    <dsp:sp modelId="{764A50D5-C518-4D88-A88B-D8BAEF1913C5}">
      <dsp:nvSpPr>
        <dsp:cNvPr id="0" name=""/>
        <dsp:cNvSpPr/>
      </dsp:nvSpPr>
      <dsp:spPr>
        <a:xfrm rot="20520000">
          <a:off x="2379230" y="1502372"/>
          <a:ext cx="178593" cy="228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2380541" y="1556328"/>
        <a:ext cx="125015" cy="137035"/>
      </dsp:txXfrm>
    </dsp:sp>
    <dsp:sp modelId="{0CA9BC39-CA2B-46D1-9050-CB1CD5B42C2B}">
      <dsp:nvSpPr>
        <dsp:cNvPr id="0" name=""/>
        <dsp:cNvSpPr/>
      </dsp:nvSpPr>
      <dsp:spPr>
        <a:xfrm>
          <a:off x="2608191" y="884106"/>
          <a:ext cx="1037168" cy="1037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HT 550C</a:t>
          </a:r>
        </a:p>
        <a:p>
          <a:pPr marL="0" lvl="0" indent="0" algn="ctr" defTabSz="488950">
            <a:lnSpc>
              <a:spcPct val="90000"/>
            </a:lnSpc>
            <a:spcBef>
              <a:spcPct val="0"/>
            </a:spcBef>
            <a:spcAft>
              <a:spcPct val="35000"/>
            </a:spcAft>
            <a:buNone/>
          </a:pPr>
          <a:r>
            <a:rPr lang="en-US" sz="1100" kern="1200" dirty="0"/>
            <a:t>WQ</a:t>
          </a:r>
        </a:p>
      </dsp:txBody>
      <dsp:txXfrm>
        <a:off x="2760081" y="1035996"/>
        <a:ext cx="733388" cy="733388"/>
      </dsp:txXfrm>
    </dsp:sp>
    <dsp:sp modelId="{288CDEFB-4FA3-4D44-8030-E1F160168083}">
      <dsp:nvSpPr>
        <dsp:cNvPr id="0" name=""/>
        <dsp:cNvSpPr/>
      </dsp:nvSpPr>
      <dsp:spPr>
        <a:xfrm rot="3240000">
          <a:off x="2168203" y="2151845"/>
          <a:ext cx="178593" cy="228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2179246" y="2175850"/>
        <a:ext cx="125015" cy="137035"/>
      </dsp:txXfrm>
    </dsp:sp>
    <dsp:sp modelId="{90C125D8-95BF-4D54-B731-4F75834C1BEB}">
      <dsp:nvSpPr>
        <dsp:cNvPr id="0" name=""/>
        <dsp:cNvSpPr/>
      </dsp:nvSpPr>
      <dsp:spPr>
        <a:xfrm>
          <a:off x="2145736" y="2307396"/>
          <a:ext cx="1037168" cy="1037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HT </a:t>
          </a:r>
          <a:br>
            <a:rPr lang="en-US" sz="1100" kern="1200" dirty="0"/>
          </a:br>
          <a:r>
            <a:rPr lang="en-US" sz="1100" kern="1200" dirty="0"/>
            <a:t>550C</a:t>
          </a:r>
        </a:p>
        <a:p>
          <a:pPr marL="0" lvl="0" indent="0" algn="ctr" defTabSz="488950">
            <a:lnSpc>
              <a:spcPct val="90000"/>
            </a:lnSpc>
            <a:spcBef>
              <a:spcPct val="0"/>
            </a:spcBef>
            <a:spcAft>
              <a:spcPct val="35000"/>
            </a:spcAft>
            <a:buNone/>
          </a:pPr>
          <a:r>
            <a:rPr lang="en-US" sz="1100" kern="1200" dirty="0"/>
            <a:t>FURNACE COOL</a:t>
          </a:r>
        </a:p>
      </dsp:txBody>
      <dsp:txXfrm>
        <a:off x="2297626" y="2459286"/>
        <a:ext cx="733388" cy="733388"/>
      </dsp:txXfrm>
    </dsp:sp>
    <dsp:sp modelId="{85E3C940-A872-4299-BCD9-EDF721F41FF2}">
      <dsp:nvSpPr>
        <dsp:cNvPr id="0" name=""/>
        <dsp:cNvSpPr/>
      </dsp:nvSpPr>
      <dsp:spPr>
        <a:xfrm rot="7560000">
          <a:off x="1485306" y="2151845"/>
          <a:ext cx="178593" cy="228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10800000">
        <a:off x="1527841" y="2175850"/>
        <a:ext cx="125015" cy="137035"/>
      </dsp:txXfrm>
    </dsp:sp>
    <dsp:sp modelId="{04BBE80C-862F-4D86-88DD-06B9250E3989}">
      <dsp:nvSpPr>
        <dsp:cNvPr id="0" name=""/>
        <dsp:cNvSpPr/>
      </dsp:nvSpPr>
      <dsp:spPr>
        <a:xfrm>
          <a:off x="649199" y="2307396"/>
          <a:ext cx="1037168" cy="1037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HT 600C</a:t>
          </a:r>
        </a:p>
      </dsp:txBody>
      <dsp:txXfrm>
        <a:off x="801089" y="2459286"/>
        <a:ext cx="733388" cy="733388"/>
      </dsp:txXfrm>
    </dsp:sp>
    <dsp:sp modelId="{70024E56-0D83-4A6E-8255-E46DC7DE6D49}">
      <dsp:nvSpPr>
        <dsp:cNvPr id="0" name=""/>
        <dsp:cNvSpPr/>
      </dsp:nvSpPr>
      <dsp:spPr>
        <a:xfrm rot="11880000">
          <a:off x="1274280" y="1502372"/>
          <a:ext cx="178593" cy="2283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10800000">
        <a:off x="1326547" y="1556328"/>
        <a:ext cx="125015" cy="137035"/>
      </dsp:txXfrm>
    </dsp:sp>
    <dsp:sp modelId="{6D053EFB-D987-4D74-A494-CA2C414848E5}">
      <dsp:nvSpPr>
        <dsp:cNvPr id="0" name=""/>
        <dsp:cNvSpPr/>
      </dsp:nvSpPr>
      <dsp:spPr>
        <a:xfrm>
          <a:off x="186744" y="884106"/>
          <a:ext cx="1037168" cy="1037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HT 700C</a:t>
          </a:r>
        </a:p>
      </dsp:txBody>
      <dsp:txXfrm>
        <a:off x="338634" y="1035996"/>
        <a:ext cx="733388" cy="7333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7B965-2144-470A-8232-8DB131392602}">
      <dsp:nvSpPr>
        <dsp:cNvPr id="0" name=""/>
        <dsp:cNvSpPr/>
      </dsp:nvSpPr>
      <dsp:spPr>
        <a:xfrm>
          <a:off x="5185" y="118503"/>
          <a:ext cx="1987934" cy="59742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none" kern="1200" dirty="0"/>
            <a:t>Melting &amp; Casting</a:t>
          </a:r>
        </a:p>
      </dsp:txBody>
      <dsp:txXfrm>
        <a:off x="5185" y="118503"/>
        <a:ext cx="1987934" cy="597429"/>
      </dsp:txXfrm>
    </dsp:sp>
    <dsp:sp modelId="{7975D451-B129-45CE-9824-CCBF6C8B2F17}">
      <dsp:nvSpPr>
        <dsp:cNvPr id="0" name=""/>
        <dsp:cNvSpPr/>
      </dsp:nvSpPr>
      <dsp:spPr>
        <a:xfrm>
          <a:off x="5185" y="617061"/>
          <a:ext cx="1987934" cy="122975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Arc Melting</a:t>
          </a:r>
        </a:p>
        <a:p>
          <a:pPr marL="57150" lvl="1" indent="-57150" algn="l" defTabSz="488950">
            <a:lnSpc>
              <a:spcPct val="90000"/>
            </a:lnSpc>
            <a:spcBef>
              <a:spcPct val="0"/>
            </a:spcBef>
            <a:spcAft>
              <a:spcPct val="15000"/>
            </a:spcAft>
            <a:buChar char="•"/>
          </a:pPr>
          <a:r>
            <a:rPr lang="en-US" sz="1100" u="none" kern="1200" dirty="0"/>
            <a:t>Induction Melting</a:t>
          </a:r>
        </a:p>
        <a:p>
          <a:pPr marL="57150" lvl="1" indent="-57150" algn="l" defTabSz="488950">
            <a:lnSpc>
              <a:spcPct val="90000"/>
            </a:lnSpc>
            <a:spcBef>
              <a:spcPct val="0"/>
            </a:spcBef>
            <a:spcAft>
              <a:spcPct val="15000"/>
            </a:spcAft>
            <a:buChar char="•"/>
          </a:pPr>
          <a:r>
            <a:rPr lang="en-US" sz="1100" u="none" kern="1200" dirty="0"/>
            <a:t>Radiation/Furnace  Melting</a:t>
          </a:r>
        </a:p>
        <a:p>
          <a:pPr marL="57150" lvl="1" indent="-57150" algn="l" defTabSz="488950">
            <a:lnSpc>
              <a:spcPct val="90000"/>
            </a:lnSpc>
            <a:spcBef>
              <a:spcPct val="0"/>
            </a:spcBef>
            <a:spcAft>
              <a:spcPct val="15000"/>
            </a:spcAft>
            <a:buChar char="•"/>
          </a:pPr>
          <a:r>
            <a:rPr lang="en-US" sz="1100" u="none" kern="1200" dirty="0"/>
            <a:t>Vacuum Degassing</a:t>
          </a:r>
        </a:p>
        <a:p>
          <a:pPr marL="57150" lvl="1" indent="-57150" algn="l" defTabSz="488950">
            <a:lnSpc>
              <a:spcPct val="90000"/>
            </a:lnSpc>
            <a:spcBef>
              <a:spcPct val="0"/>
            </a:spcBef>
            <a:spcAft>
              <a:spcPct val="15000"/>
            </a:spcAft>
            <a:buChar char="•"/>
          </a:pPr>
          <a:r>
            <a:rPr lang="en-US" sz="1100" u="none" kern="1200" dirty="0"/>
            <a:t>Casting</a:t>
          </a:r>
        </a:p>
      </dsp:txBody>
      <dsp:txXfrm>
        <a:off x="5185" y="617061"/>
        <a:ext cx="1987934" cy="1229759"/>
      </dsp:txXfrm>
    </dsp:sp>
    <dsp:sp modelId="{275B6026-DBAF-4AB6-8B19-5EFFAC23B12B}">
      <dsp:nvSpPr>
        <dsp:cNvPr id="0" name=""/>
        <dsp:cNvSpPr/>
      </dsp:nvSpPr>
      <dsp:spPr>
        <a:xfrm>
          <a:off x="2271431" y="118503"/>
          <a:ext cx="1987934" cy="59742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none" kern="1200" dirty="0"/>
            <a:t>Deposition Processing</a:t>
          </a:r>
        </a:p>
      </dsp:txBody>
      <dsp:txXfrm>
        <a:off x="2271431" y="118503"/>
        <a:ext cx="1987934" cy="597429"/>
      </dsp:txXfrm>
    </dsp:sp>
    <dsp:sp modelId="{0E9779E0-79FF-42CB-A9D3-C15841F5E491}">
      <dsp:nvSpPr>
        <dsp:cNvPr id="0" name=""/>
        <dsp:cNvSpPr/>
      </dsp:nvSpPr>
      <dsp:spPr>
        <a:xfrm>
          <a:off x="2271431" y="617061"/>
          <a:ext cx="1987934" cy="122975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Chemical Vapor Depositing</a:t>
          </a:r>
        </a:p>
        <a:p>
          <a:pPr marL="57150" lvl="1" indent="-57150" algn="l" defTabSz="488950">
            <a:lnSpc>
              <a:spcPct val="90000"/>
            </a:lnSpc>
            <a:spcBef>
              <a:spcPct val="0"/>
            </a:spcBef>
            <a:spcAft>
              <a:spcPct val="15000"/>
            </a:spcAft>
            <a:buChar char="•"/>
          </a:pPr>
          <a:r>
            <a:rPr lang="en-US" sz="1100" u="none" kern="1200" dirty="0"/>
            <a:t>Physical Vapor Depositing</a:t>
          </a:r>
        </a:p>
        <a:p>
          <a:pPr marL="57150" lvl="1" indent="-57150" algn="l" defTabSz="488950">
            <a:lnSpc>
              <a:spcPct val="90000"/>
            </a:lnSpc>
            <a:spcBef>
              <a:spcPct val="0"/>
            </a:spcBef>
            <a:spcAft>
              <a:spcPct val="15000"/>
            </a:spcAft>
            <a:buChar char="•"/>
          </a:pPr>
          <a:r>
            <a:rPr lang="en-US" sz="1100" u="none" kern="1200" dirty="0"/>
            <a:t> Sputter Depositing</a:t>
          </a:r>
        </a:p>
        <a:p>
          <a:pPr marL="57150" lvl="1" indent="-57150" algn="l" defTabSz="488950">
            <a:lnSpc>
              <a:spcPct val="90000"/>
            </a:lnSpc>
            <a:spcBef>
              <a:spcPct val="0"/>
            </a:spcBef>
            <a:spcAft>
              <a:spcPct val="15000"/>
            </a:spcAft>
            <a:buChar char="•"/>
          </a:pPr>
          <a:r>
            <a:rPr lang="en-US" sz="1100" u="none" kern="1200" dirty="0"/>
            <a:t>Ion Beam Depositing</a:t>
          </a:r>
        </a:p>
        <a:p>
          <a:pPr marL="57150" lvl="1" indent="-57150" algn="l" defTabSz="488950">
            <a:lnSpc>
              <a:spcPct val="90000"/>
            </a:lnSpc>
            <a:spcBef>
              <a:spcPct val="0"/>
            </a:spcBef>
            <a:spcAft>
              <a:spcPct val="15000"/>
            </a:spcAft>
            <a:buChar char="•"/>
          </a:pPr>
          <a:r>
            <a:rPr lang="en-US" sz="1100" u="none" kern="1200" dirty="0"/>
            <a:t>Electrodeposition</a:t>
          </a:r>
        </a:p>
      </dsp:txBody>
      <dsp:txXfrm>
        <a:off x="2271431" y="617061"/>
        <a:ext cx="1987934" cy="1229759"/>
      </dsp:txXfrm>
    </dsp:sp>
    <dsp:sp modelId="{A626C505-D1D3-4096-B307-DECC8D2476E9}">
      <dsp:nvSpPr>
        <dsp:cNvPr id="0" name=""/>
        <dsp:cNvSpPr/>
      </dsp:nvSpPr>
      <dsp:spPr>
        <a:xfrm>
          <a:off x="4537676" y="118503"/>
          <a:ext cx="1987934" cy="59742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none" kern="1200" dirty="0"/>
            <a:t>Powder</a:t>
          </a:r>
        </a:p>
      </dsp:txBody>
      <dsp:txXfrm>
        <a:off x="4537676" y="118503"/>
        <a:ext cx="1987934" cy="597429"/>
      </dsp:txXfrm>
    </dsp:sp>
    <dsp:sp modelId="{3F87F0ED-BF73-4904-A311-F990812D1B7C}">
      <dsp:nvSpPr>
        <dsp:cNvPr id="0" name=""/>
        <dsp:cNvSpPr/>
      </dsp:nvSpPr>
      <dsp:spPr>
        <a:xfrm>
          <a:off x="4537676" y="617061"/>
          <a:ext cx="1987934" cy="122975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Atomization Processing</a:t>
          </a:r>
        </a:p>
        <a:p>
          <a:pPr marL="57150" lvl="1" indent="-57150" algn="l" defTabSz="488950">
            <a:lnSpc>
              <a:spcPct val="90000"/>
            </a:lnSpc>
            <a:spcBef>
              <a:spcPct val="0"/>
            </a:spcBef>
            <a:spcAft>
              <a:spcPct val="15000"/>
            </a:spcAft>
            <a:buChar char="•"/>
          </a:pPr>
          <a:r>
            <a:rPr lang="en-US" sz="1100" u="none" kern="1200" dirty="0"/>
            <a:t>Electrolysis  Processing</a:t>
          </a:r>
        </a:p>
        <a:p>
          <a:pPr marL="57150" lvl="1" indent="-57150" algn="l" defTabSz="488950">
            <a:lnSpc>
              <a:spcPct val="90000"/>
            </a:lnSpc>
            <a:spcBef>
              <a:spcPct val="0"/>
            </a:spcBef>
            <a:spcAft>
              <a:spcPct val="15000"/>
            </a:spcAft>
            <a:buChar char="•"/>
          </a:pPr>
          <a:r>
            <a:rPr lang="en-US" sz="1100" u="none" kern="1200" dirty="0"/>
            <a:t>Chemical Reducing</a:t>
          </a:r>
        </a:p>
        <a:p>
          <a:pPr marL="57150" lvl="1" indent="-57150" algn="l" defTabSz="488950">
            <a:lnSpc>
              <a:spcPct val="90000"/>
            </a:lnSpc>
            <a:spcBef>
              <a:spcPct val="0"/>
            </a:spcBef>
            <a:spcAft>
              <a:spcPct val="15000"/>
            </a:spcAft>
            <a:buChar char="•"/>
          </a:pPr>
          <a:r>
            <a:rPr lang="en-US" sz="1100" u="none" kern="1200" dirty="0"/>
            <a:t>Mechanical Crushing</a:t>
          </a:r>
        </a:p>
      </dsp:txBody>
      <dsp:txXfrm>
        <a:off x="4537676" y="617061"/>
        <a:ext cx="1987934" cy="1229759"/>
      </dsp:txXfrm>
    </dsp:sp>
    <dsp:sp modelId="{355F1D7D-5D0A-4F6E-8E21-7563B2A03E11}">
      <dsp:nvSpPr>
        <dsp:cNvPr id="0" name=""/>
        <dsp:cNvSpPr/>
      </dsp:nvSpPr>
      <dsp:spPr>
        <a:xfrm>
          <a:off x="6803921" y="118503"/>
          <a:ext cx="1987934" cy="59742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u="none" kern="1200" dirty="0"/>
            <a:t>Chemical</a:t>
          </a:r>
        </a:p>
      </dsp:txBody>
      <dsp:txXfrm>
        <a:off x="6803921" y="118503"/>
        <a:ext cx="1987934" cy="597429"/>
      </dsp:txXfrm>
    </dsp:sp>
    <dsp:sp modelId="{96FDCC81-9B30-48EF-947A-18DD28596C93}">
      <dsp:nvSpPr>
        <dsp:cNvPr id="0" name=""/>
        <dsp:cNvSpPr/>
      </dsp:nvSpPr>
      <dsp:spPr>
        <a:xfrm>
          <a:off x="6803921" y="617061"/>
          <a:ext cx="1987934" cy="122975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Cleaning</a:t>
          </a:r>
        </a:p>
        <a:p>
          <a:pPr marL="57150" lvl="1" indent="-57150" algn="l" defTabSz="488950">
            <a:lnSpc>
              <a:spcPct val="90000"/>
            </a:lnSpc>
            <a:spcBef>
              <a:spcPct val="0"/>
            </a:spcBef>
            <a:spcAft>
              <a:spcPct val="15000"/>
            </a:spcAft>
            <a:buChar char="•"/>
          </a:pPr>
          <a:r>
            <a:rPr lang="en-US" sz="1100" u="none" kern="1200" dirty="0"/>
            <a:t>Etching</a:t>
          </a:r>
        </a:p>
      </dsp:txBody>
      <dsp:txXfrm>
        <a:off x="6803921" y="617061"/>
        <a:ext cx="1987934" cy="1229759"/>
      </dsp:txXfrm>
    </dsp:sp>
    <dsp:sp modelId="{156445C8-844D-4691-9F68-0DC3CB2CCE1A}">
      <dsp:nvSpPr>
        <dsp:cNvPr id="0" name=""/>
        <dsp:cNvSpPr/>
      </dsp:nvSpPr>
      <dsp:spPr>
        <a:xfrm>
          <a:off x="9070166" y="118503"/>
          <a:ext cx="1987934" cy="59742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u="none" kern="1200" dirty="0"/>
            <a:t>Rapid Heating/  Modified Solidification windows.</a:t>
          </a:r>
        </a:p>
      </dsp:txBody>
      <dsp:txXfrm>
        <a:off x="9070166" y="118503"/>
        <a:ext cx="1987934" cy="597429"/>
      </dsp:txXfrm>
    </dsp:sp>
    <dsp:sp modelId="{6D260830-338A-43E8-858B-0A156F764B9D}">
      <dsp:nvSpPr>
        <dsp:cNvPr id="0" name=""/>
        <dsp:cNvSpPr/>
      </dsp:nvSpPr>
      <dsp:spPr>
        <a:xfrm>
          <a:off x="9070166" y="617061"/>
          <a:ext cx="1987934" cy="122975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See below.</a:t>
          </a:r>
        </a:p>
      </dsp:txBody>
      <dsp:txXfrm>
        <a:off x="9070166" y="617061"/>
        <a:ext cx="1987934" cy="12297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14706-4799-4E2B-A0D6-A63181E8EC28}">
      <dsp:nvSpPr>
        <dsp:cNvPr id="0" name=""/>
        <dsp:cNvSpPr/>
      </dsp:nvSpPr>
      <dsp:spPr>
        <a:xfrm>
          <a:off x="5246" y="19378"/>
          <a:ext cx="2011230"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u="none" kern="1200" dirty="0"/>
            <a:t>Deforming</a:t>
          </a:r>
        </a:p>
      </dsp:txBody>
      <dsp:txXfrm>
        <a:off x="5246" y="19378"/>
        <a:ext cx="2011230" cy="374400"/>
      </dsp:txXfrm>
    </dsp:sp>
    <dsp:sp modelId="{3A93F7A9-F905-4DEA-BC0F-B72D17E04223}">
      <dsp:nvSpPr>
        <dsp:cNvPr id="0" name=""/>
        <dsp:cNvSpPr/>
      </dsp:nvSpPr>
      <dsp:spPr>
        <a:xfrm>
          <a:off x="5246" y="393778"/>
          <a:ext cx="2011230" cy="74938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u="none" kern="1200" dirty="0"/>
            <a:t>Forming</a:t>
          </a:r>
        </a:p>
        <a:p>
          <a:pPr marL="114300" lvl="1" indent="-114300" algn="l" defTabSz="577850">
            <a:lnSpc>
              <a:spcPct val="90000"/>
            </a:lnSpc>
            <a:spcBef>
              <a:spcPct val="0"/>
            </a:spcBef>
            <a:spcAft>
              <a:spcPct val="15000"/>
            </a:spcAft>
            <a:buChar char="•"/>
          </a:pPr>
          <a:r>
            <a:rPr lang="en-US" sz="1300" u="none" kern="1200" dirty="0"/>
            <a:t>Extruding</a:t>
          </a:r>
        </a:p>
        <a:p>
          <a:pPr marL="114300" lvl="1" indent="-114300" algn="l" defTabSz="577850">
            <a:lnSpc>
              <a:spcPct val="90000"/>
            </a:lnSpc>
            <a:spcBef>
              <a:spcPct val="0"/>
            </a:spcBef>
            <a:spcAft>
              <a:spcPct val="15000"/>
            </a:spcAft>
            <a:buChar char="•"/>
          </a:pPr>
          <a:r>
            <a:rPr lang="en-US" sz="1300" u="none" kern="1200" dirty="0"/>
            <a:t>Rolling</a:t>
          </a:r>
        </a:p>
      </dsp:txBody>
      <dsp:txXfrm>
        <a:off x="5246" y="393778"/>
        <a:ext cx="2011230" cy="749384"/>
      </dsp:txXfrm>
    </dsp:sp>
    <dsp:sp modelId="{65399A73-B2A4-468A-AC70-99726B865B5D}">
      <dsp:nvSpPr>
        <dsp:cNvPr id="0" name=""/>
        <dsp:cNvSpPr/>
      </dsp:nvSpPr>
      <dsp:spPr>
        <a:xfrm>
          <a:off x="2298049" y="19378"/>
          <a:ext cx="2011230"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u="none" kern="1200" dirty="0"/>
            <a:t>Pressing</a:t>
          </a:r>
        </a:p>
      </dsp:txBody>
      <dsp:txXfrm>
        <a:off x="2298049" y="19378"/>
        <a:ext cx="2011230" cy="374400"/>
      </dsp:txXfrm>
    </dsp:sp>
    <dsp:sp modelId="{80909CF1-A2EE-42D0-ACB6-799AF6AABDE5}">
      <dsp:nvSpPr>
        <dsp:cNvPr id="0" name=""/>
        <dsp:cNvSpPr/>
      </dsp:nvSpPr>
      <dsp:spPr>
        <a:xfrm>
          <a:off x="2298049" y="393778"/>
          <a:ext cx="2011230" cy="74938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Die Pressing</a:t>
          </a:r>
        </a:p>
        <a:p>
          <a:pPr marL="57150" lvl="1" indent="-57150" algn="l" defTabSz="488950">
            <a:lnSpc>
              <a:spcPct val="90000"/>
            </a:lnSpc>
            <a:spcBef>
              <a:spcPct val="0"/>
            </a:spcBef>
            <a:spcAft>
              <a:spcPct val="15000"/>
            </a:spcAft>
            <a:buChar char="•"/>
          </a:pPr>
          <a:r>
            <a:rPr lang="en-US" sz="1100" u="none" kern="1200" dirty="0"/>
            <a:t>Isostatic Pressing</a:t>
          </a:r>
        </a:p>
        <a:p>
          <a:pPr marL="57150" lvl="1" indent="-57150" algn="l" defTabSz="488950">
            <a:lnSpc>
              <a:spcPct val="90000"/>
            </a:lnSpc>
            <a:spcBef>
              <a:spcPct val="0"/>
            </a:spcBef>
            <a:spcAft>
              <a:spcPct val="15000"/>
            </a:spcAft>
            <a:buChar char="•"/>
          </a:pPr>
          <a:r>
            <a:rPr lang="en-US" sz="1100" u="none" kern="1200" dirty="0"/>
            <a:t>Bonding </a:t>
          </a:r>
        </a:p>
      </dsp:txBody>
      <dsp:txXfrm>
        <a:off x="2298049" y="393778"/>
        <a:ext cx="2011230" cy="749384"/>
      </dsp:txXfrm>
    </dsp:sp>
    <dsp:sp modelId="{14E7EAD8-FDC6-4A20-A74E-5D870DD23233}">
      <dsp:nvSpPr>
        <dsp:cNvPr id="0" name=""/>
        <dsp:cNvSpPr/>
      </dsp:nvSpPr>
      <dsp:spPr>
        <a:xfrm>
          <a:off x="4590851" y="19378"/>
          <a:ext cx="2011230"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u="none" kern="1200" dirty="0"/>
            <a:t>Milling/Grinding</a:t>
          </a:r>
          <a:endParaRPr lang="en-US" sz="1400" u="none" strike="noStrike" kern="1200" baseline="0" dirty="0"/>
        </a:p>
      </dsp:txBody>
      <dsp:txXfrm>
        <a:off x="4590851" y="19378"/>
        <a:ext cx="2011230" cy="374400"/>
      </dsp:txXfrm>
    </dsp:sp>
    <dsp:sp modelId="{DABF4F0A-3816-4700-96EE-56243CF2D52E}">
      <dsp:nvSpPr>
        <dsp:cNvPr id="0" name=""/>
        <dsp:cNvSpPr/>
      </dsp:nvSpPr>
      <dsp:spPr>
        <a:xfrm>
          <a:off x="4590851" y="393778"/>
          <a:ext cx="2011230" cy="74938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u="none" strike="noStrike" kern="1200" baseline="0" dirty="0"/>
            <a:t>Ball milling</a:t>
          </a:r>
        </a:p>
        <a:p>
          <a:pPr marL="114300" lvl="1" indent="-114300" algn="l" defTabSz="577850">
            <a:lnSpc>
              <a:spcPct val="90000"/>
            </a:lnSpc>
            <a:spcBef>
              <a:spcPct val="0"/>
            </a:spcBef>
            <a:spcAft>
              <a:spcPct val="15000"/>
            </a:spcAft>
            <a:buChar char="•"/>
          </a:pPr>
          <a:r>
            <a:rPr lang="en-US" sz="1300" u="none" strike="noStrike" kern="1200" baseline="0" dirty="0"/>
            <a:t>Mortar and pestle</a:t>
          </a:r>
        </a:p>
        <a:p>
          <a:pPr marL="114300" lvl="1" indent="-114300" algn="l" defTabSz="577850">
            <a:lnSpc>
              <a:spcPct val="90000"/>
            </a:lnSpc>
            <a:spcBef>
              <a:spcPct val="0"/>
            </a:spcBef>
            <a:spcAft>
              <a:spcPct val="15000"/>
            </a:spcAft>
            <a:buChar char="•"/>
          </a:pPr>
          <a:r>
            <a:rPr lang="en-US" sz="1300" u="none" strike="noStrike" kern="1200" baseline="0" dirty="0"/>
            <a:t>Filing</a:t>
          </a:r>
        </a:p>
      </dsp:txBody>
      <dsp:txXfrm>
        <a:off x="4590851" y="393778"/>
        <a:ext cx="2011230" cy="749384"/>
      </dsp:txXfrm>
    </dsp:sp>
    <dsp:sp modelId="{7C1F0FB7-9DDD-4B47-9FC6-C6C5FB6C79FE}">
      <dsp:nvSpPr>
        <dsp:cNvPr id="0" name=""/>
        <dsp:cNvSpPr/>
      </dsp:nvSpPr>
      <dsp:spPr>
        <a:xfrm>
          <a:off x="6883654" y="19378"/>
          <a:ext cx="2011230"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u="none" strike="noStrike" kern="1200" baseline="0" dirty="0"/>
            <a:t>Machining</a:t>
          </a:r>
        </a:p>
      </dsp:txBody>
      <dsp:txXfrm>
        <a:off x="6883654" y="19378"/>
        <a:ext cx="2011230" cy="374400"/>
      </dsp:txXfrm>
    </dsp:sp>
    <dsp:sp modelId="{069DECC7-CDF4-4611-A858-E80245B4C005}">
      <dsp:nvSpPr>
        <dsp:cNvPr id="0" name=""/>
        <dsp:cNvSpPr/>
      </dsp:nvSpPr>
      <dsp:spPr>
        <a:xfrm>
          <a:off x="6883654" y="393778"/>
          <a:ext cx="2011230" cy="74938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u="none" strike="noStrike" kern="1200" baseline="0" dirty="0"/>
            <a:t>Machining to Shape</a:t>
          </a:r>
        </a:p>
        <a:p>
          <a:pPr marL="114300" lvl="1" indent="-114300" algn="l" defTabSz="577850">
            <a:lnSpc>
              <a:spcPct val="90000"/>
            </a:lnSpc>
            <a:spcBef>
              <a:spcPct val="0"/>
            </a:spcBef>
            <a:spcAft>
              <a:spcPct val="15000"/>
            </a:spcAft>
            <a:buChar char="•"/>
          </a:pPr>
          <a:r>
            <a:rPr lang="en-US" sz="1300" u="none" strike="noStrike" kern="1200" baseline="0" dirty="0"/>
            <a:t>Machining Surface</a:t>
          </a:r>
        </a:p>
      </dsp:txBody>
      <dsp:txXfrm>
        <a:off x="6883654" y="393778"/>
        <a:ext cx="2011230" cy="749384"/>
      </dsp:txXfrm>
    </dsp:sp>
    <dsp:sp modelId="{D5E60525-5B52-4E70-BFB0-87B025E5D1F4}">
      <dsp:nvSpPr>
        <dsp:cNvPr id="0" name=""/>
        <dsp:cNvSpPr/>
      </dsp:nvSpPr>
      <dsp:spPr>
        <a:xfrm>
          <a:off x="9176456" y="19378"/>
          <a:ext cx="2011230"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u="none" strike="noStrike" kern="1200" baseline="0" dirty="0"/>
            <a:t>Acoustic Wave</a:t>
          </a:r>
        </a:p>
      </dsp:txBody>
      <dsp:txXfrm>
        <a:off x="9176456" y="19378"/>
        <a:ext cx="2011230" cy="374400"/>
      </dsp:txXfrm>
    </dsp:sp>
    <dsp:sp modelId="{AFB43553-E39A-4F33-9E5D-DB12110777A7}">
      <dsp:nvSpPr>
        <dsp:cNvPr id="0" name=""/>
        <dsp:cNvSpPr/>
      </dsp:nvSpPr>
      <dsp:spPr>
        <a:xfrm>
          <a:off x="9176456" y="393778"/>
          <a:ext cx="2011230" cy="74938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strike="noStrike" kern="1200" baseline="0" dirty="0"/>
            <a:t>Ultrasonic</a:t>
          </a:r>
        </a:p>
        <a:p>
          <a:pPr marL="57150" lvl="1" indent="-57150" algn="l" defTabSz="488950">
            <a:lnSpc>
              <a:spcPct val="90000"/>
            </a:lnSpc>
            <a:spcBef>
              <a:spcPct val="0"/>
            </a:spcBef>
            <a:spcAft>
              <a:spcPct val="15000"/>
            </a:spcAft>
            <a:buChar char="•"/>
          </a:pPr>
          <a:r>
            <a:rPr lang="en-US" sz="1100" u="none" strike="noStrike" kern="1200" baseline="0" dirty="0"/>
            <a:t>Shock Wave</a:t>
          </a:r>
        </a:p>
      </dsp:txBody>
      <dsp:txXfrm>
        <a:off x="9176456" y="393778"/>
        <a:ext cx="2011230" cy="7493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5DF50-66A8-493E-8574-02633854E959}">
      <dsp:nvSpPr>
        <dsp:cNvPr id="0" name=""/>
        <dsp:cNvSpPr/>
      </dsp:nvSpPr>
      <dsp:spPr>
        <a:xfrm>
          <a:off x="3220" y="33561"/>
          <a:ext cx="1371941"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l" defTabSz="977900">
            <a:lnSpc>
              <a:spcPct val="90000"/>
            </a:lnSpc>
            <a:spcBef>
              <a:spcPct val="0"/>
            </a:spcBef>
            <a:spcAft>
              <a:spcPct val="35000"/>
            </a:spcAft>
            <a:buNone/>
          </a:pPr>
          <a:r>
            <a:rPr lang="en-US" sz="2200" u="none" kern="1200" dirty="0"/>
            <a:t>Melting</a:t>
          </a:r>
        </a:p>
      </dsp:txBody>
      <dsp:txXfrm>
        <a:off x="3220" y="33561"/>
        <a:ext cx="1371941" cy="633600"/>
      </dsp:txXfrm>
    </dsp:sp>
    <dsp:sp modelId="{ADA33EA8-ADB7-4A69-B0A3-42C0B82E722B}">
      <dsp:nvSpPr>
        <dsp:cNvPr id="0" name=""/>
        <dsp:cNvSpPr/>
      </dsp:nvSpPr>
      <dsp:spPr>
        <a:xfrm>
          <a:off x="3220" y="667162"/>
          <a:ext cx="1371941" cy="966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Same as above.</a:t>
          </a:r>
        </a:p>
      </dsp:txBody>
      <dsp:txXfrm>
        <a:off x="3220" y="667162"/>
        <a:ext cx="1371941" cy="966240"/>
      </dsp:txXfrm>
    </dsp:sp>
    <dsp:sp modelId="{678A507A-2BD4-4705-B9F5-68F30ED711C7}">
      <dsp:nvSpPr>
        <dsp:cNvPr id="0" name=""/>
        <dsp:cNvSpPr/>
      </dsp:nvSpPr>
      <dsp:spPr>
        <a:xfrm>
          <a:off x="1824988" y="33561"/>
          <a:ext cx="3213052"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l" defTabSz="977900">
            <a:lnSpc>
              <a:spcPct val="90000"/>
            </a:lnSpc>
            <a:spcBef>
              <a:spcPct val="0"/>
            </a:spcBef>
            <a:spcAft>
              <a:spcPct val="35000"/>
            </a:spcAft>
            <a:buNone/>
          </a:pPr>
          <a:r>
            <a:rPr lang="en-US" sz="2200" u="none" kern="1200" dirty="0"/>
            <a:t>Heat Treatment</a:t>
          </a:r>
        </a:p>
      </dsp:txBody>
      <dsp:txXfrm>
        <a:off x="1824988" y="33561"/>
        <a:ext cx="3213052" cy="633600"/>
      </dsp:txXfrm>
    </dsp:sp>
    <dsp:sp modelId="{ED5171D3-E798-4C89-938D-5456296A97E2}">
      <dsp:nvSpPr>
        <dsp:cNvPr id="0" name=""/>
        <dsp:cNvSpPr/>
      </dsp:nvSpPr>
      <dsp:spPr>
        <a:xfrm>
          <a:off x="1824988" y="667162"/>
          <a:ext cx="3213052" cy="966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Annealing</a:t>
          </a:r>
        </a:p>
        <a:p>
          <a:pPr marL="114300" lvl="2" indent="-57150" algn="l" defTabSz="444500">
            <a:lnSpc>
              <a:spcPct val="90000"/>
            </a:lnSpc>
            <a:spcBef>
              <a:spcPct val="0"/>
            </a:spcBef>
            <a:spcAft>
              <a:spcPct val="15000"/>
            </a:spcAft>
            <a:buChar char="•"/>
          </a:pPr>
          <a:r>
            <a:rPr lang="en-US" sz="1000" u="none" kern="1200" dirty="0"/>
            <a:t>Solution Annealing</a:t>
          </a:r>
        </a:p>
        <a:p>
          <a:pPr marL="114300" lvl="2" indent="-57150" algn="l" defTabSz="444500">
            <a:lnSpc>
              <a:spcPct val="90000"/>
            </a:lnSpc>
            <a:spcBef>
              <a:spcPct val="0"/>
            </a:spcBef>
            <a:spcAft>
              <a:spcPct val="15000"/>
            </a:spcAft>
            <a:buChar char="•"/>
          </a:pPr>
          <a:r>
            <a:rPr lang="en-US" sz="1000" u="none" kern="1200" dirty="0"/>
            <a:t>Precipitation Annealing</a:t>
          </a:r>
        </a:p>
        <a:p>
          <a:pPr marL="114300" lvl="2" indent="-57150" algn="l" defTabSz="444500">
            <a:lnSpc>
              <a:spcPct val="90000"/>
            </a:lnSpc>
            <a:spcBef>
              <a:spcPct val="0"/>
            </a:spcBef>
            <a:spcAft>
              <a:spcPct val="15000"/>
            </a:spcAft>
            <a:buChar char="•"/>
          </a:pPr>
          <a:r>
            <a:rPr lang="en-US" sz="1000" u="none" kern="1200" dirty="0"/>
            <a:t>Relaxation Annealing </a:t>
          </a:r>
          <a:r>
            <a:rPr lang="en-US" sz="900" i="1" u="none" kern="1200" dirty="0"/>
            <a:t>(e.g. powder before x-ray)</a:t>
          </a:r>
        </a:p>
      </dsp:txBody>
      <dsp:txXfrm>
        <a:off x="1824988" y="667162"/>
        <a:ext cx="3213052" cy="966240"/>
      </dsp:txXfrm>
    </dsp:sp>
    <dsp:sp modelId="{3AC6EABC-C0F4-4774-ACA1-2F9DAD1EC978}">
      <dsp:nvSpPr>
        <dsp:cNvPr id="0" name=""/>
        <dsp:cNvSpPr/>
      </dsp:nvSpPr>
      <dsp:spPr>
        <a:xfrm>
          <a:off x="5487868" y="33561"/>
          <a:ext cx="3213052"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l" defTabSz="711200">
            <a:lnSpc>
              <a:spcPct val="90000"/>
            </a:lnSpc>
            <a:spcBef>
              <a:spcPct val="0"/>
            </a:spcBef>
            <a:spcAft>
              <a:spcPct val="35000"/>
            </a:spcAft>
            <a:buNone/>
          </a:pPr>
          <a:r>
            <a:rPr lang="en-US" sz="1600" u="none" kern="1200" dirty="0"/>
            <a:t>Sintering/Liquid Phase Sintering</a:t>
          </a:r>
        </a:p>
      </dsp:txBody>
      <dsp:txXfrm>
        <a:off x="5487868" y="33561"/>
        <a:ext cx="3213052" cy="633600"/>
      </dsp:txXfrm>
    </dsp:sp>
    <dsp:sp modelId="{0DDD902E-C390-423D-AA9E-595747553A55}">
      <dsp:nvSpPr>
        <dsp:cNvPr id="0" name=""/>
        <dsp:cNvSpPr/>
      </dsp:nvSpPr>
      <dsp:spPr>
        <a:xfrm>
          <a:off x="5487868" y="667162"/>
          <a:ext cx="3213052" cy="966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Radiation Sintering (Furnace)</a:t>
          </a:r>
        </a:p>
        <a:p>
          <a:pPr marL="57150" lvl="1" indent="-57150" algn="l" defTabSz="488950">
            <a:lnSpc>
              <a:spcPct val="90000"/>
            </a:lnSpc>
            <a:spcBef>
              <a:spcPct val="0"/>
            </a:spcBef>
            <a:spcAft>
              <a:spcPct val="15000"/>
            </a:spcAft>
            <a:buChar char="•"/>
          </a:pPr>
          <a:r>
            <a:rPr lang="en-US" sz="1100" u="none" kern="1200" dirty="0"/>
            <a:t>Spark Plasma Sintering</a:t>
          </a:r>
        </a:p>
        <a:p>
          <a:pPr marL="57150" lvl="1" indent="-57150" algn="l" defTabSz="488950">
            <a:lnSpc>
              <a:spcPct val="90000"/>
            </a:lnSpc>
            <a:spcBef>
              <a:spcPct val="0"/>
            </a:spcBef>
            <a:spcAft>
              <a:spcPct val="15000"/>
            </a:spcAft>
            <a:buChar char="•"/>
          </a:pPr>
          <a:r>
            <a:rPr lang="en-US" sz="1100" u="none" kern="1200" dirty="0"/>
            <a:t>Laser Sintering</a:t>
          </a:r>
        </a:p>
        <a:p>
          <a:pPr marL="57150" lvl="1" indent="-57150" algn="l" defTabSz="488950">
            <a:lnSpc>
              <a:spcPct val="90000"/>
            </a:lnSpc>
            <a:spcBef>
              <a:spcPct val="0"/>
            </a:spcBef>
            <a:spcAft>
              <a:spcPct val="15000"/>
            </a:spcAft>
            <a:buChar char="•"/>
          </a:pPr>
          <a:r>
            <a:rPr lang="en-US" sz="1100" u="none" kern="1200" dirty="0"/>
            <a:t>Resistance Sintering</a:t>
          </a:r>
        </a:p>
      </dsp:txBody>
      <dsp:txXfrm>
        <a:off x="5487868" y="667162"/>
        <a:ext cx="3213052" cy="966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07232-8CE8-4387-A7A0-FBAF2C6790B0}">
      <dsp:nvSpPr>
        <dsp:cNvPr id="0" name=""/>
        <dsp:cNvSpPr/>
      </dsp:nvSpPr>
      <dsp:spPr>
        <a:xfrm>
          <a:off x="5266" y="24208"/>
          <a:ext cx="2018837" cy="69176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u="none" kern="1200" dirty="0"/>
            <a:t>Cooling</a:t>
          </a:r>
        </a:p>
      </dsp:txBody>
      <dsp:txXfrm>
        <a:off x="5266" y="24208"/>
        <a:ext cx="2018837" cy="691767"/>
      </dsp:txXfrm>
    </dsp:sp>
    <dsp:sp modelId="{68808280-328B-4770-98CF-CBB495B1F498}">
      <dsp:nvSpPr>
        <dsp:cNvPr id="0" name=""/>
        <dsp:cNvSpPr/>
      </dsp:nvSpPr>
      <dsp:spPr>
        <a:xfrm>
          <a:off x="5266" y="715975"/>
          <a:ext cx="2018837" cy="878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Air</a:t>
          </a:r>
        </a:p>
        <a:p>
          <a:pPr marL="57150" lvl="1" indent="-57150" algn="l" defTabSz="488950">
            <a:lnSpc>
              <a:spcPct val="90000"/>
            </a:lnSpc>
            <a:spcBef>
              <a:spcPct val="0"/>
            </a:spcBef>
            <a:spcAft>
              <a:spcPct val="15000"/>
            </a:spcAft>
            <a:buChar char="•"/>
          </a:pPr>
          <a:r>
            <a:rPr lang="en-US" sz="1100" u="none" kern="1200" dirty="0"/>
            <a:t>Furnace</a:t>
          </a:r>
        </a:p>
        <a:p>
          <a:pPr marL="57150" lvl="1" indent="-57150" algn="l" defTabSz="488950">
            <a:lnSpc>
              <a:spcPct val="90000"/>
            </a:lnSpc>
            <a:spcBef>
              <a:spcPct val="0"/>
            </a:spcBef>
            <a:spcAft>
              <a:spcPct val="15000"/>
            </a:spcAft>
            <a:buChar char="•"/>
          </a:pPr>
          <a:r>
            <a:rPr lang="en-US" sz="1100" u="none" kern="1200" dirty="0"/>
            <a:t>Casting</a:t>
          </a:r>
        </a:p>
      </dsp:txBody>
      <dsp:txXfrm>
        <a:off x="5266" y="715975"/>
        <a:ext cx="2018837" cy="878400"/>
      </dsp:txXfrm>
    </dsp:sp>
    <dsp:sp modelId="{33209649-5368-49DD-B8CF-DC53C5FDEEE7}">
      <dsp:nvSpPr>
        <dsp:cNvPr id="0" name=""/>
        <dsp:cNvSpPr/>
      </dsp:nvSpPr>
      <dsp:spPr>
        <a:xfrm>
          <a:off x="2306740" y="24208"/>
          <a:ext cx="2018837" cy="69176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u="none" kern="1200" dirty="0"/>
            <a:t>Quenching</a:t>
          </a:r>
        </a:p>
      </dsp:txBody>
      <dsp:txXfrm>
        <a:off x="2306740" y="24208"/>
        <a:ext cx="2018837" cy="691767"/>
      </dsp:txXfrm>
    </dsp:sp>
    <dsp:sp modelId="{6046BD2D-A02D-4215-B24B-9141AE18C17F}">
      <dsp:nvSpPr>
        <dsp:cNvPr id="0" name=""/>
        <dsp:cNvSpPr/>
      </dsp:nvSpPr>
      <dsp:spPr>
        <a:xfrm>
          <a:off x="2306740" y="715975"/>
          <a:ext cx="2018837" cy="878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Water Quenching</a:t>
          </a:r>
        </a:p>
        <a:p>
          <a:pPr marL="57150" lvl="1" indent="-57150" algn="l" defTabSz="488950">
            <a:lnSpc>
              <a:spcPct val="90000"/>
            </a:lnSpc>
            <a:spcBef>
              <a:spcPct val="0"/>
            </a:spcBef>
            <a:spcAft>
              <a:spcPct val="15000"/>
            </a:spcAft>
            <a:buChar char="•"/>
          </a:pPr>
          <a:r>
            <a:rPr lang="en-US" sz="1100" u="none" kern="1200" dirty="0"/>
            <a:t>Ice Quenching</a:t>
          </a:r>
        </a:p>
        <a:p>
          <a:pPr marL="57150" lvl="1" indent="-57150" algn="l" defTabSz="488950">
            <a:lnSpc>
              <a:spcPct val="90000"/>
            </a:lnSpc>
            <a:spcBef>
              <a:spcPct val="0"/>
            </a:spcBef>
            <a:spcAft>
              <a:spcPct val="15000"/>
            </a:spcAft>
            <a:buChar char="•"/>
          </a:pPr>
          <a:r>
            <a:rPr lang="en-US" sz="1100" u="none" kern="1200" dirty="0"/>
            <a:t>Oil Quenching</a:t>
          </a:r>
        </a:p>
        <a:p>
          <a:pPr marL="57150" lvl="1" indent="-57150" algn="l" defTabSz="488950">
            <a:lnSpc>
              <a:spcPct val="90000"/>
            </a:lnSpc>
            <a:spcBef>
              <a:spcPct val="0"/>
            </a:spcBef>
            <a:spcAft>
              <a:spcPct val="15000"/>
            </a:spcAft>
            <a:buChar char="•"/>
          </a:pPr>
          <a:r>
            <a:rPr lang="en-US" sz="1100" u="none" kern="1200" dirty="0"/>
            <a:t>Liquid Nitrogen Quenching</a:t>
          </a:r>
        </a:p>
      </dsp:txBody>
      <dsp:txXfrm>
        <a:off x="2306740" y="715975"/>
        <a:ext cx="2018837" cy="878400"/>
      </dsp:txXfrm>
    </dsp:sp>
    <dsp:sp modelId="{B5583E90-5B25-4E61-A9FF-3DB807334E0F}">
      <dsp:nvSpPr>
        <dsp:cNvPr id="0" name=""/>
        <dsp:cNvSpPr/>
      </dsp:nvSpPr>
      <dsp:spPr>
        <a:xfrm>
          <a:off x="4608214" y="24208"/>
          <a:ext cx="2018837" cy="69176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u="none" kern="1200" dirty="0"/>
            <a:t>Rapid Cooling</a:t>
          </a:r>
        </a:p>
      </dsp:txBody>
      <dsp:txXfrm>
        <a:off x="4608214" y="24208"/>
        <a:ext cx="2018837" cy="691767"/>
      </dsp:txXfrm>
    </dsp:sp>
    <dsp:sp modelId="{F0FE2A65-7A56-4A5E-898A-AD94860CAFF1}">
      <dsp:nvSpPr>
        <dsp:cNvPr id="0" name=""/>
        <dsp:cNvSpPr/>
      </dsp:nvSpPr>
      <dsp:spPr>
        <a:xfrm>
          <a:off x="4608214" y="715975"/>
          <a:ext cx="2018837" cy="878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Atomization Processing</a:t>
          </a:r>
        </a:p>
        <a:p>
          <a:pPr marL="57150" lvl="1" indent="-57150" algn="l" defTabSz="488950">
            <a:lnSpc>
              <a:spcPct val="90000"/>
            </a:lnSpc>
            <a:spcBef>
              <a:spcPct val="0"/>
            </a:spcBef>
            <a:spcAft>
              <a:spcPct val="15000"/>
            </a:spcAft>
            <a:buChar char="•"/>
          </a:pPr>
          <a:r>
            <a:rPr lang="en-US" sz="1100" u="none" kern="1200" dirty="0"/>
            <a:t>Melt Spinning</a:t>
          </a:r>
        </a:p>
        <a:p>
          <a:pPr marL="57150" lvl="1" indent="-57150" algn="l" defTabSz="488950">
            <a:lnSpc>
              <a:spcPct val="90000"/>
            </a:lnSpc>
            <a:spcBef>
              <a:spcPct val="0"/>
            </a:spcBef>
            <a:spcAft>
              <a:spcPct val="15000"/>
            </a:spcAft>
            <a:buChar char="•"/>
          </a:pPr>
          <a:r>
            <a:rPr lang="en-US" sz="1100" u="none" kern="1200" dirty="0"/>
            <a:t>Splat Cooling</a:t>
          </a:r>
        </a:p>
      </dsp:txBody>
      <dsp:txXfrm>
        <a:off x="4608214" y="715975"/>
        <a:ext cx="2018837" cy="878400"/>
      </dsp:txXfrm>
    </dsp:sp>
    <dsp:sp modelId="{4DD9D20F-2423-4C9E-90C0-C41E833B8BCC}">
      <dsp:nvSpPr>
        <dsp:cNvPr id="0" name=""/>
        <dsp:cNvSpPr/>
      </dsp:nvSpPr>
      <dsp:spPr>
        <a:xfrm>
          <a:off x="6909689" y="24208"/>
          <a:ext cx="2018837" cy="69176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u="none" kern="1200" dirty="0"/>
            <a:t>Rapid Heating</a:t>
          </a:r>
        </a:p>
      </dsp:txBody>
      <dsp:txXfrm>
        <a:off x="6909689" y="24208"/>
        <a:ext cx="2018837" cy="691767"/>
      </dsp:txXfrm>
    </dsp:sp>
    <dsp:sp modelId="{2294B410-EF62-4926-B98E-9550599E33D0}">
      <dsp:nvSpPr>
        <dsp:cNvPr id="0" name=""/>
        <dsp:cNvSpPr/>
      </dsp:nvSpPr>
      <dsp:spPr>
        <a:xfrm>
          <a:off x="6909689" y="715975"/>
          <a:ext cx="2018837" cy="878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kern="1200" dirty="0"/>
            <a:t>Microwave Processing</a:t>
          </a:r>
        </a:p>
        <a:p>
          <a:pPr marL="57150" lvl="1" indent="-57150" algn="l" defTabSz="488950">
            <a:lnSpc>
              <a:spcPct val="90000"/>
            </a:lnSpc>
            <a:spcBef>
              <a:spcPct val="0"/>
            </a:spcBef>
            <a:spcAft>
              <a:spcPct val="15000"/>
            </a:spcAft>
            <a:buChar char="•"/>
          </a:pPr>
          <a:r>
            <a:rPr lang="en-US" sz="1100" u="none" kern="1200" dirty="0"/>
            <a:t>Electron Beam Processing</a:t>
          </a:r>
        </a:p>
        <a:p>
          <a:pPr marL="57150" lvl="1" indent="-57150" algn="l" defTabSz="488950">
            <a:lnSpc>
              <a:spcPct val="90000"/>
            </a:lnSpc>
            <a:spcBef>
              <a:spcPct val="0"/>
            </a:spcBef>
            <a:spcAft>
              <a:spcPct val="15000"/>
            </a:spcAft>
            <a:buChar char="•"/>
          </a:pPr>
          <a:r>
            <a:rPr lang="en-US" sz="1100" u="none" kern="1200" dirty="0"/>
            <a:t>Laser Processing</a:t>
          </a:r>
        </a:p>
        <a:p>
          <a:pPr marL="57150" lvl="1" indent="-57150" algn="l" defTabSz="488950">
            <a:lnSpc>
              <a:spcPct val="90000"/>
            </a:lnSpc>
            <a:spcBef>
              <a:spcPct val="0"/>
            </a:spcBef>
            <a:spcAft>
              <a:spcPct val="15000"/>
            </a:spcAft>
            <a:buChar char="•"/>
          </a:pPr>
          <a:r>
            <a:rPr lang="en-US" sz="1100" u="none" kern="1200" dirty="0"/>
            <a:t>Resistive Heating</a:t>
          </a:r>
        </a:p>
      </dsp:txBody>
      <dsp:txXfrm>
        <a:off x="6909689" y="715975"/>
        <a:ext cx="2018837" cy="878400"/>
      </dsp:txXfrm>
    </dsp:sp>
    <dsp:sp modelId="{932A96EF-7D46-46A1-87C0-A81BFC8013A6}">
      <dsp:nvSpPr>
        <dsp:cNvPr id="0" name=""/>
        <dsp:cNvSpPr/>
      </dsp:nvSpPr>
      <dsp:spPr>
        <a:xfrm>
          <a:off x="9211163" y="24208"/>
          <a:ext cx="2018837" cy="69176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u="none" strike="noStrike" kern="1200" baseline="0" dirty="0"/>
            <a:t>Modified Solidification</a:t>
          </a:r>
          <a:endParaRPr lang="en-US" sz="2000" u="none" kern="1200" dirty="0"/>
        </a:p>
      </dsp:txBody>
      <dsp:txXfrm>
        <a:off x="9211163" y="24208"/>
        <a:ext cx="2018837" cy="691767"/>
      </dsp:txXfrm>
    </dsp:sp>
    <dsp:sp modelId="{148EE9A6-6192-468E-B817-8A1093E7BC24}">
      <dsp:nvSpPr>
        <dsp:cNvPr id="0" name=""/>
        <dsp:cNvSpPr/>
      </dsp:nvSpPr>
      <dsp:spPr>
        <a:xfrm>
          <a:off x="9211163" y="715975"/>
          <a:ext cx="2018837" cy="878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u="none" strike="noStrike" kern="1200" baseline="0" dirty="0"/>
            <a:t>Directional Solidification</a:t>
          </a:r>
        </a:p>
        <a:p>
          <a:pPr marL="57150" lvl="1" indent="-57150" algn="l" defTabSz="488950">
            <a:lnSpc>
              <a:spcPct val="90000"/>
            </a:lnSpc>
            <a:spcBef>
              <a:spcPct val="0"/>
            </a:spcBef>
            <a:spcAft>
              <a:spcPct val="15000"/>
            </a:spcAft>
            <a:buChar char="•"/>
          </a:pPr>
          <a:r>
            <a:rPr lang="en-US" sz="1100" u="none" strike="sngStrike" kern="1200" baseline="0" dirty="0"/>
            <a:t> </a:t>
          </a:r>
          <a:r>
            <a:rPr lang="en-US" sz="1100" u="none" strike="noStrike" kern="1200" baseline="0" dirty="0"/>
            <a:t>Seeded Solidification</a:t>
          </a:r>
        </a:p>
        <a:p>
          <a:pPr marL="57150" lvl="1" indent="-57150" algn="l" defTabSz="488950">
            <a:lnSpc>
              <a:spcPct val="90000"/>
            </a:lnSpc>
            <a:spcBef>
              <a:spcPct val="0"/>
            </a:spcBef>
            <a:spcAft>
              <a:spcPct val="15000"/>
            </a:spcAft>
            <a:buChar char="•"/>
          </a:pPr>
          <a:r>
            <a:rPr lang="en-US" sz="1100" u="none" strike="noStrike" kern="1200" baseline="0" dirty="0"/>
            <a:t>Single Crystal Solidification</a:t>
          </a:r>
        </a:p>
        <a:p>
          <a:pPr marL="57150" lvl="1" indent="-57150" algn="l" defTabSz="488950">
            <a:lnSpc>
              <a:spcPct val="90000"/>
            </a:lnSpc>
            <a:spcBef>
              <a:spcPct val="0"/>
            </a:spcBef>
            <a:spcAft>
              <a:spcPct val="15000"/>
            </a:spcAft>
            <a:buChar char="•"/>
          </a:pPr>
          <a:r>
            <a:rPr lang="en-US" sz="1100" u="none" strike="noStrike" kern="1200" baseline="0" dirty="0"/>
            <a:t>Zone Refining</a:t>
          </a:r>
          <a:endParaRPr lang="en-US" sz="1100" i="1" u="none" strike="noStrike" kern="1200" baseline="0" dirty="0"/>
        </a:p>
      </dsp:txBody>
      <dsp:txXfrm>
        <a:off x="9211163" y="715975"/>
        <a:ext cx="2018837" cy="878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9E1BA-DF1D-1346-9FA5-9CDF2B77E527}">
      <dsp:nvSpPr>
        <dsp:cNvPr id="0" name=""/>
        <dsp:cNvSpPr/>
      </dsp:nvSpPr>
      <dsp:spPr>
        <a:xfrm>
          <a:off x="5134" y="643641"/>
          <a:ext cx="1750888" cy="87544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liquidus</a:t>
          </a:r>
        </a:p>
      </dsp:txBody>
      <dsp:txXfrm>
        <a:off x="30775" y="669282"/>
        <a:ext cx="1699606" cy="824162"/>
      </dsp:txXfrm>
    </dsp:sp>
    <dsp:sp modelId="{9616F845-0265-4346-BF61-003D60A0F87E}">
      <dsp:nvSpPr>
        <dsp:cNvPr id="0" name=""/>
        <dsp:cNvSpPr/>
      </dsp:nvSpPr>
      <dsp:spPr>
        <a:xfrm>
          <a:off x="180223"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48BB6F-14B2-1343-BE39-93A313F37B2F}">
      <dsp:nvSpPr>
        <dsp:cNvPr id="0" name=""/>
        <dsp:cNvSpPr/>
      </dsp:nvSpPr>
      <dsp:spPr>
        <a:xfrm>
          <a:off x="355312"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a:t>
          </a:r>
        </a:p>
      </dsp:txBody>
      <dsp:txXfrm>
        <a:off x="380953" y="1763587"/>
        <a:ext cx="1349428" cy="824162"/>
      </dsp:txXfrm>
    </dsp:sp>
    <dsp:sp modelId="{86C86887-4942-BA48-801B-7D6D894307AC}">
      <dsp:nvSpPr>
        <dsp:cNvPr id="0" name=""/>
        <dsp:cNvSpPr/>
      </dsp:nvSpPr>
      <dsp:spPr>
        <a:xfrm>
          <a:off x="180223"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BEC9C-F096-5C44-8022-FDA419DF6E0B}">
      <dsp:nvSpPr>
        <dsp:cNvPr id="0" name=""/>
        <dsp:cNvSpPr/>
      </dsp:nvSpPr>
      <dsp:spPr>
        <a:xfrm>
          <a:off x="355312"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solid</a:t>
          </a:r>
        </a:p>
      </dsp:txBody>
      <dsp:txXfrm>
        <a:off x="380953" y="2857893"/>
        <a:ext cx="1349428" cy="824162"/>
      </dsp:txXfrm>
    </dsp:sp>
    <dsp:sp modelId="{62C68AEB-051A-D949-833B-9200E5F7E3CF}">
      <dsp:nvSpPr>
        <dsp:cNvPr id="0" name=""/>
        <dsp:cNvSpPr/>
      </dsp:nvSpPr>
      <dsp:spPr>
        <a:xfrm>
          <a:off x="2193745" y="643641"/>
          <a:ext cx="1750888" cy="875444"/>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solidus</a:t>
          </a:r>
        </a:p>
      </dsp:txBody>
      <dsp:txXfrm>
        <a:off x="2219386" y="669282"/>
        <a:ext cx="1699606" cy="824162"/>
      </dsp:txXfrm>
    </dsp:sp>
    <dsp:sp modelId="{DF92D5FC-2506-394C-89BD-4C10E607751E}">
      <dsp:nvSpPr>
        <dsp:cNvPr id="0" name=""/>
        <dsp:cNvSpPr/>
      </dsp:nvSpPr>
      <dsp:spPr>
        <a:xfrm>
          <a:off x="2368834"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BDD104-139E-AA49-A8F9-18EB5343078F}">
      <dsp:nvSpPr>
        <dsp:cNvPr id="0" name=""/>
        <dsp:cNvSpPr/>
      </dsp:nvSpPr>
      <dsp:spPr>
        <a:xfrm>
          <a:off x="2543922"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a:t>
          </a:r>
        </a:p>
      </dsp:txBody>
      <dsp:txXfrm>
        <a:off x="2569563" y="1763587"/>
        <a:ext cx="1349428" cy="824162"/>
      </dsp:txXfrm>
    </dsp:sp>
    <dsp:sp modelId="{B5DFADEA-368F-054F-93A3-578C18A3EB63}">
      <dsp:nvSpPr>
        <dsp:cNvPr id="0" name=""/>
        <dsp:cNvSpPr/>
      </dsp:nvSpPr>
      <dsp:spPr>
        <a:xfrm>
          <a:off x="2368834"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593F82-BB97-4941-9B2D-2F111D601CDD}">
      <dsp:nvSpPr>
        <dsp:cNvPr id="0" name=""/>
        <dsp:cNvSpPr/>
      </dsp:nvSpPr>
      <dsp:spPr>
        <a:xfrm>
          <a:off x="2543922"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p>
      </dsp:txBody>
      <dsp:txXfrm>
        <a:off x="2569563" y="2857893"/>
        <a:ext cx="1349428" cy="824162"/>
      </dsp:txXfrm>
    </dsp:sp>
    <dsp:sp modelId="{9FD3461C-56DF-814E-9A40-502A0DE0A179}">
      <dsp:nvSpPr>
        <dsp:cNvPr id="0" name=""/>
        <dsp:cNvSpPr/>
      </dsp:nvSpPr>
      <dsp:spPr>
        <a:xfrm>
          <a:off x="4382355" y="643641"/>
          <a:ext cx="1750888" cy="875444"/>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eutectic</a:t>
          </a:r>
        </a:p>
      </dsp:txBody>
      <dsp:txXfrm>
        <a:off x="4407996" y="669282"/>
        <a:ext cx="1699606" cy="824162"/>
      </dsp:txXfrm>
    </dsp:sp>
    <dsp:sp modelId="{73FDC362-D8E9-B344-B643-1A57E09365D2}">
      <dsp:nvSpPr>
        <dsp:cNvPr id="0" name=""/>
        <dsp:cNvSpPr/>
      </dsp:nvSpPr>
      <dsp:spPr>
        <a:xfrm>
          <a:off x="4557444"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3E700E-C0B7-9C44-B4AA-367FF33A6B3D}">
      <dsp:nvSpPr>
        <dsp:cNvPr id="0" name=""/>
        <dsp:cNvSpPr/>
      </dsp:nvSpPr>
      <dsp:spPr>
        <a:xfrm>
          <a:off x="4732533"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solid1, solid2</a:t>
          </a:r>
        </a:p>
      </dsp:txBody>
      <dsp:txXfrm>
        <a:off x="4758174" y="1763587"/>
        <a:ext cx="1349428" cy="824162"/>
      </dsp:txXfrm>
    </dsp:sp>
    <dsp:sp modelId="{1C91CC08-07D8-3840-AE39-E9767646C6F8}">
      <dsp:nvSpPr>
        <dsp:cNvPr id="0" name=""/>
        <dsp:cNvSpPr/>
      </dsp:nvSpPr>
      <dsp:spPr>
        <a:xfrm>
          <a:off x="4557444"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7325AB-366B-6546-AE44-6CF153709D78}">
      <dsp:nvSpPr>
        <dsp:cNvPr id="0" name=""/>
        <dsp:cNvSpPr/>
      </dsp:nvSpPr>
      <dsp:spPr>
        <a:xfrm>
          <a:off x="4732533"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p>
      </dsp:txBody>
      <dsp:txXfrm>
        <a:off x="4758174" y="2857893"/>
        <a:ext cx="1349428" cy="824162"/>
      </dsp:txXfrm>
    </dsp:sp>
    <dsp:sp modelId="{269BA7CA-6C9F-684F-8F8C-BE9A7AE74F88}">
      <dsp:nvSpPr>
        <dsp:cNvPr id="0" name=""/>
        <dsp:cNvSpPr/>
      </dsp:nvSpPr>
      <dsp:spPr>
        <a:xfrm>
          <a:off x="6570966" y="643641"/>
          <a:ext cx="1750888" cy="875444"/>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peritectic</a:t>
          </a:r>
        </a:p>
      </dsp:txBody>
      <dsp:txXfrm>
        <a:off x="6596607" y="669282"/>
        <a:ext cx="1699606" cy="824162"/>
      </dsp:txXfrm>
    </dsp:sp>
    <dsp:sp modelId="{8DEF3830-A9F5-F548-B4C7-42DEA027CFC5}">
      <dsp:nvSpPr>
        <dsp:cNvPr id="0" name=""/>
        <dsp:cNvSpPr/>
      </dsp:nvSpPr>
      <dsp:spPr>
        <a:xfrm>
          <a:off x="6746055"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77B4D84-FB60-A246-A60D-CB78D35ED126}">
      <dsp:nvSpPr>
        <dsp:cNvPr id="0" name=""/>
        <dsp:cNvSpPr/>
      </dsp:nvSpPr>
      <dsp:spPr>
        <a:xfrm>
          <a:off x="6921144"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solid1,  solid2</a:t>
          </a:r>
        </a:p>
      </dsp:txBody>
      <dsp:txXfrm>
        <a:off x="6946785" y="1763587"/>
        <a:ext cx="1349428" cy="824162"/>
      </dsp:txXfrm>
    </dsp:sp>
    <dsp:sp modelId="{A8CF8818-3ED5-EF48-BB10-BC983DD1F7CA}">
      <dsp:nvSpPr>
        <dsp:cNvPr id="0" name=""/>
        <dsp:cNvSpPr/>
      </dsp:nvSpPr>
      <dsp:spPr>
        <a:xfrm>
          <a:off x="6746055"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CEA4EB-6A17-1148-958E-6F9BD12B947A}">
      <dsp:nvSpPr>
        <dsp:cNvPr id="0" name=""/>
        <dsp:cNvSpPr/>
      </dsp:nvSpPr>
      <dsp:spPr>
        <a:xfrm>
          <a:off x="6921144"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solid 2 (austenite)</a:t>
          </a:r>
        </a:p>
      </dsp:txBody>
      <dsp:txXfrm>
        <a:off x="6946785" y="2857893"/>
        <a:ext cx="1349428" cy="824162"/>
      </dsp:txXfrm>
    </dsp:sp>
    <dsp:sp modelId="{CCF5E886-FD20-9143-9103-5E2A38E7DDA7}">
      <dsp:nvSpPr>
        <dsp:cNvPr id="0" name=""/>
        <dsp:cNvSpPr/>
      </dsp:nvSpPr>
      <dsp:spPr>
        <a:xfrm>
          <a:off x="8759576" y="643641"/>
          <a:ext cx="1750888" cy="875444"/>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monotectic</a:t>
          </a:r>
        </a:p>
      </dsp:txBody>
      <dsp:txXfrm>
        <a:off x="8785217" y="669282"/>
        <a:ext cx="1699606" cy="824162"/>
      </dsp:txXfrm>
    </dsp:sp>
    <dsp:sp modelId="{233F6FFB-E92C-D94E-9772-E79CBFB92330}">
      <dsp:nvSpPr>
        <dsp:cNvPr id="0" name=""/>
        <dsp:cNvSpPr/>
      </dsp:nvSpPr>
      <dsp:spPr>
        <a:xfrm>
          <a:off x="8934665"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F9D3F0-CFEC-0844-A348-ED382B8E24F2}">
      <dsp:nvSpPr>
        <dsp:cNvPr id="0" name=""/>
        <dsp:cNvSpPr/>
      </dsp:nvSpPr>
      <dsp:spPr>
        <a:xfrm>
          <a:off x="9109754"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r>
            <a:rPr lang="en-US" sz="1900" kern="1200" baseline="0" dirty="0"/>
            <a:t> </a:t>
          </a:r>
          <a:r>
            <a:rPr lang="en-US" sz="1900" kern="1200" dirty="0"/>
            <a:t>liquid1, liquid2</a:t>
          </a:r>
        </a:p>
      </dsp:txBody>
      <dsp:txXfrm>
        <a:off x="9135395" y="1763587"/>
        <a:ext cx="1349428" cy="824162"/>
      </dsp:txXfrm>
    </dsp:sp>
    <dsp:sp modelId="{13EA3BCB-7526-4C4D-A903-9A66040FCECD}">
      <dsp:nvSpPr>
        <dsp:cNvPr id="0" name=""/>
        <dsp:cNvSpPr/>
      </dsp:nvSpPr>
      <dsp:spPr>
        <a:xfrm>
          <a:off x="8934665"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90D83E-6E31-7C46-9CCB-2B8C30201BD3}">
      <dsp:nvSpPr>
        <dsp:cNvPr id="0" name=""/>
        <dsp:cNvSpPr/>
      </dsp:nvSpPr>
      <dsp:spPr>
        <a:xfrm>
          <a:off x="9109754"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p>
      </dsp:txBody>
      <dsp:txXfrm>
        <a:off x="9135395" y="2857893"/>
        <a:ext cx="1349428" cy="8241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9E1BA-DF1D-1346-9FA5-9CDF2B77E527}">
      <dsp:nvSpPr>
        <dsp:cNvPr id="0" name=""/>
        <dsp:cNvSpPr/>
      </dsp:nvSpPr>
      <dsp:spPr>
        <a:xfrm>
          <a:off x="5134" y="643641"/>
          <a:ext cx="1750888" cy="87544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liquidus</a:t>
          </a:r>
        </a:p>
      </dsp:txBody>
      <dsp:txXfrm>
        <a:off x="30775" y="669282"/>
        <a:ext cx="1699606" cy="824162"/>
      </dsp:txXfrm>
    </dsp:sp>
    <dsp:sp modelId="{9616F845-0265-4346-BF61-003D60A0F87E}">
      <dsp:nvSpPr>
        <dsp:cNvPr id="0" name=""/>
        <dsp:cNvSpPr/>
      </dsp:nvSpPr>
      <dsp:spPr>
        <a:xfrm>
          <a:off x="180223"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48BB6F-14B2-1343-BE39-93A313F37B2F}">
      <dsp:nvSpPr>
        <dsp:cNvPr id="0" name=""/>
        <dsp:cNvSpPr/>
      </dsp:nvSpPr>
      <dsp:spPr>
        <a:xfrm>
          <a:off x="355312"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a:t>
          </a:r>
        </a:p>
      </dsp:txBody>
      <dsp:txXfrm>
        <a:off x="380953" y="1763587"/>
        <a:ext cx="1349428" cy="824162"/>
      </dsp:txXfrm>
    </dsp:sp>
    <dsp:sp modelId="{86C86887-4942-BA48-801B-7D6D894307AC}">
      <dsp:nvSpPr>
        <dsp:cNvPr id="0" name=""/>
        <dsp:cNvSpPr/>
      </dsp:nvSpPr>
      <dsp:spPr>
        <a:xfrm>
          <a:off x="180223"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BEC9C-F096-5C44-8022-FDA419DF6E0B}">
      <dsp:nvSpPr>
        <dsp:cNvPr id="0" name=""/>
        <dsp:cNvSpPr/>
      </dsp:nvSpPr>
      <dsp:spPr>
        <a:xfrm>
          <a:off x="355312"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solid</a:t>
          </a:r>
        </a:p>
      </dsp:txBody>
      <dsp:txXfrm>
        <a:off x="380953" y="2857893"/>
        <a:ext cx="1349428" cy="824162"/>
      </dsp:txXfrm>
    </dsp:sp>
    <dsp:sp modelId="{62C68AEB-051A-D949-833B-9200E5F7E3CF}">
      <dsp:nvSpPr>
        <dsp:cNvPr id="0" name=""/>
        <dsp:cNvSpPr/>
      </dsp:nvSpPr>
      <dsp:spPr>
        <a:xfrm>
          <a:off x="2193745" y="643641"/>
          <a:ext cx="1750888" cy="875444"/>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solidus</a:t>
          </a:r>
        </a:p>
      </dsp:txBody>
      <dsp:txXfrm>
        <a:off x="2219386" y="669282"/>
        <a:ext cx="1699606" cy="824162"/>
      </dsp:txXfrm>
    </dsp:sp>
    <dsp:sp modelId="{DF92D5FC-2506-394C-89BD-4C10E607751E}">
      <dsp:nvSpPr>
        <dsp:cNvPr id="0" name=""/>
        <dsp:cNvSpPr/>
      </dsp:nvSpPr>
      <dsp:spPr>
        <a:xfrm>
          <a:off x="2368834"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BDD104-139E-AA49-A8F9-18EB5343078F}">
      <dsp:nvSpPr>
        <dsp:cNvPr id="0" name=""/>
        <dsp:cNvSpPr/>
      </dsp:nvSpPr>
      <dsp:spPr>
        <a:xfrm>
          <a:off x="2543922"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a:t>
          </a:r>
        </a:p>
      </dsp:txBody>
      <dsp:txXfrm>
        <a:off x="2569563" y="1763587"/>
        <a:ext cx="1349428" cy="824162"/>
      </dsp:txXfrm>
    </dsp:sp>
    <dsp:sp modelId="{B5DFADEA-368F-054F-93A3-578C18A3EB63}">
      <dsp:nvSpPr>
        <dsp:cNvPr id="0" name=""/>
        <dsp:cNvSpPr/>
      </dsp:nvSpPr>
      <dsp:spPr>
        <a:xfrm>
          <a:off x="2368834"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593F82-BB97-4941-9B2D-2F111D601CDD}">
      <dsp:nvSpPr>
        <dsp:cNvPr id="0" name=""/>
        <dsp:cNvSpPr/>
      </dsp:nvSpPr>
      <dsp:spPr>
        <a:xfrm>
          <a:off x="2543922"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p>
      </dsp:txBody>
      <dsp:txXfrm>
        <a:off x="2569563" y="2857893"/>
        <a:ext cx="1349428" cy="824162"/>
      </dsp:txXfrm>
    </dsp:sp>
    <dsp:sp modelId="{9FD3461C-56DF-814E-9A40-502A0DE0A179}">
      <dsp:nvSpPr>
        <dsp:cNvPr id="0" name=""/>
        <dsp:cNvSpPr/>
      </dsp:nvSpPr>
      <dsp:spPr>
        <a:xfrm>
          <a:off x="4382355" y="643641"/>
          <a:ext cx="1750888" cy="875444"/>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eutectic</a:t>
          </a:r>
        </a:p>
      </dsp:txBody>
      <dsp:txXfrm>
        <a:off x="4407996" y="669282"/>
        <a:ext cx="1699606" cy="824162"/>
      </dsp:txXfrm>
    </dsp:sp>
    <dsp:sp modelId="{73FDC362-D8E9-B344-B643-1A57E09365D2}">
      <dsp:nvSpPr>
        <dsp:cNvPr id="0" name=""/>
        <dsp:cNvSpPr/>
      </dsp:nvSpPr>
      <dsp:spPr>
        <a:xfrm>
          <a:off x="4557444"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3E700E-C0B7-9C44-B4AA-367FF33A6B3D}">
      <dsp:nvSpPr>
        <dsp:cNvPr id="0" name=""/>
        <dsp:cNvSpPr/>
      </dsp:nvSpPr>
      <dsp:spPr>
        <a:xfrm>
          <a:off x="4732533"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solid1, solid2</a:t>
          </a:r>
        </a:p>
      </dsp:txBody>
      <dsp:txXfrm>
        <a:off x="4758174" y="1763587"/>
        <a:ext cx="1349428" cy="824162"/>
      </dsp:txXfrm>
    </dsp:sp>
    <dsp:sp modelId="{1C91CC08-07D8-3840-AE39-E9767646C6F8}">
      <dsp:nvSpPr>
        <dsp:cNvPr id="0" name=""/>
        <dsp:cNvSpPr/>
      </dsp:nvSpPr>
      <dsp:spPr>
        <a:xfrm>
          <a:off x="4557444"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7325AB-366B-6546-AE44-6CF153709D78}">
      <dsp:nvSpPr>
        <dsp:cNvPr id="0" name=""/>
        <dsp:cNvSpPr/>
      </dsp:nvSpPr>
      <dsp:spPr>
        <a:xfrm>
          <a:off x="4732533"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p>
      </dsp:txBody>
      <dsp:txXfrm>
        <a:off x="4758174" y="2857893"/>
        <a:ext cx="1349428" cy="824162"/>
      </dsp:txXfrm>
    </dsp:sp>
    <dsp:sp modelId="{269BA7CA-6C9F-684F-8F8C-BE9A7AE74F88}">
      <dsp:nvSpPr>
        <dsp:cNvPr id="0" name=""/>
        <dsp:cNvSpPr/>
      </dsp:nvSpPr>
      <dsp:spPr>
        <a:xfrm>
          <a:off x="6570966" y="643641"/>
          <a:ext cx="1750888" cy="875444"/>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peritectic</a:t>
          </a:r>
        </a:p>
      </dsp:txBody>
      <dsp:txXfrm>
        <a:off x="6596607" y="669282"/>
        <a:ext cx="1699606" cy="824162"/>
      </dsp:txXfrm>
    </dsp:sp>
    <dsp:sp modelId="{8DEF3830-A9F5-F548-B4C7-42DEA027CFC5}">
      <dsp:nvSpPr>
        <dsp:cNvPr id="0" name=""/>
        <dsp:cNvSpPr/>
      </dsp:nvSpPr>
      <dsp:spPr>
        <a:xfrm>
          <a:off x="6746055"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77B4D84-FB60-A246-A60D-CB78D35ED126}">
      <dsp:nvSpPr>
        <dsp:cNvPr id="0" name=""/>
        <dsp:cNvSpPr/>
      </dsp:nvSpPr>
      <dsp:spPr>
        <a:xfrm>
          <a:off x="6921144"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 solid1,  solid2</a:t>
          </a:r>
        </a:p>
      </dsp:txBody>
      <dsp:txXfrm>
        <a:off x="6946785" y="1763587"/>
        <a:ext cx="1349428" cy="824162"/>
      </dsp:txXfrm>
    </dsp:sp>
    <dsp:sp modelId="{A8CF8818-3ED5-EF48-BB10-BC983DD1F7CA}">
      <dsp:nvSpPr>
        <dsp:cNvPr id="0" name=""/>
        <dsp:cNvSpPr/>
      </dsp:nvSpPr>
      <dsp:spPr>
        <a:xfrm>
          <a:off x="6746055"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CEA4EB-6A17-1148-958E-6F9BD12B947A}">
      <dsp:nvSpPr>
        <dsp:cNvPr id="0" name=""/>
        <dsp:cNvSpPr/>
      </dsp:nvSpPr>
      <dsp:spPr>
        <a:xfrm>
          <a:off x="6921144"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solid 2 (austenite)</a:t>
          </a:r>
        </a:p>
      </dsp:txBody>
      <dsp:txXfrm>
        <a:off x="6946785" y="2857893"/>
        <a:ext cx="1349428" cy="824162"/>
      </dsp:txXfrm>
    </dsp:sp>
    <dsp:sp modelId="{CCF5E886-FD20-9143-9103-5E2A38E7DDA7}">
      <dsp:nvSpPr>
        <dsp:cNvPr id="0" name=""/>
        <dsp:cNvSpPr/>
      </dsp:nvSpPr>
      <dsp:spPr>
        <a:xfrm>
          <a:off x="8759576" y="643641"/>
          <a:ext cx="1750888" cy="875444"/>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monotectic</a:t>
          </a:r>
        </a:p>
      </dsp:txBody>
      <dsp:txXfrm>
        <a:off x="8785217" y="669282"/>
        <a:ext cx="1699606" cy="824162"/>
      </dsp:txXfrm>
    </dsp:sp>
    <dsp:sp modelId="{233F6FFB-E92C-D94E-9772-E79CBFB92330}">
      <dsp:nvSpPr>
        <dsp:cNvPr id="0" name=""/>
        <dsp:cNvSpPr/>
      </dsp:nvSpPr>
      <dsp:spPr>
        <a:xfrm>
          <a:off x="8934665" y="1519085"/>
          <a:ext cx="175088" cy="656583"/>
        </a:xfrm>
        <a:custGeom>
          <a:avLst/>
          <a:gdLst/>
          <a:ahLst/>
          <a:cxnLst/>
          <a:rect l="0" t="0" r="0" b="0"/>
          <a:pathLst>
            <a:path>
              <a:moveTo>
                <a:pt x="0" y="0"/>
              </a:moveTo>
              <a:lnTo>
                <a:pt x="0" y="656583"/>
              </a:lnTo>
              <a:lnTo>
                <a:pt x="175088" y="6565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F9D3F0-CFEC-0844-A348-ED382B8E24F2}">
      <dsp:nvSpPr>
        <dsp:cNvPr id="0" name=""/>
        <dsp:cNvSpPr/>
      </dsp:nvSpPr>
      <dsp:spPr>
        <a:xfrm>
          <a:off x="9109754" y="1737946"/>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r>
            <a:rPr lang="en-US" sz="1900" kern="1200" baseline="0" dirty="0"/>
            <a:t> </a:t>
          </a:r>
          <a:r>
            <a:rPr lang="en-US" sz="1900" kern="1200" dirty="0"/>
            <a:t>liquid1, liquid2</a:t>
          </a:r>
        </a:p>
      </dsp:txBody>
      <dsp:txXfrm>
        <a:off x="9135395" y="1763587"/>
        <a:ext cx="1349428" cy="824162"/>
      </dsp:txXfrm>
    </dsp:sp>
    <dsp:sp modelId="{13EA3BCB-7526-4C4D-A903-9A66040FCECD}">
      <dsp:nvSpPr>
        <dsp:cNvPr id="0" name=""/>
        <dsp:cNvSpPr/>
      </dsp:nvSpPr>
      <dsp:spPr>
        <a:xfrm>
          <a:off x="8934665" y="1519085"/>
          <a:ext cx="175088" cy="1750888"/>
        </a:xfrm>
        <a:custGeom>
          <a:avLst/>
          <a:gdLst/>
          <a:ahLst/>
          <a:cxnLst/>
          <a:rect l="0" t="0" r="0" b="0"/>
          <a:pathLst>
            <a:path>
              <a:moveTo>
                <a:pt x="0" y="0"/>
              </a:moveTo>
              <a:lnTo>
                <a:pt x="0" y="1750888"/>
              </a:lnTo>
              <a:lnTo>
                <a:pt x="175088" y="17508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90D83E-6E31-7C46-9CCB-2B8C30201BD3}">
      <dsp:nvSpPr>
        <dsp:cNvPr id="0" name=""/>
        <dsp:cNvSpPr/>
      </dsp:nvSpPr>
      <dsp:spPr>
        <a:xfrm>
          <a:off x="9109754" y="2832252"/>
          <a:ext cx="1400710" cy="8754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Liquid</a:t>
          </a:r>
        </a:p>
      </dsp:txBody>
      <dsp:txXfrm>
        <a:off x="9135395" y="2857893"/>
        <a:ext cx="1349428" cy="82416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0739-A52C-498D-BA4A-97DEF4C9F469}" type="datetimeFigureOut">
              <a:rPr lang="en-US" smtClean="0"/>
              <a:t>5/1/2017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91EEA-DBCC-414C-A96E-BEB79060802F}" type="slidenum">
              <a:rPr lang="en-US" smtClean="0"/>
              <a:t>‹#›</a:t>
            </a:fld>
            <a:endParaRPr lang="en-US" dirty="0"/>
          </a:p>
        </p:txBody>
      </p:sp>
    </p:spTree>
    <p:extLst>
      <p:ext uri="{BB962C8B-B14F-4D97-AF65-F5344CB8AC3E}">
        <p14:creationId xmlns:p14="http://schemas.microsoft.com/office/powerpoint/2010/main" val="112317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We are note sure exactly how to add the additional important inputs you suggest for electrodeposition, but will be discussing this later today.</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Boris’  and my brief discussion earlier lead to: sounds good if we need it we’ll have it then.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We will leave bonding in pressing,  if it moves to another type it shouldn’t be an issue.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 agree with the additions to milling and grinding</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Would you think we would want to group: Bar/Ball/Rod milling as the title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Zone refining was moved to modified solidification.</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Changed naming scheme in Modified solidification from ____ solidifying to ____  solidification</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Removed CZ from solidified structure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To the specific annealing methods issue (whether or not to specify different processes)</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What we propose is to include the specific cases (precipitation annealed, etc.) for cases where the only information would be: “the alloy was solution Annealed.” With no details of temps and times, otherwise we would suggest students to input the actual processing parameters.  Though in the background, for searches,  we would consider all annealed cases to be treated as a generic anneal.</a:t>
            </a:r>
          </a:p>
          <a:p>
            <a:endParaRPr lang="en-US" dirty="0"/>
          </a:p>
        </p:txBody>
      </p:sp>
      <p:sp>
        <p:nvSpPr>
          <p:cNvPr id="4" name="Slide Number Placeholder 3"/>
          <p:cNvSpPr>
            <a:spLocks noGrp="1"/>
          </p:cNvSpPr>
          <p:nvPr>
            <p:ph type="sldNum" sz="quarter" idx="10"/>
          </p:nvPr>
        </p:nvSpPr>
        <p:spPr/>
        <p:txBody>
          <a:bodyPr/>
          <a:lstStyle/>
          <a:p>
            <a:fld id="{666A1B99-F4C2-42C6-BBF6-9EEADBFBDCE9}" type="slidenum">
              <a:rPr lang="en-US" smtClean="0"/>
              <a:t>25</a:t>
            </a:fld>
            <a:endParaRPr lang="en-US" dirty="0"/>
          </a:p>
        </p:txBody>
      </p:sp>
    </p:spTree>
    <p:extLst>
      <p:ext uri="{BB962C8B-B14F-4D97-AF65-F5344CB8AC3E}">
        <p14:creationId xmlns:p14="http://schemas.microsoft.com/office/powerpoint/2010/main" val="179141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Outline">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1117603" y="4267200"/>
            <a:ext cx="9958884" cy="2057400"/>
          </a:xfrm>
          <a:prstGeom prst="rect">
            <a:avLst/>
          </a:prstGeom>
        </p:spPr>
        <p:txBody>
          <a:bodyPr>
            <a:normAutofit/>
          </a:bodyPr>
          <a:lstStyle>
            <a:lvl1pPr>
              <a:buFont typeface="Arial" pitchFamily="34" charset="0"/>
              <a:buChar char="•"/>
              <a:defRPr>
                <a:solidFill>
                  <a:schemeClr val="accent1"/>
                </a:solidFill>
              </a:defRPr>
            </a:lvl1pPr>
          </a:lstStyle>
          <a:p>
            <a:pPr lvl="0"/>
            <a:r>
              <a:rPr lang="en-US" dirty="0"/>
              <a:t>Outline elements</a:t>
            </a:r>
          </a:p>
        </p:txBody>
      </p:sp>
      <p:sp>
        <p:nvSpPr>
          <p:cNvPr id="2" name="Title 1"/>
          <p:cNvSpPr>
            <a:spLocks noGrp="1"/>
          </p:cNvSpPr>
          <p:nvPr>
            <p:ph type="title" hasCustomPrompt="1"/>
          </p:nvPr>
        </p:nvSpPr>
        <p:spPr>
          <a:xfrm>
            <a:off x="609600" y="862126"/>
            <a:ext cx="10972800" cy="1455708"/>
          </a:xfrm>
          <a:prstGeom prst="rect">
            <a:avLst/>
          </a:prstGeom>
        </p:spPr>
        <p:txBody>
          <a:bodyPr>
            <a:normAutofit/>
          </a:bodyPr>
          <a:lstStyle>
            <a:lvl1pPr>
              <a:defRPr>
                <a:solidFill>
                  <a:srgbClr val="002060"/>
                </a:solidFill>
              </a:defRPr>
            </a:lvl1pPr>
          </a:lstStyle>
          <a:p>
            <a:r>
              <a:rPr lang="en-US" dirty="0"/>
              <a:t>Title</a:t>
            </a:r>
          </a:p>
        </p:txBody>
      </p:sp>
      <p:sp>
        <p:nvSpPr>
          <p:cNvPr id="4" name="Text Placeholder 3"/>
          <p:cNvSpPr>
            <a:spLocks noGrp="1"/>
          </p:cNvSpPr>
          <p:nvPr>
            <p:ph type="body" sz="quarter" idx="10" hasCustomPrompt="1"/>
          </p:nvPr>
        </p:nvSpPr>
        <p:spPr>
          <a:xfrm>
            <a:off x="6096000" y="83136"/>
            <a:ext cx="6057600" cy="755064"/>
          </a:xfrm>
          <a:prstGeom prst="rect">
            <a:avLst/>
          </a:prstGeom>
        </p:spPr>
        <p:txBody>
          <a:bodyPr>
            <a:normAutofit/>
          </a:bodyPr>
          <a:lstStyle>
            <a:lvl1pPr algn="r">
              <a:buNone/>
              <a:defRPr sz="1200" i="1">
                <a:solidFill>
                  <a:srgbClr val="002060"/>
                </a:solidFill>
              </a:defRPr>
            </a:lvl1pPr>
          </a:lstStyle>
          <a:p>
            <a:pPr lvl="0"/>
            <a:r>
              <a:rPr lang="en-US" dirty="0"/>
              <a:t>Location and Date</a:t>
            </a:r>
          </a:p>
        </p:txBody>
      </p:sp>
      <p:sp>
        <p:nvSpPr>
          <p:cNvPr id="6" name="Text Placeholder 5"/>
          <p:cNvSpPr>
            <a:spLocks noGrp="1"/>
          </p:cNvSpPr>
          <p:nvPr>
            <p:ph type="body" sz="quarter" idx="11" hasCustomPrompt="1"/>
          </p:nvPr>
        </p:nvSpPr>
        <p:spPr>
          <a:xfrm>
            <a:off x="3048000" y="2407802"/>
            <a:ext cx="6096000" cy="563998"/>
          </a:xfrm>
          <a:prstGeom prst="rect">
            <a:avLst/>
          </a:prstGeom>
        </p:spPr>
        <p:txBody>
          <a:bodyPr>
            <a:normAutofit/>
          </a:bodyPr>
          <a:lstStyle>
            <a:lvl1pPr algn="ctr">
              <a:buNone/>
              <a:defRPr>
                <a:solidFill>
                  <a:srgbClr val="002060"/>
                </a:solidFill>
              </a:defRPr>
            </a:lvl1pPr>
            <a:lvl2pPr>
              <a:buNone/>
              <a:defRPr/>
            </a:lvl2pPr>
            <a:lvl3pPr>
              <a:buNone/>
              <a:defRPr/>
            </a:lvl3pPr>
            <a:lvl4pPr>
              <a:buNone/>
              <a:defRPr/>
            </a:lvl4pPr>
            <a:lvl5pPr>
              <a:buNone/>
              <a:defRPr/>
            </a:lvl5pPr>
          </a:lstStyle>
          <a:p>
            <a:pPr lvl="0"/>
            <a:r>
              <a:rPr lang="en-US" dirty="0"/>
              <a:t>Name</a:t>
            </a:r>
          </a:p>
          <a:p>
            <a:pPr lvl="0"/>
            <a:endParaRPr lang="en-US" dirty="0"/>
          </a:p>
          <a:p>
            <a:pPr lvl="0"/>
            <a:endParaRPr lang="en-US" dirty="0"/>
          </a:p>
        </p:txBody>
      </p:sp>
      <p:sp>
        <p:nvSpPr>
          <p:cNvPr id="11" name="Text Placeholder 10"/>
          <p:cNvSpPr>
            <a:spLocks noGrp="1"/>
          </p:cNvSpPr>
          <p:nvPr>
            <p:ph type="body" sz="quarter" idx="13" hasCustomPrompt="1"/>
          </p:nvPr>
        </p:nvSpPr>
        <p:spPr>
          <a:xfrm>
            <a:off x="3048000" y="3022666"/>
            <a:ext cx="6096000" cy="1033805"/>
          </a:xfrm>
          <a:prstGeom prst="rect">
            <a:avLst/>
          </a:prstGeom>
        </p:spPr>
        <p:txBody>
          <a:bodyPr>
            <a:normAutofit/>
          </a:bodyPr>
          <a:lstStyle>
            <a:lvl1pPr algn="ctr">
              <a:buNone/>
              <a:defRPr sz="1600" i="1">
                <a:solidFill>
                  <a:srgbClr val="002060"/>
                </a:solidFill>
              </a:defRPr>
            </a:lvl1pPr>
          </a:lstStyle>
          <a:p>
            <a:pPr lvl="0"/>
            <a:r>
              <a:rPr lang="en-US" dirty="0"/>
              <a:t>Institution</a:t>
            </a:r>
          </a:p>
        </p:txBody>
      </p:sp>
    </p:spTree>
    <p:extLst>
      <p:ext uri="{BB962C8B-B14F-4D97-AF65-F5344CB8AC3E}">
        <p14:creationId xmlns:p14="http://schemas.microsoft.com/office/powerpoint/2010/main" val="16868733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972800" cy="5867400"/>
          </a:xfrm>
          <a:prstGeom prst="rect">
            <a:avLst/>
          </a:prstGeo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54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1AAE7F-2731-4C4E-AC23-E415E3F7823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EDB13B-16CC-4D92-AFA8-B674A73E193A}" type="slidenum">
              <a:rPr lang="en-US" smtClean="0"/>
              <a:t>‹#›</a:t>
            </a:fld>
            <a:endParaRPr lang="en-US" dirty="0"/>
          </a:p>
        </p:txBody>
      </p:sp>
    </p:spTree>
    <p:extLst>
      <p:ext uri="{BB962C8B-B14F-4D97-AF65-F5344CB8AC3E}">
        <p14:creationId xmlns:p14="http://schemas.microsoft.com/office/powerpoint/2010/main" val="194943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1AAE7F-2731-4C4E-AC23-E415E3F7823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EDB13B-16CC-4D92-AFA8-B674A73E193A}" type="slidenum">
              <a:rPr lang="en-US" smtClean="0"/>
              <a:t>‹#›</a:t>
            </a:fld>
            <a:endParaRPr lang="en-US" dirty="0"/>
          </a:p>
        </p:txBody>
      </p:sp>
    </p:spTree>
    <p:extLst>
      <p:ext uri="{BB962C8B-B14F-4D97-AF65-F5344CB8AC3E}">
        <p14:creationId xmlns:p14="http://schemas.microsoft.com/office/powerpoint/2010/main" val="994094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AAE7F-2731-4C4E-AC23-E415E3F78236}" type="datetimeFigureOut">
              <a:rPr lang="en-US" smtClean="0"/>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EDB13B-16CC-4D92-AFA8-B674A73E193A}" type="slidenum">
              <a:rPr lang="en-US" smtClean="0"/>
              <a:t>‹#›</a:t>
            </a:fld>
            <a:endParaRPr lang="en-US" dirty="0"/>
          </a:p>
        </p:txBody>
      </p:sp>
    </p:spTree>
    <p:extLst>
      <p:ext uri="{BB962C8B-B14F-4D97-AF65-F5344CB8AC3E}">
        <p14:creationId xmlns:p14="http://schemas.microsoft.com/office/powerpoint/2010/main" val="233651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1327"/>
            <a:ext cx="10972800" cy="3048000"/>
          </a:xfrm>
          <a:prstGeom prst="rect">
            <a:avLst/>
          </a:prstGeom>
        </p:spPr>
        <p:txBody>
          <a:bodyPr anchor="ctr" anchorCtr="0"/>
          <a:lstStyle>
            <a:lvl1pPr>
              <a:defRPr>
                <a:solidFill>
                  <a:srgbClr val="002060"/>
                </a:solidFill>
              </a:defRPr>
            </a:lvl1pPr>
          </a:lstStyle>
          <a:p>
            <a:r>
              <a:rPr lang="en-US" dirty="0"/>
              <a:t>Title</a:t>
            </a:r>
          </a:p>
        </p:txBody>
      </p:sp>
      <p:sp>
        <p:nvSpPr>
          <p:cNvPr id="4" name="Text Placeholder 3"/>
          <p:cNvSpPr>
            <a:spLocks noGrp="1"/>
          </p:cNvSpPr>
          <p:nvPr>
            <p:ph type="body" sz="quarter" idx="10" hasCustomPrompt="1"/>
          </p:nvPr>
        </p:nvSpPr>
        <p:spPr>
          <a:xfrm>
            <a:off x="6908801" y="83136"/>
            <a:ext cx="5252915" cy="755064"/>
          </a:xfrm>
          <a:prstGeom prst="rect">
            <a:avLst/>
          </a:prstGeom>
        </p:spPr>
        <p:txBody>
          <a:bodyPr/>
          <a:lstStyle>
            <a:lvl1pPr algn="r">
              <a:buNone/>
              <a:defRPr sz="1200" i="1">
                <a:solidFill>
                  <a:srgbClr val="002060"/>
                </a:solidFill>
              </a:defRPr>
            </a:lvl1pPr>
          </a:lstStyle>
          <a:p>
            <a:pPr lvl="0"/>
            <a:r>
              <a:rPr lang="en-US" dirty="0"/>
              <a:t>Location and Date</a:t>
            </a:r>
          </a:p>
        </p:txBody>
      </p:sp>
      <p:sp>
        <p:nvSpPr>
          <p:cNvPr id="6" name="Text Placeholder 5"/>
          <p:cNvSpPr>
            <a:spLocks noGrp="1"/>
          </p:cNvSpPr>
          <p:nvPr>
            <p:ph type="body" sz="quarter" idx="11" hasCustomPrompt="1"/>
          </p:nvPr>
        </p:nvSpPr>
        <p:spPr>
          <a:xfrm>
            <a:off x="3048000" y="4038734"/>
            <a:ext cx="6096000" cy="533266"/>
          </a:xfrm>
          <a:prstGeom prst="rect">
            <a:avLst/>
          </a:prstGeom>
        </p:spPr>
        <p:txBody>
          <a:bodyPr/>
          <a:lstStyle>
            <a:lvl1pPr algn="ctr">
              <a:buNone/>
              <a:defRPr>
                <a:solidFill>
                  <a:srgbClr val="002060"/>
                </a:solidFill>
              </a:defRPr>
            </a:lvl1pPr>
            <a:lvl2pPr>
              <a:buNone/>
              <a:defRPr/>
            </a:lvl2pPr>
            <a:lvl3pPr>
              <a:buNone/>
              <a:defRPr/>
            </a:lvl3pPr>
            <a:lvl4pPr>
              <a:buNone/>
              <a:defRPr/>
            </a:lvl4pPr>
            <a:lvl5pPr>
              <a:buNone/>
              <a:defRPr/>
            </a:lvl5pPr>
          </a:lstStyle>
          <a:p>
            <a:pPr lvl="0"/>
            <a:r>
              <a:rPr lang="en-US" dirty="0"/>
              <a:t>Name</a:t>
            </a:r>
          </a:p>
          <a:p>
            <a:pPr lvl="0"/>
            <a:endParaRPr lang="en-US" dirty="0"/>
          </a:p>
          <a:p>
            <a:pPr lvl="0"/>
            <a:endParaRPr lang="en-US" dirty="0"/>
          </a:p>
        </p:txBody>
      </p:sp>
      <p:sp>
        <p:nvSpPr>
          <p:cNvPr id="11" name="Text Placeholder 10"/>
          <p:cNvSpPr>
            <a:spLocks noGrp="1"/>
          </p:cNvSpPr>
          <p:nvPr>
            <p:ph type="body" sz="quarter" idx="13" hasCustomPrompt="1"/>
          </p:nvPr>
        </p:nvSpPr>
        <p:spPr>
          <a:xfrm>
            <a:off x="3048000" y="4648205"/>
            <a:ext cx="6096000" cy="1033805"/>
          </a:xfrm>
          <a:prstGeom prst="rect">
            <a:avLst/>
          </a:prstGeom>
        </p:spPr>
        <p:txBody>
          <a:bodyPr/>
          <a:lstStyle>
            <a:lvl1pPr algn="ctr">
              <a:buNone/>
              <a:defRPr sz="1600" i="1">
                <a:solidFill>
                  <a:srgbClr val="002060"/>
                </a:solidFill>
              </a:defRPr>
            </a:lvl1pPr>
          </a:lstStyle>
          <a:p>
            <a:pPr lvl="0"/>
            <a:r>
              <a:rPr lang="en-US" dirty="0"/>
              <a:t>Institution</a:t>
            </a:r>
          </a:p>
        </p:txBody>
      </p:sp>
    </p:spTree>
    <p:extLst>
      <p:ext uri="{BB962C8B-B14F-4D97-AF65-F5344CB8AC3E}">
        <p14:creationId xmlns:p14="http://schemas.microsoft.com/office/powerpoint/2010/main" val="11420803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10972800" cy="5486400"/>
          </a:xfrm>
          <a:prstGeom prst="rect">
            <a:avLst/>
          </a:prstGeom>
        </p:spPr>
        <p:txBody>
          <a:bodyPr>
            <a:normAutofit/>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609600" y="76205"/>
            <a:ext cx="10972800" cy="657517"/>
          </a:xfrm>
          <a:prstGeom prst="rect">
            <a:avLst/>
          </a:prstGeom>
        </p:spPr>
        <p:txBody>
          <a:bodyPr/>
          <a:lstStyle>
            <a:lvl1pPr>
              <a:defRPr sz="3600" b="1">
                <a:latin typeface="Arial"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906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5"/>
            <a:ext cx="10972800" cy="657517"/>
          </a:xfrm>
          <a:prstGeom prst="rect">
            <a:avLst/>
          </a:prstGeom>
        </p:spPr>
        <p:txBody>
          <a:bodyPr/>
          <a:lstStyle>
            <a:lvl1pPr>
              <a:defRPr sz="3600" b="1">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838200"/>
            <a:ext cx="5384800" cy="5486400"/>
          </a:xfrm>
          <a:prstGeom prst="rect">
            <a:avLst/>
          </a:prstGeo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838200"/>
            <a:ext cx="5384800" cy="5486400"/>
          </a:xfrm>
          <a:prstGeom prst="rect">
            <a:avLst/>
          </a:prstGeo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286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2" y="814534"/>
            <a:ext cx="5377759" cy="639762"/>
          </a:xfrm>
          <a:prstGeom prst="rect">
            <a:avLst/>
          </a:prstGeo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0444" y="1535117"/>
            <a:ext cx="5386917" cy="468158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5" y="814534"/>
            <a:ext cx="5389035" cy="639762"/>
          </a:xfrm>
          <a:prstGeom prst="rect">
            <a:avLst/>
          </a:prstGeo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70" y="1535114"/>
            <a:ext cx="5389033" cy="4591049"/>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609600" y="76205"/>
            <a:ext cx="10972800" cy="657517"/>
          </a:xfrm>
          <a:prstGeom prst="rect">
            <a:avLst/>
          </a:prstGeom>
        </p:spPr>
        <p:txBody>
          <a:bodyPr/>
          <a:lstStyle>
            <a:lvl1pPr>
              <a:defRPr sz="3600" b="1">
                <a:latin typeface="Arial"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069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609600" y="76205"/>
            <a:ext cx="10972800" cy="657517"/>
          </a:xfrm>
          <a:prstGeom prst="rect">
            <a:avLst/>
          </a:prstGeom>
        </p:spPr>
        <p:txBody>
          <a:bodyPr/>
          <a:lstStyle>
            <a:lvl1pPr>
              <a:defRPr sz="3600" b="1">
                <a:latin typeface="Arial"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06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502405" y="838200"/>
            <a:ext cx="5079999" cy="2667000"/>
          </a:xfrm>
          <a:prstGeom prst="rect">
            <a:avLst/>
          </a:prstGeom>
        </p:spPr>
        <p:txBody>
          <a:bodyPr/>
          <a:lstStyle>
            <a:lvl1pPr marL="0" indent="0">
              <a:buNone/>
              <a:defRPr sz="16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ext Placeholder 3"/>
          <p:cNvSpPr>
            <a:spLocks noGrp="1"/>
          </p:cNvSpPr>
          <p:nvPr>
            <p:ph type="body" sz="half" idx="10"/>
          </p:nvPr>
        </p:nvSpPr>
        <p:spPr>
          <a:xfrm>
            <a:off x="6502401" y="3581400"/>
            <a:ext cx="5080000" cy="2741400"/>
          </a:xfrm>
          <a:prstGeom prst="rect">
            <a:avLst/>
          </a:prstGeom>
        </p:spPr>
        <p:txBody>
          <a:bodyPr/>
          <a:lstStyle>
            <a:lvl1pPr marL="0" indent="0">
              <a:buNone/>
              <a:defRPr sz="16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itle 1"/>
          <p:cNvSpPr>
            <a:spLocks noGrp="1"/>
          </p:cNvSpPr>
          <p:nvPr>
            <p:ph type="title"/>
          </p:nvPr>
        </p:nvSpPr>
        <p:spPr>
          <a:xfrm>
            <a:off x="609600" y="76205"/>
            <a:ext cx="10972800" cy="657517"/>
          </a:xfrm>
          <a:prstGeom prst="rect">
            <a:avLst/>
          </a:prstGeom>
        </p:spPr>
        <p:txBody>
          <a:bodyPr/>
          <a:lstStyle>
            <a:lvl1pPr>
              <a:defRPr sz="3600" b="1">
                <a:latin typeface="Arial" pitchFamily="34" charset="0"/>
                <a:cs typeface="Arial" pitchFamily="34" charset="0"/>
              </a:defRPr>
            </a:lvl1pPr>
          </a:lstStyle>
          <a:p>
            <a:r>
              <a:rPr lang="en-US"/>
              <a:t>Click to edit Master title style</a:t>
            </a:r>
            <a:endParaRPr lang="en-US" dirty="0"/>
          </a:p>
        </p:txBody>
      </p:sp>
      <p:sp>
        <p:nvSpPr>
          <p:cNvPr id="11" name="Content Placeholder 2"/>
          <p:cNvSpPr>
            <a:spLocks noGrp="1"/>
          </p:cNvSpPr>
          <p:nvPr>
            <p:ph sz="half" idx="1"/>
          </p:nvPr>
        </p:nvSpPr>
        <p:spPr>
          <a:xfrm>
            <a:off x="609600" y="838200"/>
            <a:ext cx="5689600" cy="5486400"/>
          </a:xfrm>
          <a:prstGeom prst="rect">
            <a:avLst/>
          </a:prstGeo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85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atin typeface="Arial" pitchFamily="34" charset="0"/>
                <a:cs typeface="Arial"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050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0317" y="372809"/>
            <a:ext cx="4363758" cy="1325563"/>
          </a:xfrm>
          <a:prstGeom prst="rect">
            <a:avLst/>
          </a:prstGeom>
        </p:spPr>
        <p:txBody>
          <a:bodyPr anchor="ctr"/>
          <a:lstStyle>
            <a:lvl1pPr algn="l">
              <a:defRPr sz="2400" b="1"/>
            </a:lvl1pPr>
          </a:lstStyle>
          <a:p>
            <a:r>
              <a:rPr lang="en-US" dirty="0"/>
              <a:t>Click to edit Master title style</a:t>
            </a:r>
          </a:p>
        </p:txBody>
      </p:sp>
      <p:sp>
        <p:nvSpPr>
          <p:cNvPr id="4" name="Content Placeholder 3"/>
          <p:cNvSpPr>
            <a:spLocks noGrp="1"/>
          </p:cNvSpPr>
          <p:nvPr>
            <p:ph sz="quarter" idx="10"/>
          </p:nvPr>
        </p:nvSpPr>
        <p:spPr>
          <a:xfrm>
            <a:off x="300318" y="1782870"/>
            <a:ext cx="4363758" cy="447193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1"/>
          </p:nvPr>
        </p:nvSpPr>
        <p:spPr>
          <a:xfrm>
            <a:off x="4940300" y="373063"/>
            <a:ext cx="6578600" cy="5881687"/>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72543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43000">
              <a:schemeClr val="bg1"/>
            </a:gs>
            <a:gs pos="100000">
              <a:schemeClr val="tx2">
                <a:lumMod val="20000"/>
                <a:lumOff val="80000"/>
              </a:schemeClr>
            </a:gs>
          </a:gsLst>
          <a:lin ang="5400000" scaled="0"/>
        </a:gradFill>
        <a:effectLst/>
      </p:bgPr>
    </p:bg>
    <p:spTree>
      <p:nvGrpSpPr>
        <p:cNvPr id="1" name=""/>
        <p:cNvGrpSpPr/>
        <p:nvPr/>
      </p:nvGrpSpPr>
      <p:grpSpPr>
        <a:xfrm>
          <a:off x="0" y="0"/>
          <a:ext cx="0" cy="0"/>
          <a:chOff x="0" y="0"/>
          <a:chExt cx="0" cy="0"/>
        </a:xfrm>
      </p:grpSpPr>
      <p:sp>
        <p:nvSpPr>
          <p:cNvPr id="21" name="Rectangle 20"/>
          <p:cNvSpPr/>
          <p:nvPr/>
        </p:nvSpPr>
        <p:spPr>
          <a:xfrm>
            <a:off x="0" y="0"/>
            <a:ext cx="12192000" cy="91440"/>
          </a:xfrm>
          <a:prstGeom prst="rect">
            <a:avLst/>
          </a:prstGeom>
          <a:solidFill>
            <a:srgbClr val="273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p:cNvSpPr/>
          <p:nvPr/>
        </p:nvSpPr>
        <p:spPr>
          <a:xfrm>
            <a:off x="0" y="6505960"/>
            <a:ext cx="12192000" cy="352040"/>
          </a:xfrm>
          <a:prstGeom prst="rect">
            <a:avLst/>
          </a:prstGeom>
          <a:solidFill>
            <a:srgbClr val="273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13" descr="NISTlogo_oneline_white.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77200" y="6646407"/>
            <a:ext cx="32035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p:nvGrpSpPr>
        <p:grpSpPr>
          <a:xfrm>
            <a:off x="274575" y="6477000"/>
            <a:ext cx="2163827" cy="430887"/>
            <a:chOff x="381000" y="6391096"/>
            <a:chExt cx="2163827" cy="430887"/>
          </a:xfrm>
        </p:grpSpPr>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43000" y="6505956"/>
              <a:ext cx="763446" cy="201168"/>
            </a:xfrm>
            <a:prstGeom prst="rect">
              <a:avLst/>
            </a:prstGeom>
          </p:spPr>
        </p:pic>
        <p:sp>
          <p:nvSpPr>
            <p:cNvPr id="22" name="TextBox 21"/>
            <p:cNvSpPr txBox="1"/>
            <p:nvPr/>
          </p:nvSpPr>
          <p:spPr>
            <a:xfrm>
              <a:off x="381000" y="6391096"/>
              <a:ext cx="843501" cy="430887"/>
            </a:xfrm>
            <a:prstGeom prst="rect">
              <a:avLst/>
            </a:prstGeom>
            <a:noFill/>
          </p:spPr>
          <p:txBody>
            <a:bodyPr wrap="none" rtlCol="0">
              <a:spAutoFit/>
            </a:bodyPr>
            <a:lstStyle/>
            <a:p>
              <a:r>
                <a:rPr lang="en-US" sz="2200" b="1" dirty="0">
                  <a:solidFill>
                    <a:schemeClr val="bg1"/>
                  </a:solidFill>
                </a:rPr>
                <a:t>TRC.</a:t>
              </a:r>
            </a:p>
          </p:txBody>
        </p:sp>
        <p:sp>
          <p:nvSpPr>
            <p:cNvPr id="24" name="TextBox 23"/>
            <p:cNvSpPr txBox="1"/>
            <p:nvPr/>
          </p:nvSpPr>
          <p:spPr>
            <a:xfrm>
              <a:off x="1783080" y="6437376"/>
              <a:ext cx="761747" cy="369332"/>
            </a:xfrm>
            <a:prstGeom prst="rect">
              <a:avLst/>
            </a:prstGeom>
            <a:noFill/>
          </p:spPr>
          <p:txBody>
            <a:bodyPr wrap="none" rtlCol="0">
              <a:spAutoFit/>
            </a:bodyPr>
            <a:lstStyle/>
            <a:p>
              <a:r>
                <a:rPr lang="en-US" sz="1800" b="0" dirty="0">
                  <a:solidFill>
                    <a:schemeClr val="bg1"/>
                  </a:solidFill>
                </a:rPr>
                <a:t>.GOV</a:t>
              </a:r>
            </a:p>
          </p:txBody>
        </p:sp>
      </p:grpSp>
      <p:sp>
        <p:nvSpPr>
          <p:cNvPr id="23" name="Slide Number Placeholder 5"/>
          <p:cNvSpPr txBox="1">
            <a:spLocks/>
          </p:cNvSpPr>
          <p:nvPr/>
        </p:nvSpPr>
        <p:spPr>
          <a:xfrm>
            <a:off x="11074400" y="6408743"/>
            <a:ext cx="1068917" cy="365125"/>
          </a:xfrm>
          <a:prstGeom prst="rect">
            <a:avLst/>
          </a:prstGeom>
        </p:spPr>
        <p:txBody>
          <a:bodyPr anchor="ctr"/>
          <a:lstStyle>
            <a:lvl1pPr defTabSz="457200" eaLnBrk="0" hangingPunct="0">
              <a:defRPr sz="1400">
                <a:solidFill>
                  <a:schemeClr val="tx1"/>
                </a:solidFill>
                <a:latin typeface="Times New Roman" panose="02020603050405020304" pitchFamily="18" charset="0"/>
                <a:cs typeface="Arial" panose="020B0604020202020204" pitchFamily="34" charset="0"/>
              </a:defRPr>
            </a:lvl1pPr>
            <a:lvl2pPr marL="742950" indent="-285750" defTabSz="45720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defTabSz="4572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defTabSz="4572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defTabSz="4572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r" eaLnBrk="1" hangingPunct="1"/>
            <a:fld id="{F5EA720B-61D8-48F8-8E13-AC2F473C4F51}" type="slidenum">
              <a:rPr lang="en-US" altLang="en-US" sz="1200">
                <a:solidFill>
                  <a:srgbClr val="FFFFFF"/>
                </a:solidFill>
                <a:latin typeface="Helvetica" panose="020B0604020202020204" pitchFamily="34" charset="0"/>
                <a:cs typeface="Helvetica" panose="020B0604020202020204" pitchFamily="34" charset="0"/>
              </a:rPr>
              <a:pPr algn="r" eaLnBrk="1" hangingPunct="1"/>
              <a:t>‹#›</a:t>
            </a:fld>
            <a:endParaRPr lang="en-US" altLang="en-US" sz="1200" dirty="0">
              <a:solidFill>
                <a:srgbClr val="FFFFFF"/>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5464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3" r:id="rId9"/>
    <p:sldLayoutId id="2147483669" r:id="rId10"/>
    <p:sldLayoutId id="2147483670" r:id="rId11"/>
    <p:sldLayoutId id="2147483671" r:id="rId12"/>
    <p:sldLayoutId id="214748367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diagramData" Target="../diagrams/data7.xml"/><Relationship Id="rId3" Type="http://schemas.openxmlformats.org/officeDocument/2006/relationships/diagramData" Target="../diagrams/data4.xml"/><Relationship Id="rId21" Type="http://schemas.openxmlformats.org/officeDocument/2006/relationships/diagramColors" Target="../diagrams/colors7.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1.xml"/><Relationship Id="rId16" Type="http://schemas.openxmlformats.org/officeDocument/2006/relationships/diagramColors" Target="../diagrams/colors6.xml"/><Relationship Id="rId20" Type="http://schemas.openxmlformats.org/officeDocument/2006/relationships/diagramQuickStyle" Target="../diagrams/quickStyle7.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19" Type="http://schemas.openxmlformats.org/officeDocument/2006/relationships/diagramLayout" Target="../diagrams/layout7.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 Id="rId22" Type="http://schemas.microsoft.com/office/2007/relationships/diagramDrawing" Target="../diagrams/drawing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31.tiff"/><Relationship Id="rId3" Type="http://schemas.openxmlformats.org/officeDocument/2006/relationships/diagramLayout" Target="../diagrams/layout8.xml"/><Relationship Id="rId7" Type="http://schemas.openxmlformats.org/officeDocument/2006/relationships/image" Target="../media/image30.tiff"/><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10" Type="http://schemas.openxmlformats.org/officeDocument/2006/relationships/image" Target="../media/image33.tiff"/><Relationship Id="rId4" Type="http://schemas.openxmlformats.org/officeDocument/2006/relationships/diagramQuickStyle" Target="../diagrams/quickStyle8.xml"/><Relationship Id="rId9" Type="http://schemas.openxmlformats.org/officeDocument/2006/relationships/image" Target="../media/image32.tiff"/></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31.tiff"/><Relationship Id="rId3" Type="http://schemas.openxmlformats.org/officeDocument/2006/relationships/diagramLayout" Target="../diagrams/layout9.xml"/><Relationship Id="rId7" Type="http://schemas.openxmlformats.org/officeDocument/2006/relationships/image" Target="../media/image30.tiff"/><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33.tiff"/><Relationship Id="rId4" Type="http://schemas.openxmlformats.org/officeDocument/2006/relationships/diagramQuickStyle" Target="../diagrams/quickStyle9.xml"/><Relationship Id="rId9" Type="http://schemas.openxmlformats.org/officeDocument/2006/relationships/image" Target="../media/image32.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ThermoML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8168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Pure and Mixture data restructure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 y="1513114"/>
            <a:ext cx="3876675" cy="4933950"/>
          </a:xfrm>
          <a:prstGeom prst="rect">
            <a:avLst/>
          </a:prstGeom>
        </p:spPr>
      </p:pic>
      <p:sp>
        <p:nvSpPr>
          <p:cNvPr id="5" name="Rectangle: Rounded Corners 4"/>
          <p:cNvSpPr/>
          <p:nvPr/>
        </p:nvSpPr>
        <p:spPr>
          <a:xfrm>
            <a:off x="1854332" y="1856232"/>
            <a:ext cx="4599590" cy="349070"/>
          </a:xfrm>
          <a:prstGeom prst="roundRect">
            <a:avLst/>
          </a:prstGeom>
          <a:solidFill>
            <a:schemeClr val="accent4">
              <a:alpha val="10000"/>
            </a:scheme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marL="285750" indent="-285750" algn="r">
              <a:buFont typeface="Arial" panose="020B0604020202020204" pitchFamily="34" charset="0"/>
              <a:buChar char="•"/>
            </a:pPr>
            <a:r>
              <a:rPr lang="en-US" dirty="0">
                <a:solidFill>
                  <a:schemeClr val="tx1"/>
                </a:solidFill>
              </a:rPr>
              <a:t>Improved, Moved to system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388" y="1426029"/>
            <a:ext cx="3958986" cy="3609196"/>
          </a:xfrm>
          <a:prstGeom prst="rect">
            <a:avLst/>
          </a:prstGeom>
        </p:spPr>
      </p:pic>
      <p:sp>
        <p:nvSpPr>
          <p:cNvPr id="9" name="Rectangle: Rounded Corners 8"/>
          <p:cNvSpPr/>
          <p:nvPr/>
        </p:nvSpPr>
        <p:spPr>
          <a:xfrm flipV="1">
            <a:off x="8812853" y="2500724"/>
            <a:ext cx="2178235" cy="272901"/>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p:nvSpPr>
        <p:spPr>
          <a:xfrm flipV="1">
            <a:off x="8562917" y="1694389"/>
            <a:ext cx="1815523" cy="37215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p:nvSpPr>
        <p:spPr>
          <a:xfrm flipV="1">
            <a:off x="10037607" y="2965970"/>
            <a:ext cx="980914" cy="22478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p:nvSpPr>
        <p:spPr>
          <a:xfrm flipV="1">
            <a:off x="10037607" y="3304988"/>
            <a:ext cx="980914" cy="22478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p:nvSpPr>
        <p:spPr>
          <a:xfrm flipV="1">
            <a:off x="10101862" y="4007881"/>
            <a:ext cx="553700" cy="224784"/>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p:nvSpPr>
        <p:spPr>
          <a:xfrm>
            <a:off x="4163654" y="4261623"/>
            <a:ext cx="7290262" cy="2188430"/>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Components may be linked to chemicals or systems (i.e same chemical measured before and after purification, or after heating/cooling/processing)</a:t>
            </a:r>
          </a:p>
          <a:p>
            <a:pPr marL="285750" indent="-285750">
              <a:buFont typeface="Arial" panose="020B0604020202020204" pitchFamily="34" charset="0"/>
              <a:buChar char="•"/>
            </a:pPr>
            <a:r>
              <a:rPr lang="en-US" dirty="0">
                <a:solidFill>
                  <a:srgbClr val="002060"/>
                </a:solidFill>
              </a:rPr>
              <a:t>Components can be alloy names</a:t>
            </a:r>
          </a:p>
          <a:p>
            <a:pPr marL="285750" indent="-285750">
              <a:buFont typeface="Arial" panose="020B0604020202020204" pitchFamily="34" charset="0"/>
              <a:buChar char="•"/>
            </a:pPr>
            <a:r>
              <a:rPr lang="en-US" dirty="0">
                <a:solidFill>
                  <a:srgbClr val="002060"/>
                </a:solidFill>
              </a:rPr>
              <a:t>Component values can have tolerances</a:t>
            </a:r>
          </a:p>
          <a:p>
            <a:pPr marL="285750" indent="-285750">
              <a:buFont typeface="Arial" panose="020B0604020202020204" pitchFamily="34" charset="0"/>
              <a:buChar char="•"/>
            </a:pPr>
            <a:r>
              <a:rPr lang="en-US" dirty="0">
                <a:solidFill>
                  <a:srgbClr val="002060"/>
                </a:solidFill>
              </a:rPr>
              <a:t>Can sort on component types (alloy, clathrates, complex, crystal, solution)</a:t>
            </a:r>
          </a:p>
        </p:txBody>
      </p:sp>
    </p:spTree>
    <p:extLst>
      <p:ext uri="{BB962C8B-B14F-4D97-AF65-F5344CB8AC3E}">
        <p14:creationId xmlns:p14="http://schemas.microsoft.com/office/powerpoint/2010/main" val="369823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Pure and Mixture data restructure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2" y="1513114"/>
            <a:ext cx="3876675" cy="4933950"/>
          </a:xfrm>
          <a:prstGeom prst="rect">
            <a:avLst/>
          </a:prstGeom>
        </p:spPr>
      </p:pic>
      <p:sp>
        <p:nvSpPr>
          <p:cNvPr id="14" name="Rectangle: Rounded Corners 13"/>
          <p:cNvSpPr/>
          <p:nvPr/>
        </p:nvSpPr>
        <p:spPr>
          <a:xfrm>
            <a:off x="1854332" y="2196311"/>
            <a:ext cx="4599590" cy="349070"/>
          </a:xfrm>
          <a:prstGeom prst="roundRect">
            <a:avLst/>
          </a:prstGeom>
          <a:solidFill>
            <a:srgbClr val="7030A0">
              <a:alpha val="10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marL="285750" indent="-285750" algn="r">
              <a:buFont typeface="Arial" panose="020B0604020202020204" pitchFamily="34" charset="0"/>
              <a:buChar char="•"/>
            </a:pPr>
            <a:r>
              <a:rPr lang="en-US" dirty="0">
                <a:solidFill>
                  <a:schemeClr val="tx1"/>
                </a:solidFill>
              </a:rPr>
              <a:t>Improved, Moved to system</a:t>
            </a:r>
          </a:p>
        </p:txBody>
      </p:sp>
      <p:sp>
        <p:nvSpPr>
          <p:cNvPr id="15" name="Rectangle: Rounded Corners 14"/>
          <p:cNvSpPr/>
          <p:nvPr/>
        </p:nvSpPr>
        <p:spPr>
          <a:xfrm>
            <a:off x="5667170" y="4060938"/>
            <a:ext cx="2307717" cy="343454"/>
          </a:xfrm>
          <a:prstGeom prst="roundRect">
            <a:avLst/>
          </a:prstGeom>
          <a:solidFill>
            <a:srgbClr val="7030A0">
              <a:alpha val="10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marL="285750" indent="-285750" algn="r">
              <a:buFont typeface="Arial" panose="020B0604020202020204" pitchFamily="34" charset="0"/>
              <a:buChar char="•"/>
            </a:pPr>
            <a:endParaRPr lang="en-US" dirty="0">
              <a:solidFill>
                <a:schemeClr val="tx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127" y="3478097"/>
            <a:ext cx="4039450" cy="2968967"/>
          </a:xfrm>
          <a:prstGeom prst="rect">
            <a:avLst/>
          </a:prstGeom>
        </p:spPr>
      </p:pic>
      <p:sp>
        <p:nvSpPr>
          <p:cNvPr id="17" name="Rectangle: Rounded Corners 16"/>
          <p:cNvSpPr/>
          <p:nvPr/>
        </p:nvSpPr>
        <p:spPr>
          <a:xfrm>
            <a:off x="5899042" y="3741654"/>
            <a:ext cx="1766862" cy="41448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marL="285750" indent="-285750" algn="r">
              <a:buFont typeface="Arial" panose="020B0604020202020204" pitchFamily="34" charset="0"/>
              <a:buChar char="•"/>
            </a:pPr>
            <a:endParaRPr lang="en-US" dirty="0">
              <a:solidFill>
                <a:schemeClr val="tx1"/>
              </a:solidFill>
            </a:endParaRPr>
          </a:p>
        </p:txBody>
      </p:sp>
      <p:sp>
        <p:nvSpPr>
          <p:cNvPr id="18" name="Rectangle: Rounded Corners 17"/>
          <p:cNvSpPr/>
          <p:nvPr/>
        </p:nvSpPr>
        <p:spPr>
          <a:xfrm>
            <a:off x="5895328" y="5327077"/>
            <a:ext cx="1766862" cy="41448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marL="285750" indent="-285750" algn="r">
              <a:buFont typeface="Arial" panose="020B0604020202020204" pitchFamily="34" charset="0"/>
              <a:buChar char="•"/>
            </a:pPr>
            <a:endParaRPr lang="en-US" dirty="0">
              <a:solidFill>
                <a:schemeClr val="tx1"/>
              </a:solidFill>
            </a:endParaRPr>
          </a:p>
        </p:txBody>
      </p:sp>
      <p:sp>
        <p:nvSpPr>
          <p:cNvPr id="19" name="Rectangle: Rounded Corners 18"/>
          <p:cNvSpPr/>
          <p:nvPr/>
        </p:nvSpPr>
        <p:spPr>
          <a:xfrm>
            <a:off x="5471656" y="5932742"/>
            <a:ext cx="1766862" cy="41448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marL="285750" indent="-285750" algn="r">
              <a:buFont typeface="Arial" panose="020B0604020202020204" pitchFamily="34" charset="0"/>
              <a:buChar char="•"/>
            </a:pPr>
            <a:endParaRPr lang="en-US" dirty="0">
              <a:solidFill>
                <a:schemeClr val="tx1"/>
              </a:solidFill>
            </a:endParaRPr>
          </a:p>
        </p:txBody>
      </p:sp>
      <p:sp>
        <p:nvSpPr>
          <p:cNvPr id="20" name="Rectangle: Rounded Corners 19"/>
          <p:cNvSpPr/>
          <p:nvPr/>
        </p:nvSpPr>
        <p:spPr>
          <a:xfrm>
            <a:off x="8534179" y="1690688"/>
            <a:ext cx="3543739" cy="2645076"/>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Auxiliary components linked to chemical description</a:t>
            </a:r>
          </a:p>
          <a:p>
            <a:pPr marL="285750" indent="-285750">
              <a:buFont typeface="Arial" panose="020B0604020202020204" pitchFamily="34" charset="0"/>
              <a:buChar char="•"/>
            </a:pPr>
            <a:r>
              <a:rPr lang="en-US" dirty="0">
                <a:solidFill>
                  <a:srgbClr val="002060"/>
                </a:solidFill>
              </a:rPr>
              <a:t>Other types of aux. substances can be input</a:t>
            </a:r>
          </a:p>
          <a:p>
            <a:pPr marL="285750" indent="-285750">
              <a:buFont typeface="Arial" panose="020B0604020202020204" pitchFamily="34" charset="0"/>
              <a:buChar char="•"/>
            </a:pPr>
            <a:r>
              <a:rPr lang="en-US" dirty="0">
                <a:solidFill>
                  <a:srgbClr val="002060"/>
                </a:solidFill>
              </a:rPr>
              <a:t>Phase attributed with aux. substances.</a:t>
            </a:r>
          </a:p>
        </p:txBody>
      </p:sp>
    </p:spTree>
    <p:extLst>
      <p:ext uri="{BB962C8B-B14F-4D97-AF65-F5344CB8AC3E}">
        <p14:creationId xmlns:p14="http://schemas.microsoft.com/office/powerpoint/2010/main" val="55036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and Mixture data restructure</a:t>
            </a:r>
          </a:p>
        </p:txBody>
      </p:sp>
      <p:pic>
        <p:nvPicPr>
          <p:cNvPr id="7" name="Content Placeholder 6"/>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902072" y="-1"/>
            <a:ext cx="3275220" cy="6858001"/>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82" y="1513114"/>
            <a:ext cx="3876675" cy="4933950"/>
          </a:xfrm>
          <a:prstGeom prst="rect">
            <a:avLst/>
          </a:prstGeom>
        </p:spPr>
      </p:pic>
      <p:sp>
        <p:nvSpPr>
          <p:cNvPr id="12" name="Rectangle: Rounded Corners 11"/>
          <p:cNvSpPr/>
          <p:nvPr/>
        </p:nvSpPr>
        <p:spPr>
          <a:xfrm>
            <a:off x="1928273" y="4681636"/>
            <a:ext cx="1644084" cy="389015"/>
          </a:xfrm>
          <a:prstGeom prst="roundRect">
            <a:avLst/>
          </a:prstGeom>
          <a:solidFill>
            <a:srgbClr val="FF0000">
              <a:alpha val="10000"/>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endParaRPr lang="en-US" dirty="0">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397" y="1731168"/>
            <a:ext cx="5019675" cy="2543175"/>
          </a:xfrm>
          <a:prstGeom prst="rect">
            <a:avLst/>
          </a:prstGeom>
        </p:spPr>
      </p:pic>
      <p:sp>
        <p:nvSpPr>
          <p:cNvPr id="9" name="Rectangle: Rounded Corners 8"/>
          <p:cNvSpPr/>
          <p:nvPr/>
        </p:nvSpPr>
        <p:spPr>
          <a:xfrm>
            <a:off x="10217929" y="1615567"/>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10" name="Rectangle: Rounded Corners 9"/>
          <p:cNvSpPr/>
          <p:nvPr/>
        </p:nvSpPr>
        <p:spPr>
          <a:xfrm>
            <a:off x="10217929" y="2550714"/>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13" name="Rectangle: Rounded Corners 12"/>
          <p:cNvSpPr/>
          <p:nvPr/>
        </p:nvSpPr>
        <p:spPr>
          <a:xfrm>
            <a:off x="10217929" y="3033820"/>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15" name="Rectangle: Rounded Corners 14"/>
          <p:cNvSpPr/>
          <p:nvPr/>
        </p:nvSpPr>
        <p:spPr>
          <a:xfrm>
            <a:off x="10217929" y="3485861"/>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16" name="Rectangle: Rounded Corners 15"/>
          <p:cNvSpPr/>
          <p:nvPr/>
        </p:nvSpPr>
        <p:spPr>
          <a:xfrm>
            <a:off x="10217929" y="3968967"/>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17" name="Rectangle: Rounded Corners 16"/>
          <p:cNvSpPr/>
          <p:nvPr/>
        </p:nvSpPr>
        <p:spPr>
          <a:xfrm>
            <a:off x="10217929" y="4421008"/>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18" name="Rectangle: Rounded Corners 17"/>
          <p:cNvSpPr/>
          <p:nvPr/>
        </p:nvSpPr>
        <p:spPr>
          <a:xfrm>
            <a:off x="10217929" y="4930377"/>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19" name="Rectangle: Rounded Corners 18"/>
          <p:cNvSpPr/>
          <p:nvPr/>
        </p:nvSpPr>
        <p:spPr>
          <a:xfrm>
            <a:off x="10217929" y="5428697"/>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20" name="Rectangle: Rounded Corners 19"/>
          <p:cNvSpPr/>
          <p:nvPr/>
        </p:nvSpPr>
        <p:spPr>
          <a:xfrm>
            <a:off x="10217929" y="5865524"/>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21" name="Rectangle: Rounded Corners 20"/>
          <p:cNvSpPr/>
          <p:nvPr/>
        </p:nvSpPr>
        <p:spPr>
          <a:xfrm>
            <a:off x="10217929" y="6326399"/>
            <a:ext cx="1178666" cy="45204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22" name="Rectangle: Rounded Corners 21"/>
          <p:cNvSpPr/>
          <p:nvPr/>
        </p:nvSpPr>
        <p:spPr>
          <a:xfrm>
            <a:off x="9885697" y="178505"/>
            <a:ext cx="1178666" cy="28068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endParaRPr lang="en-US" dirty="0">
              <a:solidFill>
                <a:schemeClr val="tx1"/>
              </a:solidFill>
            </a:endParaRPr>
          </a:p>
        </p:txBody>
      </p:sp>
      <p:sp>
        <p:nvSpPr>
          <p:cNvPr id="23" name="Rectangle: Rounded Corners 22"/>
          <p:cNvSpPr/>
          <p:nvPr/>
        </p:nvSpPr>
        <p:spPr>
          <a:xfrm>
            <a:off x="3990757" y="4459359"/>
            <a:ext cx="5518356" cy="1984156"/>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noAutofit/>
          </a:bodyPr>
          <a:lstStyle/>
          <a:p>
            <a:pPr marL="285750" indent="-285750">
              <a:buFont typeface="Arial" panose="020B0604020202020204" pitchFamily="34" charset="0"/>
              <a:buChar char="•"/>
            </a:pPr>
            <a:r>
              <a:rPr lang="en-US" sz="1600" dirty="0">
                <a:solidFill>
                  <a:srgbClr val="002060"/>
                </a:solidFill>
              </a:rPr>
              <a:t>Booleans for:</a:t>
            </a:r>
          </a:p>
          <a:p>
            <a:pPr marL="742950" lvl="1" indent="-285750">
              <a:buFont typeface="Arial" panose="020B0604020202020204" pitchFamily="34" charset="0"/>
              <a:buChar char="•"/>
            </a:pPr>
            <a:r>
              <a:rPr lang="en-US" sz="1600" dirty="0">
                <a:solidFill>
                  <a:srgbClr val="002060"/>
                </a:solidFill>
              </a:rPr>
              <a:t>Superconductivity</a:t>
            </a:r>
          </a:p>
          <a:p>
            <a:pPr marL="742950" lvl="1" indent="-285750">
              <a:buFont typeface="Arial" panose="020B0604020202020204" pitchFamily="34" charset="0"/>
              <a:buChar char="•"/>
            </a:pPr>
            <a:r>
              <a:rPr lang="en-US" sz="1600" dirty="0">
                <a:solidFill>
                  <a:srgbClr val="002060"/>
                </a:solidFill>
              </a:rPr>
              <a:t>Metastability</a:t>
            </a:r>
          </a:p>
          <a:p>
            <a:pPr marL="285750" indent="-285750">
              <a:buFont typeface="Arial" panose="020B0604020202020204" pitchFamily="34" charset="0"/>
              <a:buChar char="•"/>
            </a:pPr>
            <a:r>
              <a:rPr lang="en-US" sz="1600" dirty="0">
                <a:solidFill>
                  <a:srgbClr val="002060"/>
                </a:solidFill>
              </a:rPr>
              <a:t>Ability to link Crystal Identification File (CIF)</a:t>
            </a:r>
          </a:p>
          <a:p>
            <a:pPr marL="285750" indent="-285750">
              <a:buFont typeface="Arial" panose="020B0604020202020204" pitchFamily="34" charset="0"/>
              <a:buChar char="•"/>
            </a:pPr>
            <a:r>
              <a:rPr lang="en-US" sz="1600" dirty="0">
                <a:solidFill>
                  <a:srgbClr val="002060"/>
                </a:solidFill>
              </a:rPr>
              <a:t>Stoichiometry can be captured</a:t>
            </a:r>
          </a:p>
          <a:p>
            <a:pPr marL="285750" indent="-285750">
              <a:buFont typeface="Arial" panose="020B0604020202020204" pitchFamily="34" charset="0"/>
              <a:buChar char="•"/>
            </a:pPr>
            <a:endParaRPr lang="en-US" sz="1600" dirty="0">
              <a:solidFill>
                <a:srgbClr val="002060"/>
              </a:solidFill>
            </a:endParaRPr>
          </a:p>
          <a:p>
            <a:pPr marL="285750" indent="-285750">
              <a:buFont typeface="Arial" panose="020B0604020202020204" pitchFamily="34" charset="0"/>
              <a:buChar char="•"/>
            </a:pPr>
            <a:endParaRPr lang="en-US" sz="1600" dirty="0">
              <a:solidFill>
                <a:srgbClr val="002060"/>
              </a:solidFill>
            </a:endParaRPr>
          </a:p>
          <a:p>
            <a:pPr marL="285750" indent="-285750">
              <a:buFont typeface="Arial" panose="020B0604020202020204" pitchFamily="34" charset="0"/>
              <a:buChar char="•"/>
            </a:pPr>
            <a:endParaRPr lang="en-US" sz="1600" dirty="0">
              <a:solidFill>
                <a:srgbClr val="002060"/>
              </a:solidFill>
            </a:endParaRPr>
          </a:p>
          <a:p>
            <a:pPr marL="285750" indent="-285750">
              <a:buFont typeface="Arial" panose="020B0604020202020204" pitchFamily="34" charset="0"/>
              <a:buChar char="•"/>
            </a:pPr>
            <a:r>
              <a:rPr lang="en-US" sz="1600" dirty="0">
                <a:solidFill>
                  <a:srgbClr val="002060"/>
                </a:solidFill>
              </a:rPr>
              <a:t>Many more options to characterize phase:</a:t>
            </a:r>
          </a:p>
          <a:p>
            <a:pPr marL="742950" lvl="1" indent="-285750">
              <a:buFont typeface="Arial" panose="020B0604020202020204" pitchFamily="34" charset="0"/>
              <a:buChar char="•"/>
            </a:pPr>
            <a:r>
              <a:rPr lang="en-US" sz="1600" dirty="0">
                <a:solidFill>
                  <a:srgbClr val="002060"/>
                </a:solidFill>
              </a:rPr>
              <a:t>Strukturbericht</a:t>
            </a:r>
          </a:p>
          <a:p>
            <a:pPr marL="742950" lvl="1" indent="-285750">
              <a:buFont typeface="Arial" panose="020B0604020202020204" pitchFamily="34" charset="0"/>
              <a:buChar char="•"/>
            </a:pPr>
            <a:r>
              <a:rPr lang="en-US" sz="1600" dirty="0">
                <a:solidFill>
                  <a:srgbClr val="002060"/>
                </a:solidFill>
              </a:rPr>
              <a:t>Magnetic state</a:t>
            </a:r>
          </a:p>
          <a:p>
            <a:pPr marL="742950" lvl="1" indent="-285750">
              <a:buFont typeface="Arial" panose="020B0604020202020204" pitchFamily="34" charset="0"/>
              <a:buChar char="•"/>
            </a:pPr>
            <a:r>
              <a:rPr lang="en-US" sz="1600" dirty="0">
                <a:solidFill>
                  <a:srgbClr val="002060"/>
                </a:solidFill>
              </a:rPr>
              <a:t>Prototype</a:t>
            </a:r>
          </a:p>
          <a:p>
            <a:pPr marL="742950" lvl="1" indent="-285750">
              <a:buFont typeface="Arial" panose="020B0604020202020204" pitchFamily="34" charset="0"/>
              <a:buChar char="•"/>
            </a:pPr>
            <a:r>
              <a:rPr lang="en-US" sz="1600" dirty="0">
                <a:solidFill>
                  <a:srgbClr val="002060"/>
                </a:solidFill>
              </a:rPr>
              <a:t>Wyckoff sequence</a:t>
            </a:r>
          </a:p>
          <a:p>
            <a:pPr marL="742950" lvl="1" indent="-285750">
              <a:buFont typeface="Arial" panose="020B0604020202020204" pitchFamily="34" charset="0"/>
              <a:buChar char="•"/>
            </a:pPr>
            <a:r>
              <a:rPr lang="en-US" sz="1600" dirty="0">
                <a:solidFill>
                  <a:srgbClr val="002060"/>
                </a:solidFill>
              </a:rPr>
              <a:t>Space group</a:t>
            </a:r>
          </a:p>
          <a:p>
            <a:pPr marL="742950" lvl="1" indent="-285750">
              <a:buFont typeface="Arial" panose="020B0604020202020204" pitchFamily="34" charset="0"/>
              <a:buChar char="•"/>
            </a:pPr>
            <a:endParaRPr lang="en-US" sz="1600" dirty="0">
              <a:solidFill>
                <a:srgbClr val="002060"/>
              </a:solidFill>
            </a:endParaRPr>
          </a:p>
          <a:p>
            <a:pPr marL="742950" lvl="1" indent="-285750">
              <a:buFont typeface="Arial" panose="020B0604020202020204" pitchFamily="34" charset="0"/>
              <a:buChar char="•"/>
            </a:pPr>
            <a:endParaRPr lang="en-US" sz="1600" dirty="0">
              <a:solidFill>
                <a:srgbClr val="002060"/>
              </a:solidFill>
            </a:endParaRPr>
          </a:p>
        </p:txBody>
      </p:sp>
      <p:sp>
        <p:nvSpPr>
          <p:cNvPr id="5" name="Rectangle: Rounded Corners 4"/>
          <p:cNvSpPr/>
          <p:nvPr/>
        </p:nvSpPr>
        <p:spPr>
          <a:xfrm>
            <a:off x="3768830" y="3260783"/>
            <a:ext cx="5133241" cy="95938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dirty="0">
                <a:solidFill>
                  <a:schemeClr val="tx1"/>
                </a:solidFill>
              </a:rPr>
              <a:t>Not in 5…., can be found in molecular Formula…</a:t>
            </a:r>
          </a:p>
        </p:txBody>
      </p:sp>
    </p:spTree>
    <p:extLst>
      <p:ext uri="{BB962C8B-B14F-4D97-AF65-F5344CB8AC3E}">
        <p14:creationId xmlns:p14="http://schemas.microsoft.com/office/powerpoint/2010/main" val="348666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197" y="0"/>
            <a:ext cx="3784633" cy="6858000"/>
          </a:xfrm>
          <a:prstGeom prst="rect">
            <a:avLst/>
          </a:prstGeom>
        </p:spPr>
      </p:pic>
      <p:sp>
        <p:nvSpPr>
          <p:cNvPr id="2" name="Title 1"/>
          <p:cNvSpPr>
            <a:spLocks noGrp="1"/>
          </p:cNvSpPr>
          <p:nvPr>
            <p:ph type="title"/>
          </p:nvPr>
        </p:nvSpPr>
        <p:spPr/>
        <p:txBody>
          <a:bodyPr/>
          <a:lstStyle/>
          <a:p>
            <a:r>
              <a:rPr lang="en-US" dirty="0"/>
              <a:t>Reaction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446" y="311727"/>
            <a:ext cx="5171744" cy="6234545"/>
          </a:xfrm>
          <a:prstGeom prst="rect">
            <a:avLst/>
          </a:prstGeom>
        </p:spPr>
      </p:pic>
      <p:sp>
        <p:nvSpPr>
          <p:cNvPr id="8" name="Rectangle: Rounded Corners 7"/>
          <p:cNvSpPr/>
          <p:nvPr/>
        </p:nvSpPr>
        <p:spPr>
          <a:xfrm>
            <a:off x="3296577" y="1842262"/>
            <a:ext cx="5307927" cy="463678"/>
          </a:xfrm>
          <a:prstGeom prst="roundRect">
            <a:avLst/>
          </a:prstGeom>
          <a:solidFill>
            <a:srgbClr val="7030A0">
              <a:alpha val="10000"/>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lgn="r">
              <a:buFont typeface="Arial" panose="020B0604020202020204" pitchFamily="34" charset="0"/>
              <a:buChar char="•"/>
            </a:pPr>
            <a:r>
              <a:rPr lang="en-US" dirty="0">
                <a:solidFill>
                  <a:schemeClr val="tx1"/>
                </a:solidFill>
              </a:rPr>
              <a:t>Moved to system/reaction</a:t>
            </a:r>
          </a:p>
        </p:txBody>
      </p:sp>
      <p:cxnSp>
        <p:nvCxnSpPr>
          <p:cNvPr id="10" name="Straight Arrow Connector 9"/>
          <p:cNvCxnSpPr/>
          <p:nvPr/>
        </p:nvCxnSpPr>
        <p:spPr>
          <a:xfrm flipH="1">
            <a:off x="1408176" y="3310128"/>
            <a:ext cx="2258568" cy="141732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408176" y="3717446"/>
            <a:ext cx="2258568" cy="1010002"/>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408176" y="4142232"/>
            <a:ext cx="2258568" cy="58521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408176" y="4727448"/>
            <a:ext cx="2258568" cy="19202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408176" y="4727448"/>
            <a:ext cx="2258568" cy="4937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1408176" y="4727448"/>
            <a:ext cx="2337816" cy="1078992"/>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408176" y="4727448"/>
            <a:ext cx="2298192" cy="166420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1408176" y="4727448"/>
            <a:ext cx="2278380" cy="189738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p:cNvSpPr/>
          <p:nvPr/>
        </p:nvSpPr>
        <p:spPr>
          <a:xfrm>
            <a:off x="318681" y="4150966"/>
            <a:ext cx="1150455" cy="1115978"/>
          </a:xfrm>
          <a:prstGeom prst="roundRect">
            <a:avLst/>
          </a:prstGeom>
          <a:solidFill>
            <a:srgbClr val="92D050">
              <a:alpha val="10000"/>
            </a:srgbClr>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dirty="0">
                <a:solidFill>
                  <a:schemeClr val="tx1"/>
                </a:solidFill>
              </a:rPr>
              <a:t>dataset</a:t>
            </a:r>
          </a:p>
        </p:txBody>
      </p:sp>
      <p:cxnSp>
        <p:nvCxnSpPr>
          <p:cNvPr id="30" name="Straight Arrow Connector 29"/>
          <p:cNvCxnSpPr/>
          <p:nvPr/>
        </p:nvCxnSpPr>
        <p:spPr>
          <a:xfrm flipH="1">
            <a:off x="530542" y="2515426"/>
            <a:ext cx="3154898" cy="163554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p:cNvSpPr/>
          <p:nvPr/>
        </p:nvSpPr>
        <p:spPr>
          <a:xfrm>
            <a:off x="9154833" y="4222446"/>
            <a:ext cx="2906103" cy="2323825"/>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endParaRPr lang="en-US" dirty="0">
              <a:solidFill>
                <a:schemeClr val="tx1"/>
              </a:solidFill>
            </a:endParaRPr>
          </a:p>
        </p:txBody>
      </p:sp>
      <p:sp>
        <p:nvSpPr>
          <p:cNvPr id="18" name="Rectangle: Rounded Corners 17"/>
          <p:cNvSpPr/>
          <p:nvPr/>
        </p:nvSpPr>
        <p:spPr>
          <a:xfrm>
            <a:off x="4927365" y="4699811"/>
            <a:ext cx="3543739" cy="2059860"/>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More methods to capture reaction information in one location</a:t>
            </a:r>
          </a:p>
          <a:p>
            <a:pPr marL="285750" indent="-285750">
              <a:buFont typeface="Arial" panose="020B0604020202020204" pitchFamily="34" charset="0"/>
              <a:buChar char="•"/>
            </a:pPr>
            <a:r>
              <a:rPr lang="en-US" dirty="0">
                <a:solidFill>
                  <a:srgbClr val="002060"/>
                </a:solidFill>
              </a:rPr>
              <a:t>Data structure similar for rest of dataset rather than having multiple different methods.</a:t>
            </a:r>
          </a:p>
        </p:txBody>
      </p:sp>
    </p:spTree>
    <p:extLst>
      <p:ext uri="{BB962C8B-B14F-4D97-AF65-F5344CB8AC3E}">
        <p14:creationId xmlns:p14="http://schemas.microsoft.com/office/powerpoint/2010/main" val="384452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2" y="1513114"/>
            <a:ext cx="3876675" cy="49339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654" y="0"/>
            <a:ext cx="5145346" cy="6858000"/>
          </a:xfrm>
          <a:prstGeom prst="rect">
            <a:avLst/>
          </a:prstGeom>
        </p:spPr>
      </p:pic>
      <p:cxnSp>
        <p:nvCxnSpPr>
          <p:cNvPr id="8" name="Straight Arrow Connector 7"/>
          <p:cNvCxnSpPr/>
          <p:nvPr/>
        </p:nvCxnSpPr>
        <p:spPr>
          <a:xfrm flipV="1">
            <a:off x="3264408" y="1513114"/>
            <a:ext cx="5596128" cy="84603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005328" y="1513114"/>
            <a:ext cx="5855208" cy="54269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395472" y="2782172"/>
            <a:ext cx="5724144" cy="209158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00400" y="3429000"/>
            <a:ext cx="5724144" cy="209158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136392" y="3772936"/>
            <a:ext cx="5724144" cy="209158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68396" y="4269678"/>
            <a:ext cx="5724144" cy="209158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p:cNvSpPr/>
          <p:nvPr/>
        </p:nvSpPr>
        <p:spPr>
          <a:xfrm>
            <a:off x="4054765" y="5217688"/>
            <a:ext cx="3543739" cy="1420318"/>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Most components from pure or mixture data or reaction data are in dataset.</a:t>
            </a:r>
          </a:p>
        </p:txBody>
      </p:sp>
      <p:sp>
        <p:nvSpPr>
          <p:cNvPr id="13" name="Title 1"/>
          <p:cNvSpPr>
            <a:spLocks noGrp="1"/>
          </p:cNvSpPr>
          <p:nvPr>
            <p:ph type="title"/>
          </p:nvPr>
        </p:nvSpPr>
        <p:spPr/>
        <p:txBody>
          <a:bodyPr/>
          <a:lstStyle/>
          <a:p>
            <a:r>
              <a:rPr lang="en-US" dirty="0"/>
              <a:t>Pure and Mixture data restructure</a:t>
            </a:r>
          </a:p>
        </p:txBody>
      </p:sp>
    </p:spTree>
    <p:extLst>
      <p:ext uri="{BB962C8B-B14F-4D97-AF65-F5344CB8AC3E}">
        <p14:creationId xmlns:p14="http://schemas.microsoft.com/office/powerpoint/2010/main" val="203252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2" y="1513114"/>
            <a:ext cx="3876675" cy="49339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654" y="0"/>
            <a:ext cx="5145346" cy="6858000"/>
          </a:xfrm>
          <a:prstGeom prst="rect">
            <a:avLst/>
          </a:prstGeom>
        </p:spPr>
      </p:pic>
      <p:cxnSp>
        <p:nvCxnSpPr>
          <p:cNvPr id="26" name="Straight Arrow Connector 25"/>
          <p:cNvCxnSpPr/>
          <p:nvPr/>
        </p:nvCxnSpPr>
        <p:spPr>
          <a:xfrm flipV="1">
            <a:off x="2941320" y="2555178"/>
            <a:ext cx="5919216" cy="289464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45308" y="3017520"/>
            <a:ext cx="6015228" cy="245132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813304" y="3017520"/>
            <a:ext cx="6047232" cy="270918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813304" y="2550210"/>
            <a:ext cx="6047232" cy="31947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040380" y="4238244"/>
            <a:ext cx="5852160" cy="178619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845308" y="4238244"/>
            <a:ext cx="6047232" cy="147985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3884620" y="1528711"/>
            <a:ext cx="3543739" cy="1420318"/>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More complex fields are put in multiple locations.</a:t>
            </a:r>
          </a:p>
        </p:txBody>
      </p:sp>
      <p:sp>
        <p:nvSpPr>
          <p:cNvPr id="13" name="Title 1"/>
          <p:cNvSpPr>
            <a:spLocks noGrp="1"/>
          </p:cNvSpPr>
          <p:nvPr>
            <p:ph type="title"/>
          </p:nvPr>
        </p:nvSpPr>
        <p:spPr/>
        <p:txBody>
          <a:bodyPr/>
          <a:lstStyle/>
          <a:p>
            <a:r>
              <a:rPr lang="en-US"/>
              <a:t>Pure and Mixture data restructure</a:t>
            </a:r>
            <a:endParaRPr lang="en-US" dirty="0"/>
          </a:p>
        </p:txBody>
      </p:sp>
    </p:spTree>
    <p:extLst>
      <p:ext uri="{BB962C8B-B14F-4D97-AF65-F5344CB8AC3E}">
        <p14:creationId xmlns:p14="http://schemas.microsoft.com/office/powerpoint/2010/main" val="261972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2" y="1513114"/>
            <a:ext cx="3876675" cy="49339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654" y="0"/>
            <a:ext cx="5145346" cy="6858000"/>
          </a:xfrm>
          <a:prstGeom prst="rect">
            <a:avLst/>
          </a:prstGeom>
        </p:spPr>
      </p:pic>
      <p:cxnSp>
        <p:nvCxnSpPr>
          <p:cNvPr id="35" name="Straight Arrow Connector 34"/>
          <p:cNvCxnSpPr/>
          <p:nvPr/>
        </p:nvCxnSpPr>
        <p:spPr>
          <a:xfrm flipV="1">
            <a:off x="2813304" y="3602736"/>
            <a:ext cx="6079236" cy="98421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749296" y="4247348"/>
            <a:ext cx="6111240" cy="62640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040380" y="4238244"/>
            <a:ext cx="5852160" cy="178619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845308" y="4229140"/>
            <a:ext cx="6015228" cy="39121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767584" y="3616391"/>
            <a:ext cx="6124956" cy="129031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p:cNvSpPr/>
          <p:nvPr/>
        </p:nvSpPr>
        <p:spPr>
          <a:xfrm>
            <a:off x="3884620" y="1528711"/>
            <a:ext cx="3543739" cy="1420318"/>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More complex fields are put in multiple locations.</a:t>
            </a:r>
          </a:p>
        </p:txBody>
      </p:sp>
      <p:sp>
        <p:nvSpPr>
          <p:cNvPr id="2" name="Title 1"/>
          <p:cNvSpPr>
            <a:spLocks noGrp="1"/>
          </p:cNvSpPr>
          <p:nvPr>
            <p:ph type="title"/>
          </p:nvPr>
        </p:nvSpPr>
        <p:spPr/>
        <p:txBody>
          <a:bodyPr/>
          <a:lstStyle/>
          <a:p>
            <a:r>
              <a:rPr lang="en-US" dirty="0"/>
              <a:t>Pure and Mixture data restructure</a:t>
            </a:r>
          </a:p>
        </p:txBody>
      </p:sp>
      <p:sp>
        <p:nvSpPr>
          <p:cNvPr id="5" name="TextBox 4"/>
          <p:cNvSpPr txBox="1"/>
          <p:nvPr/>
        </p:nvSpPr>
        <p:spPr>
          <a:xfrm>
            <a:off x="4080222" y="6024438"/>
            <a:ext cx="3662541" cy="369332"/>
          </a:xfrm>
          <a:prstGeom prst="rect">
            <a:avLst/>
          </a:prstGeom>
          <a:noFill/>
        </p:spPr>
        <p:txBody>
          <a:bodyPr wrap="none" rtlCol="0">
            <a:spAutoFit/>
          </a:bodyPr>
          <a:lstStyle/>
          <a:p>
            <a:r>
              <a:rPr lang="en-US" dirty="0"/>
              <a:t>Unsure how equation is represented.</a:t>
            </a:r>
          </a:p>
        </p:txBody>
      </p:sp>
    </p:spTree>
    <p:extLst>
      <p:ext uri="{BB962C8B-B14F-4D97-AF65-F5344CB8AC3E}">
        <p14:creationId xmlns:p14="http://schemas.microsoft.com/office/powerpoint/2010/main" val="207645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specifics</a:t>
            </a:r>
          </a:p>
        </p:txBody>
      </p:sp>
      <p:sp>
        <p:nvSpPr>
          <p:cNvPr id="5" name="Text Placeholder 4"/>
          <p:cNvSpPr>
            <a:spLocks noGrp="1"/>
          </p:cNvSpPr>
          <p:nvPr>
            <p:ph type="body" idx="1"/>
          </p:nvPr>
        </p:nvSpPr>
        <p:spPr/>
        <p:txBody>
          <a:bodyPr/>
          <a:lstStyle/>
          <a:p>
            <a:r>
              <a:rPr lang="en-US" dirty="0"/>
              <a:t>Most details described</a:t>
            </a:r>
          </a:p>
          <a:p>
            <a:r>
              <a:rPr lang="en-US" dirty="0"/>
              <a:t>key-ref links dotted</a:t>
            </a:r>
          </a:p>
          <a:p>
            <a:r>
              <a:rPr lang="en-US" dirty="0"/>
              <a:t>circled components used to draw focus for certain points that are also circled</a:t>
            </a:r>
          </a:p>
        </p:txBody>
      </p:sp>
    </p:spTree>
    <p:extLst>
      <p:ext uri="{BB962C8B-B14F-4D97-AF65-F5344CB8AC3E}">
        <p14:creationId xmlns:p14="http://schemas.microsoft.com/office/powerpoint/2010/main" val="197647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dataReport</a:t>
            </a:r>
          </a:p>
        </p:txBody>
      </p:sp>
      <p:sp>
        <p:nvSpPr>
          <p:cNvPr id="8" name="Text Placeholder 7"/>
          <p:cNvSpPr>
            <a:spLocks noGrp="1"/>
          </p:cNvSpPr>
          <p:nvPr>
            <p:ph sz="quarter" idx="10"/>
          </p:nvPr>
        </p:nvSpPr>
        <p:spPr/>
        <p:txBody>
          <a:bodyPr>
            <a:normAutofit fontScale="85000" lnSpcReduction="20000"/>
          </a:bodyPr>
          <a:lstStyle/>
          <a:p>
            <a:r>
              <a:rPr lang="en-US" sz="2400" dirty="0"/>
              <a:t>6 blocks + Constraints (links)</a:t>
            </a:r>
          </a:p>
          <a:p>
            <a:pPr marL="342900" indent="-342900">
              <a:buFont typeface="Arial" charset="0"/>
              <a:buChar char="•"/>
            </a:pPr>
            <a:r>
              <a:rPr lang="en-US" sz="2400" dirty="0"/>
              <a:t>Citation Data</a:t>
            </a:r>
          </a:p>
          <a:p>
            <a:pPr marL="342900" indent="-342900">
              <a:buFont typeface="Arial" charset="0"/>
              <a:buChar char="•"/>
            </a:pPr>
            <a:r>
              <a:rPr lang="en-US" sz="2400" dirty="0"/>
              <a:t>Chemical Data</a:t>
            </a:r>
          </a:p>
          <a:p>
            <a:pPr marL="342900" indent="-342900">
              <a:buFont typeface="Arial" charset="0"/>
              <a:buChar char="•"/>
            </a:pPr>
            <a:r>
              <a:rPr lang="en-US" sz="2400" dirty="0"/>
              <a:t>Phase Data</a:t>
            </a:r>
          </a:p>
          <a:p>
            <a:pPr marL="342900" indent="-342900">
              <a:buFont typeface="Arial" charset="0"/>
              <a:buChar char="•"/>
            </a:pPr>
            <a:r>
              <a:rPr lang="en-US" sz="2400" dirty="0"/>
              <a:t>Phase Field</a:t>
            </a:r>
          </a:p>
          <a:p>
            <a:pPr marL="342900" indent="-342900">
              <a:buFont typeface="Arial" charset="0"/>
              <a:buChar char="•"/>
            </a:pPr>
            <a:r>
              <a:rPr lang="en-US" sz="2400" dirty="0"/>
              <a:t>System Data</a:t>
            </a:r>
          </a:p>
          <a:p>
            <a:pPr marL="342900" indent="-342900">
              <a:buFont typeface="Arial" charset="0"/>
              <a:buChar char="•"/>
            </a:pPr>
            <a:r>
              <a:rPr lang="en-US" sz="2400" dirty="0"/>
              <a:t>Dataset</a:t>
            </a:r>
          </a:p>
          <a:p>
            <a:pPr marL="342900" indent="-342900">
              <a:buFont typeface="Arial" charset="0"/>
              <a:buChar char="•"/>
            </a:pPr>
            <a:r>
              <a:rPr lang="en-US" sz="2400" dirty="0"/>
              <a:t>Constraints </a:t>
            </a:r>
            <a:br>
              <a:rPr lang="en-US" sz="2400" dirty="0"/>
            </a:br>
            <a:r>
              <a:rPr lang="en-US" sz="2000" dirty="0"/>
              <a:t>(contains </a:t>
            </a:r>
            <a:r>
              <a:rPr lang="en-US" sz="2000" dirty="0">
                <a:solidFill>
                  <a:srgbClr val="92D050"/>
                </a:solidFill>
              </a:rPr>
              <a:t>keys</a:t>
            </a:r>
            <a:r>
              <a:rPr lang="en-US" sz="2000" dirty="0"/>
              <a:t> that link</a:t>
            </a:r>
            <a:r>
              <a:rPr lang="en-US" sz="2000" dirty="0">
                <a:solidFill>
                  <a:srgbClr val="FFC000"/>
                </a:solidFill>
              </a:rPr>
              <a:t> </a:t>
            </a:r>
            <a:r>
              <a:rPr lang="en-US" sz="2000" dirty="0"/>
              <a:t>between other 5 blocks)</a:t>
            </a:r>
            <a:endParaRPr lang="en-US" sz="2400" dirty="0"/>
          </a:p>
          <a:p>
            <a:pPr marL="800100" lvl="1" indent="-342900">
              <a:buFont typeface="Arial" charset="0"/>
              <a:buChar char="•"/>
            </a:pPr>
            <a:endParaRPr lang="en-US" sz="2200" dirty="0"/>
          </a:p>
          <a:p>
            <a:pPr marL="800100" lvl="1" indent="-342900">
              <a:buFont typeface="Arial" charset="0"/>
              <a:buChar char="•"/>
            </a:pPr>
            <a:r>
              <a:rPr lang="en-US" sz="2200" dirty="0">
                <a:solidFill>
                  <a:srgbClr val="FFC000"/>
                </a:solidFill>
              </a:rPr>
              <a:t>Keyrefs</a:t>
            </a:r>
            <a:r>
              <a:rPr lang="en-US" sz="2200" dirty="0"/>
              <a:t> are found throughout the 5 blocks, think of as keyholes for the </a:t>
            </a:r>
            <a:r>
              <a:rPr lang="en-US" sz="2200" dirty="0">
                <a:solidFill>
                  <a:srgbClr val="92D050"/>
                </a:solidFill>
              </a:rPr>
              <a:t>keys</a:t>
            </a:r>
            <a:r>
              <a:rPr lang="en-US" sz="2200" dirty="0"/>
              <a:t> found in the constraints </a:t>
            </a:r>
            <a:br>
              <a:rPr lang="en-US" sz="2200" dirty="0"/>
            </a:br>
            <a:r>
              <a:rPr lang="en-US" sz="2200" dirty="0"/>
              <a:t>      (</a:t>
            </a:r>
            <a:r>
              <a:rPr lang="en-US" sz="2200" dirty="0">
                <a:solidFill>
                  <a:srgbClr val="FFC000"/>
                </a:solidFill>
              </a:rPr>
              <a:t>keyrefs</a:t>
            </a:r>
            <a:r>
              <a:rPr lang="en-US" sz="2200" dirty="0">
                <a:solidFill>
                  <a:srgbClr val="92D050"/>
                </a:solidFill>
              </a:rPr>
              <a:t> </a:t>
            </a:r>
            <a:r>
              <a:rPr lang="en-US" sz="2200" dirty="0"/>
              <a:t>are found in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872" y="232842"/>
            <a:ext cx="6610350" cy="6038850"/>
          </a:xfrm>
          <a:prstGeom prst="rect">
            <a:avLst/>
          </a:prstGeom>
        </p:spPr>
      </p:pic>
    </p:spTree>
    <p:extLst>
      <p:ext uri="{BB962C8B-B14F-4D97-AF65-F5344CB8AC3E}">
        <p14:creationId xmlns:p14="http://schemas.microsoft.com/office/powerpoint/2010/main" val="382532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dataReport/</a:t>
            </a:r>
            <a:br>
              <a:rPr lang="en-US" dirty="0"/>
            </a:br>
            <a:r>
              <a:rPr lang="en-US" dirty="0"/>
              <a:t>citation</a:t>
            </a:r>
          </a:p>
        </p:txBody>
      </p:sp>
      <p:sp>
        <p:nvSpPr>
          <p:cNvPr id="4" name="Text Placeholder 3"/>
          <p:cNvSpPr>
            <a:spLocks noGrp="1"/>
          </p:cNvSpPr>
          <p:nvPr>
            <p:ph sz="quarter" idx="10"/>
          </p:nvPr>
        </p:nvSpPr>
        <p:spPr>
          <a:xfrm>
            <a:off x="300318" y="1782870"/>
            <a:ext cx="2742559" cy="4471933"/>
          </a:xfrm>
        </p:spPr>
        <p:txBody>
          <a:bodyPr/>
          <a:lstStyle/>
          <a:p>
            <a:r>
              <a:rPr lang="en-US" sz="2000" dirty="0"/>
              <a:t>Many fields to represent provenance of data</a:t>
            </a:r>
          </a:p>
          <a:p>
            <a:r>
              <a:rPr lang="en-US" sz="2000" dirty="0"/>
              <a:t>Attribute </a:t>
            </a:r>
            <a:r>
              <a:rPr lang="en-US" sz="2000" dirty="0">
                <a:solidFill>
                  <a:srgbClr val="FFC000"/>
                </a:solidFill>
              </a:rPr>
              <a:t>keyref</a:t>
            </a:r>
            <a:r>
              <a:rPr lang="en-US" sz="2000" dirty="0"/>
              <a:t> to link data points with a well defined reference</a:t>
            </a:r>
          </a:p>
          <a:p>
            <a:endParaRPr lang="en-US" sz="2000"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57342"/>
          <a:stretch/>
        </p:blipFill>
        <p:spPr>
          <a:xfrm>
            <a:off x="7075762" y="514830"/>
            <a:ext cx="5116238" cy="5194407"/>
          </a:xfrm>
          <a:prstGeom prst="rect">
            <a:avLst/>
          </a:prstGeom>
        </p:spPr>
      </p:pic>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3081"/>
          <a:stretch/>
        </p:blipFill>
        <p:spPr>
          <a:xfrm>
            <a:off x="3203241" y="0"/>
            <a:ext cx="5019827" cy="6800370"/>
          </a:xfrm>
          <a:prstGeom prst="rect">
            <a:avLst/>
          </a:prstGeom>
        </p:spPr>
      </p:pic>
      <p:sp>
        <p:nvSpPr>
          <p:cNvPr id="9" name="Rectangle: Rounded Corners 8"/>
          <p:cNvSpPr/>
          <p:nvPr/>
        </p:nvSpPr>
        <p:spPr>
          <a:xfrm>
            <a:off x="9689566" y="3188874"/>
            <a:ext cx="1759644" cy="167511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p:nvSpPr>
        <p:spPr>
          <a:xfrm>
            <a:off x="8647034" y="5723004"/>
            <a:ext cx="3120999" cy="81770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Modified and annotated for simplicity</a:t>
            </a:r>
          </a:p>
        </p:txBody>
      </p:sp>
      <p:sp>
        <p:nvSpPr>
          <p:cNvPr id="8" name="Rectangle: Rounded Corners 7"/>
          <p:cNvSpPr/>
          <p:nvPr/>
        </p:nvSpPr>
        <p:spPr>
          <a:xfrm>
            <a:off x="9851551" y="3481197"/>
            <a:ext cx="1226015" cy="55913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p:nvSpPr>
        <p:spPr>
          <a:xfrm>
            <a:off x="9851551" y="4595383"/>
            <a:ext cx="921191" cy="22564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p:nvSpPr>
        <p:spPr>
          <a:xfrm>
            <a:off x="9682960" y="687690"/>
            <a:ext cx="629186" cy="169532"/>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p:nvSpPr>
        <p:spPr>
          <a:xfrm>
            <a:off x="9337502" y="2510749"/>
            <a:ext cx="1740064" cy="538378"/>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7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ThermoML History</a:t>
            </a:r>
          </a:p>
        </p:txBody>
      </p:sp>
      <p:graphicFrame>
        <p:nvGraphicFramePr>
          <p:cNvPr id="4" name="Diagram 3"/>
          <p:cNvGraphicFramePr/>
          <p:nvPr>
            <p:extLst>
              <p:ext uri="{D42A27DB-BD31-4B8C-83A1-F6EECF244321}">
                <p14:modId xmlns:p14="http://schemas.microsoft.com/office/powerpoint/2010/main" val="3577655082"/>
              </p:ext>
            </p:extLst>
          </p:nvPr>
        </p:nvGraphicFramePr>
        <p:xfrm>
          <a:off x="322729" y="758296"/>
          <a:ext cx="11120787" cy="5942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52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chemical</a:t>
            </a:r>
          </a:p>
        </p:txBody>
      </p:sp>
      <p:sp>
        <p:nvSpPr>
          <p:cNvPr id="4" name="Text Placeholder 3"/>
          <p:cNvSpPr>
            <a:spLocks noGrp="1"/>
          </p:cNvSpPr>
          <p:nvPr>
            <p:ph sz="quarter" idx="10"/>
          </p:nvPr>
        </p:nvSpPr>
        <p:spPr>
          <a:xfrm>
            <a:off x="300318" y="1782870"/>
            <a:ext cx="3288289" cy="4471933"/>
          </a:xfrm>
        </p:spPr>
        <p:txBody>
          <a:bodyPr>
            <a:normAutofit fontScale="62500" lnSpcReduction="20000"/>
          </a:bodyPr>
          <a:lstStyle/>
          <a:p>
            <a:r>
              <a:rPr lang="en-US" dirty="0"/>
              <a:t>Many identifiers per chemical/components used in experiments</a:t>
            </a:r>
          </a:p>
          <a:p>
            <a:endParaRPr lang="en-US" dirty="0"/>
          </a:p>
          <a:p>
            <a:r>
              <a:rPr lang="en-US" dirty="0"/>
              <a:t>Attribute </a:t>
            </a:r>
            <a:r>
              <a:rPr lang="en-US" dirty="0">
                <a:solidFill>
                  <a:srgbClr val="FFC000"/>
                </a:solidFill>
              </a:rPr>
              <a:t>keyref</a:t>
            </a:r>
            <a:r>
              <a:rPr lang="en-US" dirty="0"/>
              <a:t> to link data points to components with provenance of component identification</a:t>
            </a:r>
          </a:p>
          <a:p>
            <a:r>
              <a:rPr lang="en-US" dirty="0"/>
              <a:t>Speciation state</a:t>
            </a:r>
          </a:p>
          <a:p>
            <a:r>
              <a:rPr lang="en-US" dirty="0"/>
              <a:t>Standard Inchi and InchI key</a:t>
            </a:r>
          </a:p>
          <a:p>
            <a:endParaRPr lang="en-US" dirty="0"/>
          </a:p>
          <a:p>
            <a:r>
              <a:rPr lang="en-US" dirty="0"/>
              <a:t>Organization ID added for customization by specific users</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645" y="603477"/>
            <a:ext cx="3784373" cy="530985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887" y="-32503"/>
            <a:ext cx="3554451" cy="6858000"/>
          </a:xfrm>
          <a:prstGeom prst="rect">
            <a:avLst/>
          </a:prstGeom>
        </p:spPr>
      </p:pic>
      <p:cxnSp>
        <p:nvCxnSpPr>
          <p:cNvPr id="12" name="Elbow Connector 11"/>
          <p:cNvCxnSpPr/>
          <p:nvPr/>
        </p:nvCxnSpPr>
        <p:spPr>
          <a:xfrm rot="5400000" flipH="1" flipV="1">
            <a:off x="6262334" y="3939045"/>
            <a:ext cx="2781542" cy="457602"/>
          </a:xfrm>
          <a:prstGeom prst="bentConnector3">
            <a:avLst>
              <a:gd name="adj1" fmla="val 1104"/>
            </a:avLst>
          </a:prstGeom>
          <a:ln w="5715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flipH="1" flipV="1">
            <a:off x="7846714" y="2348086"/>
            <a:ext cx="464181" cy="393799"/>
          </a:xfrm>
          <a:prstGeom prst="bentConnector3">
            <a:avLst>
              <a:gd name="adj1" fmla="val 101317"/>
            </a:avLst>
          </a:prstGeom>
          <a:ln w="5715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728120" y="5090223"/>
            <a:ext cx="414938" cy="93678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le: Rounded Corners 7"/>
          <p:cNvSpPr/>
          <p:nvPr/>
        </p:nvSpPr>
        <p:spPr>
          <a:xfrm>
            <a:off x="4919635" y="1629476"/>
            <a:ext cx="1307335" cy="1366838"/>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p:nvSpPr>
        <p:spPr>
          <a:xfrm flipV="1">
            <a:off x="4719440" y="166903"/>
            <a:ext cx="982220" cy="18572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p:nvSpPr>
        <p:spPr>
          <a:xfrm flipV="1">
            <a:off x="5137355" y="6098884"/>
            <a:ext cx="1117780" cy="53180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620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System</a:t>
            </a:r>
          </a:p>
        </p:txBody>
      </p:sp>
      <p:sp>
        <p:nvSpPr>
          <p:cNvPr id="4" name="Text Placeholder 3"/>
          <p:cNvSpPr>
            <a:spLocks noGrp="1"/>
          </p:cNvSpPr>
          <p:nvPr>
            <p:ph sz="quarter" idx="10"/>
          </p:nvPr>
        </p:nvSpPr>
        <p:spPr>
          <a:xfrm>
            <a:off x="300318" y="1782870"/>
            <a:ext cx="3110075" cy="4471933"/>
          </a:xfrm>
        </p:spPr>
        <p:txBody>
          <a:bodyPr>
            <a:normAutofit/>
          </a:bodyPr>
          <a:lstStyle/>
          <a:p>
            <a:pPr marL="0" indent="0">
              <a:buNone/>
            </a:pPr>
            <a:r>
              <a:rPr lang="en-US" sz="2000" dirty="0"/>
              <a:t>4 components</a:t>
            </a:r>
          </a:p>
          <a:p>
            <a:pPr marL="342900" indent="-342900">
              <a:buFont typeface="+mj-lt"/>
              <a:buAutoNum type="arabicPeriod"/>
            </a:pPr>
            <a:r>
              <a:rPr lang="en-US" sz="2000" dirty="0"/>
              <a:t>Sample description</a:t>
            </a:r>
          </a:p>
          <a:p>
            <a:pPr marL="342900" indent="-342900">
              <a:buFont typeface="+mj-lt"/>
              <a:buAutoNum type="arabicPeriod"/>
            </a:pPr>
            <a:r>
              <a:rPr lang="en-US" sz="2000" dirty="0"/>
              <a:t>Reaction description</a:t>
            </a:r>
          </a:p>
          <a:p>
            <a:pPr marL="342900" indent="-342900">
              <a:buFont typeface="+mj-lt"/>
              <a:buAutoNum type="arabicPeriod"/>
            </a:pPr>
            <a:r>
              <a:rPr lang="en-US" sz="2000" dirty="0"/>
              <a:t>Sample Processing</a:t>
            </a:r>
          </a:p>
          <a:p>
            <a:pPr marL="342900" indent="-342900">
              <a:buFont typeface="+mj-lt"/>
              <a:buAutoNum type="arabicPeriod"/>
            </a:pPr>
            <a:r>
              <a:rPr lang="en-US" sz="2000" dirty="0"/>
              <a:t>Multi-component def.</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846" y="260097"/>
            <a:ext cx="7600950" cy="4524375"/>
          </a:xfrm>
          <a:prstGeom prst="rect">
            <a:avLst/>
          </a:prstGeom>
        </p:spPr>
      </p:pic>
      <p:graphicFrame>
        <p:nvGraphicFramePr>
          <p:cNvPr id="14" name="Diagram 13"/>
          <p:cNvGraphicFramePr/>
          <p:nvPr>
            <p:extLst>
              <p:ext uri="{D42A27DB-BD31-4B8C-83A1-F6EECF244321}">
                <p14:modId xmlns:p14="http://schemas.microsoft.com/office/powerpoint/2010/main" val="3947937702"/>
              </p:ext>
            </p:extLst>
          </p:nvPr>
        </p:nvGraphicFramePr>
        <p:xfrm>
          <a:off x="2931033" y="3665284"/>
          <a:ext cx="5214043" cy="3192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p:cNvSpPr/>
          <p:nvPr/>
        </p:nvSpPr>
        <p:spPr>
          <a:xfrm>
            <a:off x="8266176" y="2312497"/>
            <a:ext cx="1425963" cy="48104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p:cNvSpPr/>
          <p:nvPr/>
        </p:nvSpPr>
        <p:spPr>
          <a:xfrm>
            <a:off x="8210246" y="3937350"/>
            <a:ext cx="1296330" cy="481045"/>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p:cNvSpPr/>
          <p:nvPr/>
        </p:nvSpPr>
        <p:spPr>
          <a:xfrm>
            <a:off x="6262487" y="2036613"/>
            <a:ext cx="1974797" cy="2159510"/>
          </a:xfrm>
          <a:custGeom>
            <a:avLst/>
            <a:gdLst>
              <a:gd name="connsiteX0" fmla="*/ 0 w 1974797"/>
              <a:gd name="connsiteY0" fmla="*/ 522170 h 2159510"/>
              <a:gd name="connsiteX1" fmla="*/ 245889 w 1974797"/>
              <a:gd name="connsiteY1" fmla="*/ 506802 h 2159510"/>
              <a:gd name="connsiteX2" fmla="*/ 268942 w 1974797"/>
              <a:gd name="connsiteY2" fmla="*/ 107232 h 2159510"/>
              <a:gd name="connsiteX3" fmla="*/ 737668 w 1974797"/>
              <a:gd name="connsiteY3" fmla="*/ 22708 h 2159510"/>
              <a:gd name="connsiteX4" fmla="*/ 1037345 w 1974797"/>
              <a:gd name="connsiteY4" fmla="*/ 76496 h 2159510"/>
              <a:gd name="connsiteX5" fmla="*/ 1091133 w 1974797"/>
              <a:gd name="connsiteY5" fmla="*/ 783427 h 2159510"/>
              <a:gd name="connsiteX6" fmla="*/ 1483019 w 1974797"/>
              <a:gd name="connsiteY6" fmla="*/ 914056 h 2159510"/>
              <a:gd name="connsiteX7" fmla="*/ 1751960 w 1974797"/>
              <a:gd name="connsiteY7" fmla="*/ 929424 h 2159510"/>
              <a:gd name="connsiteX8" fmla="*/ 1751960 w 1974797"/>
              <a:gd name="connsiteY8" fmla="*/ 1690143 h 2159510"/>
              <a:gd name="connsiteX9" fmla="*/ 1775012 w 1974797"/>
              <a:gd name="connsiteY9" fmla="*/ 2097397 h 2159510"/>
              <a:gd name="connsiteX10" fmla="*/ 1974797 w 1974797"/>
              <a:gd name="connsiteY10" fmla="*/ 2151185 h 2159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4797" h="2159510">
                <a:moveTo>
                  <a:pt x="0" y="522170"/>
                </a:moveTo>
                <a:cubicBezTo>
                  <a:pt x="100532" y="549064"/>
                  <a:pt x="201065" y="575958"/>
                  <a:pt x="245889" y="506802"/>
                </a:cubicBezTo>
                <a:cubicBezTo>
                  <a:pt x="290713" y="437646"/>
                  <a:pt x="186979" y="187914"/>
                  <a:pt x="268942" y="107232"/>
                </a:cubicBezTo>
                <a:cubicBezTo>
                  <a:pt x="350905" y="26550"/>
                  <a:pt x="609601" y="27831"/>
                  <a:pt x="737668" y="22708"/>
                </a:cubicBezTo>
                <a:cubicBezTo>
                  <a:pt x="865735" y="17585"/>
                  <a:pt x="978434" y="-50290"/>
                  <a:pt x="1037345" y="76496"/>
                </a:cubicBezTo>
                <a:cubicBezTo>
                  <a:pt x="1096256" y="203282"/>
                  <a:pt x="1016854" y="643834"/>
                  <a:pt x="1091133" y="783427"/>
                </a:cubicBezTo>
                <a:cubicBezTo>
                  <a:pt x="1165412" y="923020"/>
                  <a:pt x="1372881" y="889723"/>
                  <a:pt x="1483019" y="914056"/>
                </a:cubicBezTo>
                <a:cubicBezTo>
                  <a:pt x="1593157" y="938389"/>
                  <a:pt x="1707137" y="800076"/>
                  <a:pt x="1751960" y="929424"/>
                </a:cubicBezTo>
                <a:cubicBezTo>
                  <a:pt x="1796783" y="1058772"/>
                  <a:pt x="1748118" y="1495481"/>
                  <a:pt x="1751960" y="1690143"/>
                </a:cubicBezTo>
                <a:cubicBezTo>
                  <a:pt x="1755802" y="1884805"/>
                  <a:pt x="1737873" y="2020557"/>
                  <a:pt x="1775012" y="2097397"/>
                </a:cubicBezTo>
                <a:cubicBezTo>
                  <a:pt x="1812152" y="2174237"/>
                  <a:pt x="1893474" y="2162711"/>
                  <a:pt x="1974797" y="2151185"/>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p:cNvSpPr/>
          <p:nvPr/>
        </p:nvSpPr>
        <p:spPr>
          <a:xfrm>
            <a:off x="6247119" y="2001217"/>
            <a:ext cx="1982481" cy="1006038"/>
          </a:xfrm>
          <a:custGeom>
            <a:avLst/>
            <a:gdLst>
              <a:gd name="connsiteX0" fmla="*/ 0 w 1982481"/>
              <a:gd name="connsiteY0" fmla="*/ 557566 h 1006038"/>
              <a:gd name="connsiteX1" fmla="*/ 284310 w 1982481"/>
              <a:gd name="connsiteY1" fmla="*/ 549882 h 1006038"/>
              <a:gd name="connsiteX2" fmla="*/ 299678 w 1982481"/>
              <a:gd name="connsiteY2" fmla="*/ 119576 h 1006038"/>
              <a:gd name="connsiteX3" fmla="*/ 837560 w 1982481"/>
              <a:gd name="connsiteY3" fmla="*/ 65788 h 1006038"/>
              <a:gd name="connsiteX4" fmla="*/ 1060397 w 1982481"/>
              <a:gd name="connsiteY4" fmla="*/ 65788 h 1006038"/>
              <a:gd name="connsiteX5" fmla="*/ 1091133 w 1982481"/>
              <a:gd name="connsiteY5" fmla="*/ 926400 h 1006038"/>
              <a:gd name="connsiteX6" fmla="*/ 1682804 w 1982481"/>
              <a:gd name="connsiteY6" fmla="*/ 934084 h 1006038"/>
              <a:gd name="connsiteX7" fmla="*/ 1751960 w 1982481"/>
              <a:gd name="connsiteY7" fmla="*/ 626722 h 1006038"/>
              <a:gd name="connsiteX8" fmla="*/ 1982481 w 1982481"/>
              <a:gd name="connsiteY8" fmla="*/ 542198 h 100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481" h="1006038">
                <a:moveTo>
                  <a:pt x="0" y="557566"/>
                </a:moveTo>
                <a:cubicBezTo>
                  <a:pt x="117182" y="590223"/>
                  <a:pt x="234364" y="622880"/>
                  <a:pt x="284310" y="549882"/>
                </a:cubicBezTo>
                <a:cubicBezTo>
                  <a:pt x="334256" y="476884"/>
                  <a:pt x="207470" y="200258"/>
                  <a:pt x="299678" y="119576"/>
                </a:cubicBezTo>
                <a:cubicBezTo>
                  <a:pt x="391886" y="38894"/>
                  <a:pt x="710773" y="74753"/>
                  <a:pt x="837560" y="65788"/>
                </a:cubicBezTo>
                <a:cubicBezTo>
                  <a:pt x="964347" y="56823"/>
                  <a:pt x="1018135" y="-77647"/>
                  <a:pt x="1060397" y="65788"/>
                </a:cubicBezTo>
                <a:cubicBezTo>
                  <a:pt x="1102659" y="209223"/>
                  <a:pt x="987399" y="781684"/>
                  <a:pt x="1091133" y="926400"/>
                </a:cubicBezTo>
                <a:cubicBezTo>
                  <a:pt x="1194867" y="1071116"/>
                  <a:pt x="1572666" y="984030"/>
                  <a:pt x="1682804" y="934084"/>
                </a:cubicBezTo>
                <a:cubicBezTo>
                  <a:pt x="1792942" y="884138"/>
                  <a:pt x="1702014" y="692036"/>
                  <a:pt x="1751960" y="626722"/>
                </a:cubicBezTo>
                <a:cubicBezTo>
                  <a:pt x="1801906" y="561408"/>
                  <a:pt x="1892193" y="551803"/>
                  <a:pt x="1982481" y="542198"/>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p:nvSpPr>
        <p:spPr>
          <a:xfrm>
            <a:off x="6909714" y="682323"/>
            <a:ext cx="904948" cy="229316"/>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p:nvSpPr>
        <p:spPr>
          <a:xfrm>
            <a:off x="6811321" y="589831"/>
            <a:ext cx="1425963" cy="48104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p:nvSpPr>
        <p:spPr>
          <a:xfrm>
            <a:off x="4772025" y="5347891"/>
            <a:ext cx="3373051" cy="139157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p:nvSpPr>
        <p:spPr>
          <a:xfrm>
            <a:off x="2890575" y="3813125"/>
            <a:ext cx="3371911" cy="1348735"/>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p:nvPr/>
        </p:nvSpPr>
        <p:spPr>
          <a:xfrm>
            <a:off x="8252652" y="783771"/>
            <a:ext cx="2758691" cy="1767328"/>
          </a:xfrm>
          <a:custGeom>
            <a:avLst/>
            <a:gdLst>
              <a:gd name="connsiteX0" fmla="*/ 1452282 w 2758691"/>
              <a:gd name="connsiteY0" fmla="*/ 1767328 h 1767328"/>
              <a:gd name="connsiteX1" fmla="*/ 2712464 w 2758691"/>
              <a:gd name="connsiteY1" fmla="*/ 722300 h 1767328"/>
              <a:gd name="connsiteX2" fmla="*/ 0 w 2758691"/>
              <a:gd name="connsiteY2" fmla="*/ 0 h 1767328"/>
            </a:gdLst>
            <a:ahLst/>
            <a:cxnLst>
              <a:cxn ang="0">
                <a:pos x="connsiteX0" y="connsiteY0"/>
              </a:cxn>
              <a:cxn ang="0">
                <a:pos x="connsiteX1" y="connsiteY1"/>
              </a:cxn>
              <a:cxn ang="0">
                <a:pos x="connsiteX2" y="connsiteY2"/>
              </a:cxn>
            </a:cxnLst>
            <a:rect l="l" t="t" r="r" b="b"/>
            <a:pathLst>
              <a:path w="2758691" h="1767328">
                <a:moveTo>
                  <a:pt x="1452282" y="1767328"/>
                </a:moveTo>
                <a:cubicBezTo>
                  <a:pt x="2203396" y="1392091"/>
                  <a:pt x="2954511" y="1016855"/>
                  <a:pt x="2712464" y="722300"/>
                </a:cubicBezTo>
                <a:cubicBezTo>
                  <a:pt x="2470417" y="427745"/>
                  <a:pt x="1235208" y="213872"/>
                  <a:pt x="0" y="0"/>
                </a:cubicBezTo>
              </a:path>
            </a:pathLst>
          </a:cu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Bent-Up 14"/>
          <p:cNvSpPr/>
          <p:nvPr/>
        </p:nvSpPr>
        <p:spPr>
          <a:xfrm rot="10800000" flipV="1">
            <a:off x="4212818" y="5063754"/>
            <a:ext cx="559208" cy="598580"/>
          </a:xfrm>
          <a:prstGeom prst="bentUpArrow">
            <a:avLst>
              <a:gd name="adj1" fmla="val 15579"/>
              <a:gd name="adj2" fmla="val 25000"/>
              <a:gd name="adj3" fmla="val 41487"/>
            </a:avLst>
          </a:prstGeom>
          <a:solidFill>
            <a:schemeClr val="accent2">
              <a:lumMod val="20000"/>
              <a:lumOff val="80000"/>
            </a:schemeClr>
          </a:solid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7671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P spid="10" grpId="0" animBg="1"/>
      <p:bldP spid="11" grpId="0" animBg="1"/>
      <p:bldP spid="12" grpId="0" animBg="1"/>
      <p:bldP spid="13" grpId="0" animBg="1"/>
      <p:bldP spid="9"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0"/>
          </p:nvPr>
        </p:nvSpPr>
        <p:spPr>
          <a:xfrm>
            <a:off x="300318" y="1629190"/>
            <a:ext cx="3687695" cy="4471933"/>
          </a:xfrm>
        </p:spPr>
        <p:txBody>
          <a:bodyPr>
            <a:noAutofit/>
          </a:bodyPr>
          <a:lstStyle/>
          <a:p>
            <a:r>
              <a:rPr lang="en-US" sz="2000" dirty="0"/>
              <a:t>Allows for single crystal identification</a:t>
            </a:r>
          </a:p>
          <a:p>
            <a:r>
              <a:rPr lang="en-US" sz="2000" dirty="0"/>
              <a:t>Key ref for specifying phases present (instrumental for microstructural representation)</a:t>
            </a:r>
          </a:p>
          <a:p>
            <a:r>
              <a:rPr lang="en-US" sz="2000" dirty="0"/>
              <a:t>Ability to define different common colloquial phrases for grain morphology</a:t>
            </a:r>
          </a:p>
          <a:p>
            <a:r>
              <a:rPr lang="en-US" sz="2000" dirty="0"/>
              <a:t>Texture definitions possible</a:t>
            </a:r>
          </a:p>
          <a:p>
            <a:r>
              <a:rPr lang="en-US" sz="2000" dirty="0"/>
              <a:t>Can capture microstructure:</a:t>
            </a:r>
          </a:p>
          <a:p>
            <a:pPr lvl="1"/>
            <a:r>
              <a:rPr lang="en-US" sz="1600" dirty="0"/>
              <a:t>Grain size information</a:t>
            </a:r>
          </a:p>
          <a:p>
            <a:pPr lvl="1"/>
            <a:r>
              <a:rPr lang="en-US" sz="1600" dirty="0"/>
              <a:t>Aspect ratio</a:t>
            </a:r>
          </a:p>
          <a:p>
            <a:pPr lvl="1"/>
            <a:r>
              <a:rPr lang="en-US" sz="1600" dirty="0"/>
              <a:t>phase associated with feature </a:t>
            </a:r>
          </a:p>
        </p:txBody>
      </p:sp>
      <p:sp>
        <p:nvSpPr>
          <p:cNvPr id="3" name="Picture Placeholder 2"/>
          <p:cNvSpPr>
            <a:spLocks noGrp="1"/>
          </p:cNvSpPr>
          <p:nvPr>
            <p:ph type="pic" sz="quarter" idx="11"/>
          </p:nvPr>
        </p:nvSpPr>
        <p:spPr/>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526" y="0"/>
            <a:ext cx="8151649" cy="6858000"/>
          </a:xfrm>
          <a:prstGeom prst="rect">
            <a:avLst/>
          </a:prstGeom>
        </p:spPr>
      </p:pic>
      <p:sp>
        <p:nvSpPr>
          <p:cNvPr id="2" name="Title 1"/>
          <p:cNvSpPr>
            <a:spLocks noGrp="1"/>
          </p:cNvSpPr>
          <p:nvPr>
            <p:ph type="title"/>
          </p:nvPr>
        </p:nvSpPr>
        <p:spPr/>
        <p:txBody>
          <a:bodyPr>
            <a:normAutofit/>
          </a:bodyPr>
          <a:lstStyle/>
          <a:p>
            <a:r>
              <a:rPr lang="en-US" sz="2400" dirty="0"/>
              <a:t>DataReport/System/Sample/</a:t>
            </a:r>
            <a:br>
              <a:rPr lang="en-US" sz="2400" dirty="0"/>
            </a:br>
            <a:r>
              <a:rPr lang="en-US" sz="2400" dirty="0"/>
              <a:t>materialForm</a:t>
            </a:r>
          </a:p>
        </p:txBody>
      </p:sp>
    </p:spTree>
    <p:extLst>
      <p:ext uri="{BB962C8B-B14F-4D97-AF65-F5344CB8AC3E}">
        <p14:creationId xmlns:p14="http://schemas.microsoft.com/office/powerpoint/2010/main" val="342373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dataReport/system/sample/</a:t>
            </a:r>
            <a:br>
              <a:rPr lang="en-US" dirty="0"/>
            </a:br>
            <a:r>
              <a:rPr lang="en-US" dirty="0"/>
              <a:t>componentCharacterization</a:t>
            </a:r>
          </a:p>
        </p:txBody>
      </p:sp>
      <p:sp>
        <p:nvSpPr>
          <p:cNvPr id="4" name="Text Placeholder 3"/>
          <p:cNvSpPr>
            <a:spLocks noGrp="1"/>
          </p:cNvSpPr>
          <p:nvPr>
            <p:ph sz="quarter" idx="10"/>
          </p:nvPr>
        </p:nvSpPr>
        <p:spPr>
          <a:xfrm>
            <a:off x="300318" y="1782870"/>
            <a:ext cx="5992906" cy="4471933"/>
          </a:xfrm>
        </p:spPr>
        <p:txBody>
          <a:bodyPr/>
          <a:lstStyle/>
          <a:p>
            <a:r>
              <a:rPr lang="en-US" sz="2000" dirty="0"/>
              <a:t>Information about purity of feedstocks for alloy or inorganic materials</a:t>
            </a:r>
          </a:p>
          <a:p>
            <a:r>
              <a:rPr lang="en-US" sz="2000" dirty="0"/>
              <a:t>Describes method of purity determination</a:t>
            </a:r>
          </a:p>
          <a:p>
            <a:r>
              <a:rPr lang="en-US" sz="2000" dirty="0"/>
              <a:t>Allows for metadata linked to purity of specimens to be determined through system keyref</a:t>
            </a:r>
          </a:p>
          <a:p>
            <a:r>
              <a:rPr lang="en-US" sz="2000" dirty="0"/>
              <a:t>Additionally allows for</a:t>
            </a:r>
          </a:p>
          <a:p>
            <a:pPr marL="285750" indent="-285750">
              <a:buFont typeface="Arial" panose="020B0604020202020204" pitchFamily="34" charset="0"/>
              <a:buChar char="•"/>
            </a:pPr>
            <a:r>
              <a:rPr lang="en-US" sz="2000" dirty="0"/>
              <a:t>suspect or ill defined data to be captured</a:t>
            </a:r>
          </a:p>
          <a:p>
            <a:pPr marL="742950" lvl="1" indent="-285750">
              <a:buFont typeface="Arial" panose="020B0604020202020204" pitchFamily="34" charset="0"/>
              <a:buChar char="•"/>
            </a:pPr>
            <a:r>
              <a:rPr lang="en-US" sz="2000" dirty="0"/>
              <a:t>95% pure… 5 percent ?</a:t>
            </a:r>
          </a:p>
          <a:p>
            <a:pPr marL="285750" indent="-285750">
              <a:buFont typeface="Arial" panose="020B0604020202020204" pitchFamily="34" charset="0"/>
              <a:buChar char="•"/>
            </a:pPr>
            <a:r>
              <a:rPr lang="en-US" sz="2000" dirty="0"/>
              <a:t>Range of compositions (for alloys)</a:t>
            </a:r>
          </a:p>
          <a:p>
            <a:pPr marL="285750" indent="-285750">
              <a:buFont typeface="Arial" panose="020B0604020202020204" pitchFamily="34" charset="0"/>
              <a:buChar char="•"/>
            </a:pPr>
            <a:r>
              <a:rPr lang="en-US" sz="2000" dirty="0"/>
              <a:t>All prior units (wppm, appm, w%, a%, mole fraction, etc.)</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905" y="0"/>
            <a:ext cx="5215095" cy="6858000"/>
          </a:xfrm>
          <a:prstGeom prst="rect">
            <a:avLst/>
          </a:prstGeom>
        </p:spPr>
      </p:pic>
    </p:spTree>
    <p:extLst>
      <p:ext uri="{BB962C8B-B14F-4D97-AF65-F5344CB8AC3E}">
        <p14:creationId xmlns:p14="http://schemas.microsoft.com/office/powerpoint/2010/main" val="1474505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dataReport/system/</a:t>
            </a:r>
            <a:br>
              <a:rPr lang="en-US" dirty="0"/>
            </a:br>
            <a:r>
              <a:rPr lang="en-US" dirty="0"/>
              <a:t>processing</a:t>
            </a:r>
          </a:p>
        </p:txBody>
      </p:sp>
      <p:sp>
        <p:nvSpPr>
          <p:cNvPr id="4" name="Text Placeholder 3"/>
          <p:cNvSpPr>
            <a:spLocks noGrp="1"/>
          </p:cNvSpPr>
          <p:nvPr>
            <p:ph sz="quarter" idx="10"/>
          </p:nvPr>
        </p:nvSpPr>
        <p:spPr>
          <a:xfrm>
            <a:off x="136509" y="1416648"/>
            <a:ext cx="4363758" cy="3396342"/>
          </a:xfrm>
        </p:spPr>
        <p:txBody>
          <a:bodyPr/>
          <a:lstStyle/>
          <a:p>
            <a:r>
              <a:rPr lang="en-US" sz="2000" dirty="0"/>
              <a:t>Allows for the capture of multiple processing steps in order to be captured.</a:t>
            </a:r>
          </a:p>
          <a:p>
            <a:r>
              <a:rPr lang="en-US" sz="2000" dirty="0"/>
              <a:t>Allows for metadata about processing to be captured as well.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317" y="0"/>
            <a:ext cx="5864865" cy="6858000"/>
          </a:xfrm>
          <a:prstGeom prst="rect">
            <a:avLst/>
          </a:prstGeom>
        </p:spPr>
      </p:pic>
      <p:graphicFrame>
        <p:nvGraphicFramePr>
          <p:cNvPr id="6" name="Diagram 5"/>
          <p:cNvGraphicFramePr/>
          <p:nvPr>
            <p:extLst>
              <p:ext uri="{D42A27DB-BD31-4B8C-83A1-F6EECF244321}">
                <p14:modId xmlns:p14="http://schemas.microsoft.com/office/powerpoint/2010/main" val="294117720"/>
              </p:ext>
            </p:extLst>
          </p:nvPr>
        </p:nvGraphicFramePr>
        <p:xfrm>
          <a:off x="136509" y="3138475"/>
          <a:ext cx="3832104" cy="3349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3907925" y="4223139"/>
            <a:ext cx="186131" cy="299326"/>
            <a:chOff x="2433500" y="1524851"/>
            <a:chExt cx="186131" cy="299326"/>
          </a:xfrm>
        </p:grpSpPr>
        <p:sp>
          <p:nvSpPr>
            <p:cNvPr id="8" name="Arrow: Right 7"/>
            <p:cNvSpPr/>
            <p:nvPr/>
          </p:nvSpPr>
          <p:spPr>
            <a:xfrm>
              <a:off x="2433500" y="1524851"/>
              <a:ext cx="186131" cy="2993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Arrow: Right 4"/>
            <p:cNvSpPr txBox="1"/>
            <p:nvPr/>
          </p:nvSpPr>
          <p:spPr>
            <a:xfrm>
              <a:off x="2433500" y="1584716"/>
              <a:ext cx="130292" cy="179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p:txBody>
        </p:sp>
      </p:grpSp>
      <p:grpSp>
        <p:nvGrpSpPr>
          <p:cNvPr id="10" name="Group 9"/>
          <p:cNvGrpSpPr/>
          <p:nvPr/>
        </p:nvGrpSpPr>
        <p:grpSpPr>
          <a:xfrm>
            <a:off x="4214866" y="3818966"/>
            <a:ext cx="1122410" cy="1142948"/>
            <a:chOff x="2707430" y="1234327"/>
            <a:chExt cx="880373" cy="880373"/>
          </a:xfrm>
        </p:grpSpPr>
        <p:sp>
          <p:nvSpPr>
            <p:cNvPr id="11" name="Oval 10"/>
            <p:cNvSpPr/>
            <p:nvPr/>
          </p:nvSpPr>
          <p:spPr>
            <a:xfrm>
              <a:off x="2707430" y="1234327"/>
              <a:ext cx="880373" cy="88037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txBox="1"/>
            <p:nvPr/>
          </p:nvSpPr>
          <p:spPr>
            <a:xfrm>
              <a:off x="2836358" y="1363255"/>
              <a:ext cx="622517" cy="6225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200" kern="1200" dirty="0"/>
                <a:t>ANNEAL</a:t>
              </a:r>
            </a:p>
            <a:p>
              <a:pPr marL="0" lvl="0" indent="0" algn="ctr" defTabSz="666750">
                <a:lnSpc>
                  <a:spcPct val="90000"/>
                </a:lnSpc>
                <a:spcBef>
                  <a:spcPct val="0"/>
                </a:spcBef>
                <a:spcAft>
                  <a:spcPct val="35000"/>
                </a:spcAft>
                <a:buNone/>
              </a:pPr>
              <a:r>
                <a:rPr lang="en-US" sz="1200" dirty="0"/>
                <a:t>FURNACE COOL</a:t>
              </a:r>
              <a:endParaRPr lang="en-US" sz="1200" kern="1200" dirty="0"/>
            </a:p>
          </p:txBody>
        </p:sp>
      </p:grpSp>
      <p:grpSp>
        <p:nvGrpSpPr>
          <p:cNvPr id="13" name="Group 12"/>
          <p:cNvGrpSpPr/>
          <p:nvPr/>
        </p:nvGrpSpPr>
        <p:grpSpPr>
          <a:xfrm>
            <a:off x="3455083" y="5812456"/>
            <a:ext cx="186131" cy="299326"/>
            <a:chOff x="2433500" y="1524851"/>
            <a:chExt cx="186131" cy="299326"/>
          </a:xfrm>
        </p:grpSpPr>
        <p:sp>
          <p:nvSpPr>
            <p:cNvPr id="14" name="Arrow: Right 13"/>
            <p:cNvSpPr/>
            <p:nvPr/>
          </p:nvSpPr>
          <p:spPr>
            <a:xfrm>
              <a:off x="2433500" y="1524851"/>
              <a:ext cx="186131" cy="2993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Arrow: Right 4"/>
            <p:cNvSpPr txBox="1"/>
            <p:nvPr/>
          </p:nvSpPr>
          <p:spPr>
            <a:xfrm>
              <a:off x="2433500" y="1584716"/>
              <a:ext cx="130292" cy="179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p:txBody>
        </p:sp>
      </p:grpSp>
      <p:grpSp>
        <p:nvGrpSpPr>
          <p:cNvPr id="16" name="Group 15"/>
          <p:cNvGrpSpPr/>
          <p:nvPr/>
        </p:nvGrpSpPr>
        <p:grpSpPr>
          <a:xfrm>
            <a:off x="3805108" y="5366515"/>
            <a:ext cx="1120989" cy="1120989"/>
            <a:chOff x="2707430" y="1234327"/>
            <a:chExt cx="880373" cy="880373"/>
          </a:xfrm>
        </p:grpSpPr>
        <p:sp>
          <p:nvSpPr>
            <p:cNvPr id="17" name="Oval 16"/>
            <p:cNvSpPr/>
            <p:nvPr/>
          </p:nvSpPr>
          <p:spPr>
            <a:xfrm>
              <a:off x="2707430" y="1234327"/>
              <a:ext cx="880373" cy="88037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p:cNvSpPr txBox="1"/>
            <p:nvPr/>
          </p:nvSpPr>
          <p:spPr>
            <a:xfrm>
              <a:off x="2836358" y="1363255"/>
              <a:ext cx="622517" cy="6225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200" kern="1200" dirty="0"/>
                <a:t>ANNEAL</a:t>
              </a:r>
            </a:p>
            <a:p>
              <a:pPr marL="0" lvl="0" indent="0" algn="ctr" defTabSz="666750">
                <a:lnSpc>
                  <a:spcPct val="90000"/>
                </a:lnSpc>
                <a:spcBef>
                  <a:spcPct val="0"/>
                </a:spcBef>
                <a:spcAft>
                  <a:spcPct val="35000"/>
                </a:spcAft>
                <a:buNone/>
              </a:pPr>
              <a:r>
                <a:rPr lang="en-US" sz="1200" dirty="0"/>
                <a:t>WQ</a:t>
              </a:r>
              <a:endParaRPr lang="en-US" sz="1200" kern="1200" dirty="0"/>
            </a:p>
          </p:txBody>
        </p:sp>
      </p:grpSp>
    </p:spTree>
    <p:extLst>
      <p:ext uri="{BB962C8B-B14F-4D97-AF65-F5344CB8AC3E}">
        <p14:creationId xmlns:p14="http://schemas.microsoft.com/office/powerpoint/2010/main" val="283738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nvPr>
        </p:nvGraphicFramePr>
        <p:xfrm>
          <a:off x="1128713" y="133350"/>
          <a:ext cx="11063287" cy="1965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999066" y="2224126"/>
          <a:ext cx="11192934" cy="11625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nvPr>
        </p:nvGraphicFramePr>
        <p:xfrm>
          <a:off x="981725" y="3438438"/>
          <a:ext cx="8704141" cy="166696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Diagram 6"/>
          <p:cNvGraphicFramePr/>
          <p:nvPr>
            <p:extLst/>
          </p:nvPr>
        </p:nvGraphicFramePr>
        <p:xfrm>
          <a:off x="956733" y="5239416"/>
          <a:ext cx="11235267" cy="161858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TextBox 8"/>
          <p:cNvSpPr txBox="1"/>
          <p:nvPr/>
        </p:nvSpPr>
        <p:spPr>
          <a:xfrm>
            <a:off x="0" y="864323"/>
            <a:ext cx="955065" cy="307777"/>
          </a:xfrm>
          <a:prstGeom prst="rect">
            <a:avLst/>
          </a:prstGeom>
          <a:noFill/>
        </p:spPr>
        <p:txBody>
          <a:bodyPr wrap="square" rtlCol="0">
            <a:spAutoFit/>
          </a:bodyPr>
          <a:lstStyle/>
          <a:p>
            <a:r>
              <a:rPr lang="en-US" sz="1400" dirty="0"/>
              <a:t>Methods:</a:t>
            </a:r>
          </a:p>
        </p:txBody>
      </p:sp>
      <p:sp>
        <p:nvSpPr>
          <p:cNvPr id="10" name="TextBox 9"/>
          <p:cNvSpPr txBox="1"/>
          <p:nvPr/>
        </p:nvSpPr>
        <p:spPr>
          <a:xfrm>
            <a:off x="0" y="412985"/>
            <a:ext cx="955065" cy="307777"/>
          </a:xfrm>
          <a:prstGeom prst="rect">
            <a:avLst/>
          </a:prstGeom>
          <a:noFill/>
        </p:spPr>
        <p:txBody>
          <a:bodyPr wrap="square" rtlCol="0">
            <a:spAutoFit/>
          </a:bodyPr>
          <a:lstStyle/>
          <a:p>
            <a:r>
              <a:rPr lang="en-US" sz="1400" dirty="0"/>
              <a:t>Type:</a:t>
            </a:r>
          </a:p>
        </p:txBody>
      </p:sp>
      <p:sp>
        <p:nvSpPr>
          <p:cNvPr id="11" name="TextBox 10"/>
          <p:cNvSpPr txBox="1"/>
          <p:nvPr/>
        </p:nvSpPr>
        <p:spPr>
          <a:xfrm>
            <a:off x="0" y="5934786"/>
            <a:ext cx="955065" cy="307777"/>
          </a:xfrm>
          <a:prstGeom prst="rect">
            <a:avLst/>
          </a:prstGeom>
          <a:noFill/>
        </p:spPr>
        <p:txBody>
          <a:bodyPr wrap="square" rtlCol="0">
            <a:spAutoFit/>
          </a:bodyPr>
          <a:lstStyle/>
          <a:p>
            <a:r>
              <a:rPr lang="en-US" sz="1400" dirty="0"/>
              <a:t>Methods:</a:t>
            </a:r>
          </a:p>
        </p:txBody>
      </p:sp>
      <p:sp>
        <p:nvSpPr>
          <p:cNvPr id="12" name="TextBox 11"/>
          <p:cNvSpPr txBox="1"/>
          <p:nvPr/>
        </p:nvSpPr>
        <p:spPr>
          <a:xfrm>
            <a:off x="0" y="5406503"/>
            <a:ext cx="955065" cy="307777"/>
          </a:xfrm>
          <a:prstGeom prst="rect">
            <a:avLst/>
          </a:prstGeom>
          <a:noFill/>
        </p:spPr>
        <p:txBody>
          <a:bodyPr wrap="square" rtlCol="0">
            <a:spAutoFit/>
          </a:bodyPr>
          <a:lstStyle/>
          <a:p>
            <a:r>
              <a:rPr lang="en-US" sz="1400" dirty="0"/>
              <a:t>Type:</a:t>
            </a:r>
          </a:p>
        </p:txBody>
      </p:sp>
      <p:sp>
        <p:nvSpPr>
          <p:cNvPr id="13" name="TextBox 12"/>
          <p:cNvSpPr txBox="1"/>
          <p:nvPr/>
        </p:nvSpPr>
        <p:spPr>
          <a:xfrm>
            <a:off x="-1" y="4085796"/>
            <a:ext cx="955065" cy="307777"/>
          </a:xfrm>
          <a:prstGeom prst="rect">
            <a:avLst/>
          </a:prstGeom>
          <a:noFill/>
        </p:spPr>
        <p:txBody>
          <a:bodyPr wrap="square" rtlCol="0">
            <a:spAutoFit/>
          </a:bodyPr>
          <a:lstStyle/>
          <a:p>
            <a:r>
              <a:rPr lang="en-US" sz="1400" dirty="0"/>
              <a:t>Methods:</a:t>
            </a:r>
          </a:p>
        </p:txBody>
      </p:sp>
      <p:sp>
        <p:nvSpPr>
          <p:cNvPr id="14" name="TextBox 13"/>
          <p:cNvSpPr txBox="1"/>
          <p:nvPr/>
        </p:nvSpPr>
        <p:spPr>
          <a:xfrm>
            <a:off x="0" y="3667766"/>
            <a:ext cx="955065" cy="307777"/>
          </a:xfrm>
          <a:prstGeom prst="rect">
            <a:avLst/>
          </a:prstGeom>
          <a:noFill/>
        </p:spPr>
        <p:txBody>
          <a:bodyPr wrap="square" rtlCol="0">
            <a:spAutoFit/>
          </a:bodyPr>
          <a:lstStyle/>
          <a:p>
            <a:r>
              <a:rPr lang="en-US" sz="1400" dirty="0"/>
              <a:t>Type:</a:t>
            </a:r>
          </a:p>
        </p:txBody>
      </p:sp>
      <p:sp>
        <p:nvSpPr>
          <p:cNvPr id="15" name="TextBox 14"/>
          <p:cNvSpPr txBox="1"/>
          <p:nvPr/>
        </p:nvSpPr>
        <p:spPr>
          <a:xfrm>
            <a:off x="0" y="2503181"/>
            <a:ext cx="955065" cy="307777"/>
          </a:xfrm>
          <a:prstGeom prst="rect">
            <a:avLst/>
          </a:prstGeom>
          <a:noFill/>
        </p:spPr>
        <p:txBody>
          <a:bodyPr wrap="square" rtlCol="0">
            <a:spAutoFit/>
          </a:bodyPr>
          <a:lstStyle/>
          <a:p>
            <a:r>
              <a:rPr lang="en-US" sz="1400" dirty="0"/>
              <a:t>Methods:</a:t>
            </a:r>
          </a:p>
        </p:txBody>
      </p:sp>
      <p:sp>
        <p:nvSpPr>
          <p:cNvPr id="16" name="TextBox 15"/>
          <p:cNvSpPr txBox="1"/>
          <p:nvPr/>
        </p:nvSpPr>
        <p:spPr>
          <a:xfrm>
            <a:off x="0" y="2236806"/>
            <a:ext cx="955065" cy="307777"/>
          </a:xfrm>
          <a:prstGeom prst="rect">
            <a:avLst/>
          </a:prstGeom>
          <a:noFill/>
        </p:spPr>
        <p:txBody>
          <a:bodyPr wrap="square" rtlCol="0">
            <a:spAutoFit/>
          </a:bodyPr>
          <a:lstStyle/>
          <a:p>
            <a:r>
              <a:rPr lang="en-US" sz="1400" dirty="0"/>
              <a:t>Type:</a:t>
            </a:r>
          </a:p>
        </p:txBody>
      </p:sp>
    </p:spTree>
    <p:extLst>
      <p:ext uri="{BB962C8B-B14F-4D97-AF65-F5344CB8AC3E}">
        <p14:creationId xmlns:p14="http://schemas.microsoft.com/office/powerpoint/2010/main" val="2198758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phase</a:t>
            </a:r>
          </a:p>
        </p:txBody>
      </p:sp>
      <p:sp>
        <p:nvSpPr>
          <p:cNvPr id="4" name="Text Placeholder 3"/>
          <p:cNvSpPr>
            <a:spLocks noGrp="1"/>
          </p:cNvSpPr>
          <p:nvPr>
            <p:ph sz="quarter" idx="10"/>
          </p:nvPr>
        </p:nvSpPr>
        <p:spPr>
          <a:xfrm>
            <a:off x="300317" y="1782870"/>
            <a:ext cx="6699837" cy="4471933"/>
          </a:xfrm>
        </p:spPr>
        <p:txBody>
          <a:bodyPr>
            <a:noAutofit/>
          </a:bodyPr>
          <a:lstStyle/>
          <a:p>
            <a:r>
              <a:rPr lang="en-US" sz="2000" dirty="0"/>
              <a:t>Many ways to identify a material, developed in a robust way such that only known identifiers can be represented.</a:t>
            </a:r>
          </a:p>
          <a:p>
            <a:r>
              <a:rPr lang="en-US" sz="2000" dirty="0"/>
              <a:t>Contains</a:t>
            </a:r>
            <a:r>
              <a:rPr lang="en-US" sz="2000" dirty="0">
                <a:solidFill>
                  <a:srgbClr val="FFC000"/>
                </a:solidFill>
              </a:rPr>
              <a:t> keyrefs</a:t>
            </a:r>
            <a:r>
              <a:rPr lang="en-US" sz="2000" dirty="0"/>
              <a:t> id for phase linking</a:t>
            </a:r>
          </a:p>
          <a:p>
            <a:r>
              <a:rPr lang="en-US" sz="2000" dirty="0"/>
              <a:t>Types: Crystal, Glass, Unknown Solid, Liquid, Gas, Unknown/Supercritical fluid, inert media at 1 atm, cholesteric liquid crystal, nematic liquid crystal, smectic liquid crystal, unknown-type liquid crystal, </a:t>
            </a:r>
            <a:r>
              <a:rPr lang="en-US" sz="2000" dirty="0">
                <a:solidFill>
                  <a:srgbClr val="FF0000"/>
                </a:solidFill>
              </a:rPr>
              <a:t>(QuasiCrystal?), (CondensedPhase),(Undercooled Liquid)</a:t>
            </a:r>
          </a:p>
          <a:p>
            <a:r>
              <a:rPr lang="en-US" sz="2000" dirty="0"/>
              <a:t>The rest is for crystal identification</a:t>
            </a:r>
          </a:p>
        </p:txBody>
      </p:sp>
      <p:sp>
        <p:nvSpPr>
          <p:cNvPr id="6" name="TextBox 5"/>
          <p:cNvSpPr txBox="1"/>
          <p:nvPr/>
        </p:nvSpPr>
        <p:spPr>
          <a:xfrm>
            <a:off x="1704220" y="6070137"/>
            <a:ext cx="2522485" cy="369332"/>
          </a:xfrm>
          <a:prstGeom prst="rect">
            <a:avLst/>
          </a:prstGeom>
          <a:noFill/>
        </p:spPr>
        <p:txBody>
          <a:bodyPr wrap="none" rtlCol="0">
            <a:spAutoFit/>
          </a:bodyPr>
          <a:lstStyle/>
          <a:p>
            <a:r>
              <a:rPr lang="en-US" dirty="0">
                <a:solidFill>
                  <a:srgbClr val="FF0000"/>
                </a:solidFill>
              </a:rPr>
              <a:t>Red= unsure if to include</a:t>
            </a:r>
          </a:p>
        </p:txBody>
      </p:sp>
      <p:pic>
        <p:nvPicPr>
          <p:cNvPr id="8"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148" y="-1"/>
            <a:ext cx="3275220" cy="6858001"/>
          </a:xfrm>
          <a:prstGeom prst="rect">
            <a:avLst/>
          </a:prstGeom>
        </p:spPr>
      </p:pic>
    </p:spTree>
    <p:extLst>
      <p:ext uri="{BB962C8B-B14F-4D97-AF65-F5344CB8AC3E}">
        <p14:creationId xmlns:p14="http://schemas.microsoft.com/office/powerpoint/2010/main" val="258075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phaseField</a:t>
            </a:r>
          </a:p>
        </p:txBody>
      </p:sp>
      <p:sp>
        <p:nvSpPr>
          <p:cNvPr id="4" name="Text Placeholder 3"/>
          <p:cNvSpPr>
            <a:spLocks noGrp="1"/>
          </p:cNvSpPr>
          <p:nvPr>
            <p:ph sz="quarter" idx="10"/>
          </p:nvPr>
        </p:nvSpPr>
        <p:spPr>
          <a:xfrm>
            <a:off x="300318" y="1782870"/>
            <a:ext cx="3104253" cy="4471933"/>
          </a:xfrm>
        </p:spPr>
        <p:txBody>
          <a:bodyPr/>
          <a:lstStyle/>
          <a:p>
            <a:r>
              <a:rPr lang="en-US" sz="2000" dirty="0"/>
              <a:t>Key ref for phase field for attributing phases to datapoints</a:t>
            </a:r>
          </a:p>
          <a:p>
            <a:r>
              <a:rPr lang="en-US" sz="2000" dirty="0"/>
              <a:t>Phase key ref to link identified phases</a:t>
            </a:r>
          </a:p>
          <a:p>
            <a:endParaRPr lang="en-US" sz="2000" dirty="0"/>
          </a:p>
          <a:p>
            <a:r>
              <a:rPr lang="en-US" sz="2000" dirty="0"/>
              <a:t>Concept of zero-phase fraction introduced to differentiate different key phase transitions</a:t>
            </a:r>
          </a:p>
          <a:p>
            <a:endParaRPr lang="en-US" sz="2000" dirty="0"/>
          </a:p>
          <a:p>
            <a:r>
              <a:rPr lang="en-US" sz="2000" dirty="0"/>
              <a:t>Boolean for critical points to easily search for critical points.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884" y="1181820"/>
            <a:ext cx="8573910" cy="4647540"/>
          </a:xfrm>
          <a:prstGeom prst="rect">
            <a:avLst/>
          </a:prstGeom>
        </p:spPr>
      </p:pic>
    </p:spTree>
    <p:extLst>
      <p:ext uri="{BB962C8B-B14F-4D97-AF65-F5344CB8AC3E}">
        <p14:creationId xmlns:p14="http://schemas.microsoft.com/office/powerpoint/2010/main" val="926546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0796" y="5554897"/>
            <a:ext cx="11878734" cy="1032933"/>
          </a:xfrm>
          <a:prstGeom prst="rect">
            <a:avLst/>
          </a:prstGeom>
          <a:solidFill>
            <a:schemeClr val="tx1">
              <a:lumMod val="50000"/>
              <a:lumOff val="50000"/>
            </a:schemeClr>
          </a:solidFill>
          <a:ln w="571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bg1"/>
                </a:solidFill>
              </a:rPr>
              <a:t>zero</a:t>
            </a:r>
          </a:p>
          <a:p>
            <a:r>
              <a:rPr lang="en-US" dirty="0">
                <a:solidFill>
                  <a:schemeClr val="bg1"/>
                </a:solidFill>
              </a:rPr>
              <a:t>phase</a:t>
            </a:r>
            <a:br>
              <a:rPr lang="en-US" dirty="0">
                <a:solidFill>
                  <a:schemeClr val="bg1"/>
                </a:solidFill>
              </a:rPr>
            </a:br>
            <a:endParaRPr lang="en-US" dirty="0">
              <a:solidFill>
                <a:schemeClr val="bg1"/>
              </a:solidFill>
            </a:endParaRPr>
          </a:p>
        </p:txBody>
      </p:sp>
      <p:sp>
        <p:nvSpPr>
          <p:cNvPr id="36" name="Rectangle 35"/>
          <p:cNvSpPr/>
          <p:nvPr/>
        </p:nvSpPr>
        <p:spPr>
          <a:xfrm>
            <a:off x="50796" y="4478867"/>
            <a:ext cx="11878734" cy="1032933"/>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bg1"/>
                </a:solidFill>
              </a:rPr>
              <a:t>phases</a:t>
            </a:r>
            <a:br>
              <a:rPr lang="en-US" dirty="0">
                <a:solidFill>
                  <a:schemeClr val="bg1"/>
                </a:solidFill>
              </a:rPr>
            </a:br>
            <a:r>
              <a:rPr lang="en-US" dirty="0">
                <a:solidFill>
                  <a:schemeClr val="bg1"/>
                </a:solidFill>
              </a:rPr>
              <a:t>involved</a:t>
            </a:r>
          </a:p>
        </p:txBody>
      </p:sp>
      <p:graphicFrame>
        <p:nvGraphicFramePr>
          <p:cNvPr id="4" name="Content Placeholder 3"/>
          <p:cNvGraphicFramePr>
            <a:graphicFrameLocks noGrp="1"/>
          </p:cNvGraphicFramePr>
          <p:nvPr>
            <p:ph idx="1"/>
            <p:extLst/>
          </p:nvPr>
        </p:nvGraphicFramePr>
        <p:xfrm>
          <a:off x="829734" y="280775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829734" y="0"/>
            <a:ext cx="10515600" cy="1325563"/>
          </a:xfrm>
        </p:spPr>
        <p:txBody>
          <a:bodyPr/>
          <a:lstStyle/>
          <a:p>
            <a:r>
              <a:rPr lang="en-US" sz="4400" dirty="0"/>
              <a:t>Zero phase fraction  representation</a:t>
            </a:r>
          </a:p>
        </p:txBody>
      </p:sp>
      <p:grpSp>
        <p:nvGrpSpPr>
          <p:cNvPr id="33" name="Group 32"/>
          <p:cNvGrpSpPr/>
          <p:nvPr/>
        </p:nvGrpSpPr>
        <p:grpSpPr>
          <a:xfrm>
            <a:off x="3416149" y="1156329"/>
            <a:ext cx="2095499" cy="1943651"/>
            <a:chOff x="9122834" y="406399"/>
            <a:chExt cx="2917862" cy="2706423"/>
          </a:xfrm>
        </p:grpSpPr>
        <p:pic>
          <p:nvPicPr>
            <p:cNvPr id="6" name="Picture 5"/>
            <p:cNvPicPr>
              <a:picLocks noChangeAspect="1"/>
            </p:cNvPicPr>
            <p:nvPr/>
          </p:nvPicPr>
          <p:blipFill>
            <a:blip r:embed="rId7"/>
            <a:stretch>
              <a:fillRect/>
            </a:stretch>
          </p:blipFill>
          <p:spPr>
            <a:xfrm>
              <a:off x="9122834" y="406399"/>
              <a:ext cx="2917862" cy="2706423"/>
            </a:xfrm>
            <a:prstGeom prst="rect">
              <a:avLst/>
            </a:prstGeom>
          </p:spPr>
        </p:pic>
        <p:sp>
          <p:nvSpPr>
            <p:cNvPr id="25" name="Up-Down Arrow 24"/>
            <p:cNvSpPr/>
            <p:nvPr/>
          </p:nvSpPr>
          <p:spPr>
            <a:xfrm>
              <a:off x="10581765" y="1022645"/>
              <a:ext cx="245533" cy="605834"/>
            </a:xfrm>
            <a:prstGeom prst="upDownArrow">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424988" y="1076324"/>
            <a:ext cx="2794000" cy="2159000"/>
            <a:chOff x="1337734" y="987161"/>
            <a:chExt cx="2794000" cy="2159000"/>
          </a:xfrm>
        </p:grpSpPr>
        <p:pic>
          <p:nvPicPr>
            <p:cNvPr id="5" name="Picture 4"/>
            <p:cNvPicPr>
              <a:picLocks noChangeAspect="1"/>
            </p:cNvPicPr>
            <p:nvPr/>
          </p:nvPicPr>
          <p:blipFill>
            <a:blip r:embed="rId8"/>
            <a:stretch>
              <a:fillRect/>
            </a:stretch>
          </p:blipFill>
          <p:spPr>
            <a:xfrm>
              <a:off x="1337734" y="987161"/>
              <a:ext cx="2794000" cy="2159000"/>
            </a:xfrm>
            <a:prstGeom prst="rect">
              <a:avLst/>
            </a:prstGeom>
          </p:spPr>
        </p:pic>
        <p:sp>
          <p:nvSpPr>
            <p:cNvPr id="24" name="Up-Down Arrow 23"/>
            <p:cNvSpPr/>
            <p:nvPr/>
          </p:nvSpPr>
          <p:spPr>
            <a:xfrm>
              <a:off x="2688285" y="1184634"/>
              <a:ext cx="245533" cy="605834"/>
            </a:xfrm>
            <a:prstGeom prst="upDown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Up-Down Arrow 26"/>
            <p:cNvSpPr/>
            <p:nvPr/>
          </p:nvSpPr>
          <p:spPr>
            <a:xfrm>
              <a:off x="3365618" y="2234865"/>
              <a:ext cx="245533" cy="605834"/>
            </a:xfrm>
            <a:prstGeom prst="upDownArrow">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5659117" y="1001042"/>
            <a:ext cx="3528043" cy="2254226"/>
            <a:chOff x="4936217" y="987161"/>
            <a:chExt cx="3528043" cy="2254226"/>
          </a:xfrm>
        </p:grpSpPr>
        <p:pic>
          <p:nvPicPr>
            <p:cNvPr id="15" name="Picture 14"/>
            <p:cNvPicPr>
              <a:picLocks noChangeAspect="1"/>
            </p:cNvPicPr>
            <p:nvPr/>
          </p:nvPicPr>
          <p:blipFill>
            <a:blip r:embed="rId9"/>
            <a:stretch>
              <a:fillRect/>
            </a:stretch>
          </p:blipFill>
          <p:spPr>
            <a:xfrm>
              <a:off x="4936217" y="987161"/>
              <a:ext cx="3528043" cy="2254226"/>
            </a:xfrm>
            <a:prstGeom prst="rect">
              <a:avLst/>
            </a:prstGeom>
          </p:spPr>
        </p:pic>
        <p:sp>
          <p:nvSpPr>
            <p:cNvPr id="26" name="Up-Down Arrow 25"/>
            <p:cNvSpPr/>
            <p:nvPr/>
          </p:nvSpPr>
          <p:spPr>
            <a:xfrm>
              <a:off x="5643151" y="1325562"/>
              <a:ext cx="245533" cy="605834"/>
            </a:xfrm>
            <a:prstGeom prst="upDownArrow">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Up-Down Arrow 27"/>
            <p:cNvSpPr/>
            <p:nvPr/>
          </p:nvSpPr>
          <p:spPr>
            <a:xfrm>
              <a:off x="6095204" y="1628479"/>
              <a:ext cx="245533" cy="605834"/>
            </a:xfrm>
            <a:prstGeom prst="upDownArrow">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Up-Down Arrow 29"/>
            <p:cNvSpPr/>
            <p:nvPr/>
          </p:nvSpPr>
          <p:spPr>
            <a:xfrm>
              <a:off x="6372616" y="1153776"/>
              <a:ext cx="245533" cy="605834"/>
            </a:xfrm>
            <a:prstGeom prst="upDown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Up-Down Arrow 30"/>
            <p:cNvSpPr/>
            <p:nvPr/>
          </p:nvSpPr>
          <p:spPr>
            <a:xfrm>
              <a:off x="7690386" y="1728423"/>
              <a:ext cx="245533" cy="605834"/>
            </a:xfrm>
            <a:prstGeom prst="upDown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4" name="Picture 33"/>
          <p:cNvPicPr>
            <a:picLocks noChangeAspect="1"/>
          </p:cNvPicPr>
          <p:nvPr/>
        </p:nvPicPr>
        <p:blipFill>
          <a:blip r:embed="rId10"/>
          <a:stretch>
            <a:fillRect/>
          </a:stretch>
        </p:blipFill>
        <p:spPr>
          <a:xfrm>
            <a:off x="9510634" y="1167657"/>
            <a:ext cx="2318632" cy="1984674"/>
          </a:xfrm>
          <a:prstGeom prst="rect">
            <a:avLst/>
          </a:prstGeom>
        </p:spPr>
      </p:pic>
      <p:sp>
        <p:nvSpPr>
          <p:cNvPr id="35" name="Up-Down Arrow 34"/>
          <p:cNvSpPr/>
          <p:nvPr/>
        </p:nvSpPr>
        <p:spPr>
          <a:xfrm>
            <a:off x="10783953" y="1234531"/>
            <a:ext cx="245533" cy="341977"/>
          </a:xfrm>
          <a:prstGeom prst="upDownArrow">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9041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dataReport/dataSet</a:t>
            </a:r>
          </a:p>
        </p:txBody>
      </p:sp>
      <p:sp>
        <p:nvSpPr>
          <p:cNvPr id="4" name="Text Placeholder 3"/>
          <p:cNvSpPr>
            <a:spLocks noGrp="1"/>
          </p:cNvSpPr>
          <p:nvPr>
            <p:ph sz="quarter" idx="10"/>
          </p:nvPr>
        </p:nvSpPr>
        <p:spPr>
          <a:xfrm>
            <a:off x="259415" y="1383333"/>
            <a:ext cx="6024416" cy="4471933"/>
          </a:xfrm>
        </p:spPr>
        <p:txBody>
          <a:bodyPr>
            <a:normAutofit/>
          </a:bodyPr>
          <a:lstStyle/>
          <a:p>
            <a:pPr marL="0" indent="0">
              <a:buNone/>
            </a:pPr>
            <a:r>
              <a:rPr lang="en-US" sz="1600" dirty="0"/>
              <a:t>Every data set will have:</a:t>
            </a:r>
          </a:p>
          <a:p>
            <a:pPr marL="0" indent="0">
              <a:buNone/>
            </a:pPr>
            <a:r>
              <a:rPr lang="en-US" sz="1600" dirty="0"/>
              <a:t>	</a:t>
            </a:r>
            <a:r>
              <a:rPr lang="en-US" sz="1600" dirty="0">
                <a:solidFill>
                  <a:srgbClr val="FFC000"/>
                </a:solidFill>
              </a:rPr>
              <a:t>keyref </a:t>
            </a:r>
            <a:r>
              <a:rPr lang="en-US" sz="1600" dirty="0"/>
              <a:t>for citation</a:t>
            </a:r>
          </a:p>
          <a:p>
            <a:pPr marL="0" indent="0">
              <a:buNone/>
            </a:pPr>
            <a:r>
              <a:rPr lang="en-US" sz="1600" dirty="0"/>
              <a:t>	</a:t>
            </a:r>
            <a:r>
              <a:rPr lang="en-US" sz="1600" dirty="0">
                <a:solidFill>
                  <a:srgbClr val="FFC000"/>
                </a:solidFill>
              </a:rPr>
              <a:t>keyref(s)</a:t>
            </a:r>
            <a:r>
              <a:rPr lang="en-US" sz="1600" dirty="0"/>
              <a:t> for System components</a:t>
            </a:r>
          </a:p>
          <a:p>
            <a:pPr marL="0" indent="0">
              <a:buNone/>
            </a:pPr>
            <a:r>
              <a:rPr lang="en-US" sz="1600" dirty="0"/>
              <a:t>	key-ref for reference details</a:t>
            </a:r>
          </a:p>
          <a:p>
            <a:pPr marL="0" indent="0">
              <a:buNone/>
            </a:pPr>
            <a:r>
              <a:rPr lang="en-US" sz="1600" dirty="0">
                <a:solidFill>
                  <a:srgbClr val="FFC000"/>
                </a:solidFill>
              </a:rPr>
              <a:t>	keyref(s)</a:t>
            </a:r>
            <a:r>
              <a:rPr lang="en-US" sz="1600" dirty="0"/>
              <a:t> for phase(s)</a:t>
            </a:r>
          </a:p>
          <a:p>
            <a:pPr marL="0" indent="0">
              <a:buNone/>
            </a:pPr>
            <a:r>
              <a:rPr lang="en-US" sz="1600" dirty="0"/>
              <a:t>	Associated Variables</a:t>
            </a:r>
          </a:p>
          <a:p>
            <a:pPr marL="0" indent="0">
              <a:buNone/>
            </a:pPr>
            <a:r>
              <a:rPr lang="en-US" sz="1600" dirty="0"/>
              <a:t>	(can by dynamic-variable or static-fixed)</a:t>
            </a:r>
          </a:p>
          <a:p>
            <a:pPr marL="0" indent="0">
              <a:buNone/>
            </a:pPr>
            <a:r>
              <a:rPr lang="en-US" sz="1600" dirty="0"/>
              <a:t>	Property description</a:t>
            </a:r>
          </a:p>
          <a:p>
            <a:pPr marL="0" indent="0">
              <a:buNone/>
            </a:pPr>
            <a:r>
              <a:rPr lang="en-US" sz="1600" dirty="0"/>
              <a:t>	Data Point</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024" y="0"/>
            <a:ext cx="5145346" cy="68580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061029849"/>
              </p:ext>
            </p:extLst>
          </p:nvPr>
        </p:nvGraphicFramePr>
        <p:xfrm>
          <a:off x="3596128" y="4305988"/>
          <a:ext cx="3202640" cy="2138136"/>
        </p:xfrm>
        <a:graphic>
          <a:graphicData uri="http://schemas.openxmlformats.org/drawingml/2006/table">
            <a:tbl>
              <a:tblPr firstRow="1" bandRow="1">
                <a:tableStyleId>{5C22544A-7EE6-4342-B048-85BDC9FD1C3A}</a:tableStyleId>
              </a:tblPr>
              <a:tblGrid>
                <a:gridCol w="1317642">
                  <a:extLst>
                    <a:ext uri="{9D8B030D-6E8A-4147-A177-3AD203B41FA5}">
                      <a16:colId xmlns:a16="http://schemas.microsoft.com/office/drawing/2014/main" val="1061531395"/>
                    </a:ext>
                  </a:extLst>
                </a:gridCol>
                <a:gridCol w="635318">
                  <a:extLst>
                    <a:ext uri="{9D8B030D-6E8A-4147-A177-3AD203B41FA5}">
                      <a16:colId xmlns:a16="http://schemas.microsoft.com/office/drawing/2014/main" val="1163352618"/>
                    </a:ext>
                  </a:extLst>
                </a:gridCol>
                <a:gridCol w="1249680">
                  <a:extLst>
                    <a:ext uri="{9D8B030D-6E8A-4147-A177-3AD203B41FA5}">
                      <a16:colId xmlns:a16="http://schemas.microsoft.com/office/drawing/2014/main" val="2547111137"/>
                    </a:ext>
                  </a:extLst>
                </a:gridCol>
              </a:tblGrid>
              <a:tr h="407912">
                <a:tc>
                  <a:txBody>
                    <a:bodyPr/>
                    <a:lstStyle/>
                    <a:p>
                      <a:pPr algn="ctr"/>
                      <a:r>
                        <a:rPr lang="en-US" dirty="0"/>
                        <a:t>Xi </a:t>
                      </a:r>
                      <a:br>
                        <a:rPr lang="en-US" dirty="0"/>
                      </a:br>
                      <a:r>
                        <a:rPr lang="en-US" dirty="0"/>
                        <a:t>(wt%)</a:t>
                      </a:r>
                    </a:p>
                  </a:txBody>
                  <a:tcPr/>
                </a:tc>
                <a:tc>
                  <a:txBody>
                    <a:bodyPr/>
                    <a:lstStyle/>
                    <a:p>
                      <a:pPr algn="ctr"/>
                      <a:r>
                        <a:rPr lang="en-US" dirty="0"/>
                        <a:t>T</a:t>
                      </a:r>
                      <a:br>
                        <a:rPr lang="en-US" dirty="0"/>
                      </a:br>
                      <a:r>
                        <a:rPr lang="en-US" dirty="0"/>
                        <a:t>(K)</a:t>
                      </a:r>
                    </a:p>
                  </a:txBody>
                  <a:tcPr/>
                </a:tc>
                <a:tc>
                  <a:txBody>
                    <a:bodyPr/>
                    <a:lstStyle/>
                    <a:p>
                      <a:pPr algn="ctr"/>
                      <a:r>
                        <a:rPr lang="en-US" dirty="0"/>
                        <a:t>H</a:t>
                      </a:r>
                      <a:br>
                        <a:rPr lang="en-US" dirty="0"/>
                      </a:br>
                      <a:r>
                        <a:rPr lang="en-US" dirty="0"/>
                        <a:t>(kJ/mol/K)</a:t>
                      </a:r>
                    </a:p>
                  </a:txBody>
                  <a:tcPr/>
                </a:tc>
                <a:extLst>
                  <a:ext uri="{0D108BD9-81ED-4DB2-BD59-A6C34878D82A}">
                    <a16:rowId xmlns:a16="http://schemas.microsoft.com/office/drawing/2014/main" val="1751060138"/>
                  </a:ext>
                </a:extLst>
              </a:tr>
              <a:tr h="407912">
                <a:tc>
                  <a:txBody>
                    <a:bodyPr/>
                    <a:lstStyle/>
                    <a:p>
                      <a:pPr algn="ctr"/>
                      <a:r>
                        <a:rPr lang="en-US" dirty="0"/>
                        <a:t>0.20</a:t>
                      </a:r>
                    </a:p>
                  </a:txBody>
                  <a:tcPr/>
                </a:tc>
                <a:tc>
                  <a:txBody>
                    <a:bodyPr/>
                    <a:lstStyle/>
                    <a:p>
                      <a:pPr algn="ctr"/>
                      <a:r>
                        <a:rPr lang="en-US" dirty="0"/>
                        <a:t>800</a:t>
                      </a:r>
                    </a:p>
                  </a:txBody>
                  <a:tcPr/>
                </a:tc>
                <a:tc>
                  <a:txBody>
                    <a:bodyPr/>
                    <a:lstStyle/>
                    <a:p>
                      <a:pPr algn="ctr"/>
                      <a:r>
                        <a:rPr lang="en-US" dirty="0"/>
                        <a:t>515</a:t>
                      </a:r>
                    </a:p>
                  </a:txBody>
                  <a:tcPr/>
                </a:tc>
                <a:extLst>
                  <a:ext uri="{0D108BD9-81ED-4DB2-BD59-A6C34878D82A}">
                    <a16:rowId xmlns:a16="http://schemas.microsoft.com/office/drawing/2014/main" val="1566399913"/>
                  </a:ext>
                </a:extLst>
              </a:tr>
              <a:tr h="407912">
                <a:tc>
                  <a:txBody>
                    <a:bodyPr/>
                    <a:lstStyle/>
                    <a:p>
                      <a:pPr algn="ctr"/>
                      <a:r>
                        <a:rPr lang="en-US" dirty="0"/>
                        <a:t>0.40</a:t>
                      </a:r>
                    </a:p>
                  </a:txBody>
                  <a:tcPr/>
                </a:tc>
                <a:tc>
                  <a:txBody>
                    <a:bodyPr/>
                    <a:lstStyle/>
                    <a:p>
                      <a:pPr algn="ctr"/>
                      <a:r>
                        <a:rPr lang="en-US" dirty="0"/>
                        <a:t>900 </a:t>
                      </a:r>
                    </a:p>
                  </a:txBody>
                  <a:tcPr/>
                </a:tc>
                <a:tc>
                  <a:txBody>
                    <a:bodyPr/>
                    <a:lstStyle/>
                    <a:p>
                      <a:pPr algn="ctr"/>
                      <a:r>
                        <a:rPr lang="en-US" dirty="0"/>
                        <a:t>615</a:t>
                      </a:r>
                    </a:p>
                  </a:txBody>
                  <a:tcPr/>
                </a:tc>
                <a:extLst>
                  <a:ext uri="{0D108BD9-81ED-4DB2-BD59-A6C34878D82A}">
                    <a16:rowId xmlns:a16="http://schemas.microsoft.com/office/drawing/2014/main" val="2739813959"/>
                  </a:ext>
                </a:extLst>
              </a:tr>
              <a:tr h="407912">
                <a:tc>
                  <a:txBody>
                    <a:bodyPr/>
                    <a:lstStyle/>
                    <a:p>
                      <a:pPr algn="ctr"/>
                      <a:r>
                        <a:rPr lang="en-US" dirty="0"/>
                        <a:t>0.40</a:t>
                      </a:r>
                    </a:p>
                  </a:txBody>
                  <a:tcPr/>
                </a:tc>
                <a:tc>
                  <a:txBody>
                    <a:bodyPr/>
                    <a:lstStyle/>
                    <a:p>
                      <a:pPr algn="ctr"/>
                      <a:r>
                        <a:rPr lang="en-US" dirty="0"/>
                        <a:t>800</a:t>
                      </a:r>
                    </a:p>
                  </a:txBody>
                  <a:tcPr/>
                </a:tc>
                <a:tc>
                  <a:txBody>
                    <a:bodyPr/>
                    <a:lstStyle/>
                    <a:p>
                      <a:pPr algn="ctr"/>
                      <a:r>
                        <a:rPr lang="en-US" dirty="0"/>
                        <a:t>435</a:t>
                      </a:r>
                    </a:p>
                  </a:txBody>
                  <a:tcPr/>
                </a:tc>
                <a:extLst>
                  <a:ext uri="{0D108BD9-81ED-4DB2-BD59-A6C34878D82A}">
                    <a16:rowId xmlns:a16="http://schemas.microsoft.com/office/drawing/2014/main" val="30497211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9460341"/>
              </p:ext>
            </p:extLst>
          </p:nvPr>
        </p:nvGraphicFramePr>
        <p:xfrm>
          <a:off x="266558" y="4460655"/>
          <a:ext cx="2042713" cy="2039560"/>
        </p:xfrm>
        <a:graphic>
          <a:graphicData uri="http://schemas.openxmlformats.org/drawingml/2006/table">
            <a:tbl>
              <a:tblPr firstRow="1" bandRow="1">
                <a:tableStyleId>{5C22544A-7EE6-4342-B048-85BDC9FD1C3A}</a:tableStyleId>
              </a:tblPr>
              <a:tblGrid>
                <a:gridCol w="2042713">
                  <a:extLst>
                    <a:ext uri="{9D8B030D-6E8A-4147-A177-3AD203B41FA5}">
                      <a16:colId xmlns:a16="http://schemas.microsoft.com/office/drawing/2014/main" val="1061531395"/>
                    </a:ext>
                  </a:extLst>
                </a:gridCol>
              </a:tblGrid>
              <a:tr h="407912">
                <a:tc>
                  <a:txBody>
                    <a:bodyPr/>
                    <a:lstStyle/>
                    <a:p>
                      <a:r>
                        <a:rPr lang="en-US" dirty="0"/>
                        <a:t>Fixed</a:t>
                      </a:r>
                    </a:p>
                  </a:txBody>
                  <a:tcPr/>
                </a:tc>
                <a:extLst>
                  <a:ext uri="{0D108BD9-81ED-4DB2-BD59-A6C34878D82A}">
                    <a16:rowId xmlns:a16="http://schemas.microsoft.com/office/drawing/2014/main" val="1751060138"/>
                  </a:ext>
                </a:extLst>
              </a:tr>
              <a:tr h="407912">
                <a:tc>
                  <a:txBody>
                    <a:bodyPr/>
                    <a:lstStyle/>
                    <a:p>
                      <a:r>
                        <a:rPr lang="en-US" dirty="0"/>
                        <a:t>Crucible=Graphite</a:t>
                      </a:r>
                    </a:p>
                  </a:txBody>
                  <a:tcPr/>
                </a:tc>
                <a:extLst>
                  <a:ext uri="{0D108BD9-81ED-4DB2-BD59-A6C34878D82A}">
                    <a16:rowId xmlns:a16="http://schemas.microsoft.com/office/drawing/2014/main" val="1566399913"/>
                  </a:ext>
                </a:extLst>
              </a:tr>
              <a:tr h="407912">
                <a:tc>
                  <a:txBody>
                    <a:bodyPr/>
                    <a:lstStyle/>
                    <a:p>
                      <a:r>
                        <a:rPr lang="en-US" dirty="0"/>
                        <a:t>Atm=Vacuum</a:t>
                      </a:r>
                    </a:p>
                  </a:txBody>
                  <a:tcPr/>
                </a:tc>
                <a:extLst>
                  <a:ext uri="{0D108BD9-81ED-4DB2-BD59-A6C34878D82A}">
                    <a16:rowId xmlns:a16="http://schemas.microsoft.com/office/drawing/2014/main" val="2739813959"/>
                  </a:ext>
                </a:extLst>
              </a:tr>
              <a:tr h="407912">
                <a:tc>
                  <a:txBody>
                    <a:bodyPr/>
                    <a:lstStyle/>
                    <a:p>
                      <a:r>
                        <a:rPr lang="en-US" dirty="0"/>
                        <a:t>P=101 325 Pa</a:t>
                      </a:r>
                    </a:p>
                  </a:txBody>
                  <a:tcPr/>
                </a:tc>
                <a:extLst>
                  <a:ext uri="{0D108BD9-81ED-4DB2-BD59-A6C34878D82A}">
                    <a16:rowId xmlns:a16="http://schemas.microsoft.com/office/drawing/2014/main" val="3049721138"/>
                  </a:ext>
                </a:extLst>
              </a:tr>
              <a:tr h="407912">
                <a:tc>
                  <a:txBody>
                    <a:bodyPr/>
                    <a:lstStyle/>
                    <a:p>
                      <a:r>
                        <a:rPr lang="en-US" dirty="0"/>
                        <a:t>Tref=650K</a:t>
                      </a:r>
                    </a:p>
                  </a:txBody>
                  <a:tcPr/>
                </a:tc>
                <a:extLst>
                  <a:ext uri="{0D108BD9-81ED-4DB2-BD59-A6C34878D82A}">
                    <a16:rowId xmlns:a16="http://schemas.microsoft.com/office/drawing/2014/main" val="558115740"/>
                  </a:ext>
                </a:extLst>
              </a:tr>
            </a:tbl>
          </a:graphicData>
        </a:graphic>
      </p:graphicFrame>
      <p:sp>
        <p:nvSpPr>
          <p:cNvPr id="9" name="Rectangle: Rounded Corners 8"/>
          <p:cNvSpPr/>
          <p:nvPr/>
        </p:nvSpPr>
        <p:spPr>
          <a:xfrm>
            <a:off x="3550024" y="4249274"/>
            <a:ext cx="2005533" cy="691564"/>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p:nvSpPr>
        <p:spPr>
          <a:xfrm>
            <a:off x="86768" y="4349164"/>
            <a:ext cx="2433595" cy="21510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p:nvSpPr>
        <p:spPr>
          <a:xfrm>
            <a:off x="5616232" y="4282937"/>
            <a:ext cx="1220058" cy="657900"/>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p:nvSpPr>
        <p:spPr>
          <a:xfrm>
            <a:off x="8420421" y="2873829"/>
            <a:ext cx="2005533" cy="370755"/>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p:nvSpPr>
        <p:spPr>
          <a:xfrm>
            <a:off x="8442357" y="3334871"/>
            <a:ext cx="1431626" cy="524161"/>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p:nvSpPr>
        <p:spPr>
          <a:xfrm>
            <a:off x="3558606" y="4963888"/>
            <a:ext cx="3277684" cy="1536327"/>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p:nvSpPr>
        <p:spPr>
          <a:xfrm>
            <a:off x="8283005" y="3979907"/>
            <a:ext cx="1990548" cy="60746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p:nvSpPr>
        <p:spPr>
          <a:xfrm>
            <a:off x="8401454" y="2374237"/>
            <a:ext cx="1245277" cy="35901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Connector: Elbow 17"/>
          <p:cNvCxnSpPr>
            <a:stCxn id="11" idx="0"/>
          </p:cNvCxnSpPr>
          <p:nvPr/>
        </p:nvCxnSpPr>
        <p:spPr>
          <a:xfrm rot="5400000" flipH="1" flipV="1">
            <a:off x="5793204" y="1869978"/>
            <a:ext cx="2846017" cy="1979903"/>
          </a:xfrm>
          <a:prstGeom prst="bentConnector3">
            <a:avLst>
              <a:gd name="adj1" fmla="val 99949"/>
            </a:avLst>
          </a:prstGeom>
          <a:ln w="5715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p:cNvSpPr/>
          <p:nvPr/>
        </p:nvSpPr>
        <p:spPr>
          <a:xfrm>
            <a:off x="8401454" y="1900767"/>
            <a:ext cx="1574379" cy="295711"/>
          </a:xfrm>
          <a:prstGeom prst="round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onnector: Elbow 23"/>
          <p:cNvCxnSpPr/>
          <p:nvPr/>
        </p:nvCxnSpPr>
        <p:spPr>
          <a:xfrm flipV="1">
            <a:off x="2182266" y="3987591"/>
            <a:ext cx="4043995" cy="2297949"/>
          </a:xfrm>
          <a:prstGeom prst="bentConnector3">
            <a:avLst>
              <a:gd name="adj1" fmla="val 24159"/>
            </a:avLst>
          </a:prstGeom>
          <a:ln w="5715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p:cNvCxnSpPr>
            <a:stCxn id="16" idx="3"/>
            <a:endCxn id="21" idx="3"/>
          </p:cNvCxnSpPr>
          <p:nvPr/>
        </p:nvCxnSpPr>
        <p:spPr>
          <a:xfrm flipV="1">
            <a:off x="9646731" y="2048623"/>
            <a:ext cx="329102" cy="505122"/>
          </a:xfrm>
          <a:prstGeom prst="bentConnector3">
            <a:avLst>
              <a:gd name="adj1" fmla="val 360919"/>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0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Restructure</a:t>
            </a:r>
          </a:p>
          <a:p>
            <a:r>
              <a:rPr lang="en-US" dirty="0"/>
              <a:t>Improved Representation capabilities for phase</a:t>
            </a:r>
          </a:p>
          <a:p>
            <a:r>
              <a:rPr lang="en-US" dirty="0"/>
              <a:t>Improved representation of reference states</a:t>
            </a:r>
          </a:p>
          <a:p>
            <a:endParaRPr lang="en-US" dirty="0"/>
          </a:p>
          <a:p>
            <a:r>
              <a:rPr lang="en-US" dirty="0"/>
              <a:t>Improved Annotation of Fields</a:t>
            </a:r>
          </a:p>
          <a:p>
            <a:r>
              <a:rPr lang="en-US" dirty="0"/>
              <a:t>New Properties</a:t>
            </a:r>
          </a:p>
        </p:txBody>
      </p:sp>
      <p:sp>
        <p:nvSpPr>
          <p:cNvPr id="2" name="Title 1"/>
          <p:cNvSpPr>
            <a:spLocks noGrp="1"/>
          </p:cNvSpPr>
          <p:nvPr>
            <p:ph type="title"/>
          </p:nvPr>
        </p:nvSpPr>
        <p:spPr/>
        <p:txBody>
          <a:bodyPr/>
          <a:lstStyle/>
          <a:p>
            <a:r>
              <a:rPr lang="en-US" dirty="0"/>
              <a:t>Improvements</a:t>
            </a:r>
          </a:p>
        </p:txBody>
      </p:sp>
    </p:spTree>
    <p:extLst>
      <p:ext uri="{BB962C8B-B14F-4D97-AF65-F5344CB8AC3E}">
        <p14:creationId xmlns:p14="http://schemas.microsoft.com/office/powerpoint/2010/main" val="2118855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dataReport/dataSet/</a:t>
            </a:r>
            <a:br>
              <a:rPr lang="en-US" dirty="0"/>
            </a:br>
            <a:r>
              <a:rPr lang="en-US" dirty="0"/>
              <a:t>referenceDetails</a:t>
            </a:r>
            <a:br>
              <a:rPr lang="en-US" dirty="0"/>
            </a:br>
            <a:endParaRPr lang="en-US" dirty="0"/>
          </a:p>
        </p:txBody>
      </p:sp>
      <p:sp>
        <p:nvSpPr>
          <p:cNvPr id="4" name="Text Placeholder 3"/>
          <p:cNvSpPr>
            <a:spLocks noGrp="1"/>
          </p:cNvSpPr>
          <p:nvPr>
            <p:ph sz="quarter" idx="10"/>
          </p:nvPr>
        </p:nvSpPr>
        <p:spPr/>
        <p:txBody>
          <a:bodyPr/>
          <a:lstStyle/>
          <a:p>
            <a:r>
              <a:rPr lang="en-US" sz="2400" dirty="0"/>
              <a:t>Reference information can be stored, even if it is just a counter for an iterative reference state (like in drop calorimetry)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29" y="1677881"/>
            <a:ext cx="6236612" cy="4351837"/>
          </a:xfrm>
          <a:prstGeom prst="rect">
            <a:avLst/>
          </a:prstGeom>
        </p:spPr>
      </p:pic>
    </p:spTree>
    <p:extLst>
      <p:ext uri="{BB962C8B-B14F-4D97-AF65-F5344CB8AC3E}">
        <p14:creationId xmlns:p14="http://schemas.microsoft.com/office/powerpoint/2010/main" val="180437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Data Set</a:t>
            </a:r>
            <a:br>
              <a:rPr lang="en-US" dirty="0"/>
            </a:br>
            <a:r>
              <a:rPr lang="en-US" dirty="0"/>
              <a:t>Variable</a:t>
            </a:r>
          </a:p>
        </p:txBody>
      </p:sp>
      <p:sp>
        <p:nvSpPr>
          <p:cNvPr id="4" name="Text Placeholder 3"/>
          <p:cNvSpPr>
            <a:spLocks noGrp="1"/>
          </p:cNvSpPr>
          <p:nvPr>
            <p:ph sz="quarter" idx="10"/>
          </p:nvPr>
        </p:nvSpPr>
        <p:spPr>
          <a:xfrm>
            <a:off x="300317" y="1782871"/>
            <a:ext cx="5091434" cy="4218360"/>
          </a:xfrm>
        </p:spPr>
        <p:txBody>
          <a:bodyPr>
            <a:normAutofit fontScale="62500" lnSpcReduction="20000"/>
          </a:bodyPr>
          <a:lstStyle/>
          <a:p>
            <a:r>
              <a:rPr lang="en-US" dirty="0"/>
              <a:t>Variables can be:</a:t>
            </a:r>
          </a:p>
          <a:p>
            <a:pPr marL="742950" lvl="1" indent="-285750">
              <a:buFont typeface="Arial" panose="020B0604020202020204" pitchFamily="34" charset="0"/>
              <a:buChar char="•"/>
            </a:pPr>
            <a:r>
              <a:rPr lang="en-US" dirty="0"/>
              <a:t>constant/fixed or</a:t>
            </a:r>
          </a:p>
          <a:p>
            <a:pPr marL="742950" lvl="1" indent="-285750">
              <a:buFont typeface="Arial" panose="020B0604020202020204" pitchFamily="34" charset="0"/>
              <a:buChar char="•"/>
            </a:pPr>
            <a:r>
              <a:rPr lang="en-US" dirty="0"/>
              <a:t>Dynamic/variable</a:t>
            </a:r>
          </a:p>
          <a:p>
            <a:endParaRPr lang="en-US" dirty="0"/>
          </a:p>
          <a:p>
            <a:r>
              <a:rPr lang="en-US" dirty="0"/>
              <a:t>Representation of reference condition(states) is supported by both:</a:t>
            </a:r>
          </a:p>
          <a:p>
            <a:pPr lvl="1"/>
            <a:r>
              <a:rPr lang="en-US" dirty="0"/>
              <a:t>an attribute to describe the condition</a:t>
            </a:r>
          </a:p>
          <a:p>
            <a:pPr lvl="1"/>
            <a:r>
              <a:rPr lang="en-US" dirty="0"/>
              <a:t>a reference to a key id for a specific reference  point/state</a:t>
            </a:r>
            <a:br>
              <a:rPr lang="en-US" dirty="0"/>
            </a:br>
            <a:endParaRPr lang="en-US" dirty="0"/>
          </a:p>
          <a:p>
            <a:r>
              <a:rPr lang="en-US" dirty="0"/>
              <a:t>If constant the fixedVariable Type will be used, where the value is stored once</a:t>
            </a:r>
          </a:p>
          <a:p>
            <a:pPr lvl="1"/>
            <a:r>
              <a:rPr lang="en-US" dirty="0"/>
              <a:t> rather than many times </a:t>
            </a:r>
          </a:p>
          <a:p>
            <a:pPr lvl="2"/>
            <a:r>
              <a:rPr lang="en-US" dirty="0"/>
              <a:t>as would be done with the </a:t>
            </a:r>
            <a:r>
              <a:rPr lang="en-US" dirty="0" err="1"/>
              <a:t>variableConditions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284" y="0"/>
            <a:ext cx="6835716" cy="6858000"/>
          </a:xfrm>
          <a:prstGeom prst="rect">
            <a:avLst/>
          </a:prstGeom>
        </p:spPr>
      </p:pic>
      <p:sp>
        <p:nvSpPr>
          <p:cNvPr id="6" name="Rectangle: Rounded Corners 5"/>
          <p:cNvSpPr/>
          <p:nvPr/>
        </p:nvSpPr>
        <p:spPr>
          <a:xfrm>
            <a:off x="521070" y="4333328"/>
            <a:ext cx="4882964" cy="151789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p:nvSpPr>
        <p:spPr>
          <a:xfrm>
            <a:off x="8053508" y="4717996"/>
            <a:ext cx="3972005" cy="1150991"/>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p:nvSpPr>
        <p:spPr>
          <a:xfrm>
            <a:off x="8151671" y="228278"/>
            <a:ext cx="2121882" cy="686122"/>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p:nvSpPr>
        <p:spPr>
          <a:xfrm>
            <a:off x="8380910" y="914400"/>
            <a:ext cx="2622625" cy="751754"/>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p:nvSpPr>
        <p:spPr>
          <a:xfrm>
            <a:off x="650086" y="2879434"/>
            <a:ext cx="4706198" cy="136937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0021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Data Set</a:t>
            </a:r>
            <a:br>
              <a:rPr lang="en-US" dirty="0"/>
            </a:br>
            <a:r>
              <a:rPr lang="en-US" dirty="0"/>
              <a:t>Variable</a:t>
            </a:r>
          </a:p>
        </p:txBody>
      </p:sp>
      <p:sp>
        <p:nvSpPr>
          <p:cNvPr id="4" name="Text Placeholder 3"/>
          <p:cNvSpPr>
            <a:spLocks noGrp="1"/>
          </p:cNvSpPr>
          <p:nvPr>
            <p:ph sz="quarter" idx="10"/>
          </p:nvPr>
        </p:nvSpPr>
        <p:spPr>
          <a:xfrm>
            <a:off x="300318" y="1782871"/>
            <a:ext cx="3966882" cy="3196384"/>
          </a:xfrm>
        </p:spPr>
        <p:txBody>
          <a:bodyPr/>
          <a:lstStyle/>
          <a:p>
            <a:r>
              <a:rPr lang="en-US" sz="1800" dirty="0"/>
              <a:t>Variables can be constant or a dynamic number throughout the dataset.</a:t>
            </a:r>
          </a:p>
          <a:p>
            <a:endParaRPr lang="en-US" sz="1800" dirty="0"/>
          </a:p>
          <a:p>
            <a:r>
              <a:rPr lang="en-US" sz="1800" dirty="0"/>
              <a:t>This could also be used with a moving reference state (like in drop calorimetry)</a:t>
            </a:r>
          </a:p>
          <a:p>
            <a:endParaRPr lang="en-US" sz="1800" dirty="0"/>
          </a:p>
          <a:p>
            <a:r>
              <a:rPr lang="en-US" sz="1800" dirty="0"/>
              <a:t>The metadata about the properties is stored here</a:t>
            </a:r>
          </a:p>
        </p:txBody>
      </p:sp>
      <p:sp>
        <p:nvSpPr>
          <p:cNvPr id="3" name="Picture Placeholder 2"/>
          <p:cNvSpPr>
            <a:spLocks noGrp="1"/>
          </p:cNvSpPr>
          <p:nvPr>
            <p:ph type="pic" sz="quarter" idx="11"/>
          </p:nvPr>
        </p:nvSpPr>
        <p:spPr/>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531" y="0"/>
            <a:ext cx="8010469" cy="6858000"/>
          </a:xfrm>
          <a:prstGeom prst="rect">
            <a:avLst/>
          </a:prstGeom>
        </p:spPr>
      </p:pic>
      <p:sp>
        <p:nvSpPr>
          <p:cNvPr id="7" name="Rectangle: Rounded Corners 6"/>
          <p:cNvSpPr/>
          <p:nvPr/>
        </p:nvSpPr>
        <p:spPr>
          <a:xfrm>
            <a:off x="7898098" y="289750"/>
            <a:ext cx="3043966" cy="107800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p:cNvSpPr/>
          <p:nvPr/>
        </p:nvSpPr>
        <p:spPr>
          <a:xfrm>
            <a:off x="8427014" y="1265622"/>
            <a:ext cx="3598499" cy="116765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902" y="3549319"/>
            <a:ext cx="3848863" cy="3163351"/>
          </a:xfrm>
          <a:prstGeom prst="rect">
            <a:avLst/>
          </a:prstGeom>
          <a:ln w="38100">
            <a:solidFill>
              <a:schemeClr val="accent6"/>
            </a:solidFill>
          </a:ln>
        </p:spPr>
      </p:pic>
      <p:sp>
        <p:nvSpPr>
          <p:cNvPr id="10" name="Rectangle: Rounded Corners 9"/>
          <p:cNvSpPr/>
          <p:nvPr/>
        </p:nvSpPr>
        <p:spPr>
          <a:xfrm>
            <a:off x="8943191" y="4979254"/>
            <a:ext cx="1678243" cy="55325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64179" y="5215675"/>
            <a:ext cx="4636034" cy="1569660"/>
          </a:xfrm>
          <a:prstGeom prst="rect">
            <a:avLst/>
          </a:prstGeom>
          <a:solidFill>
            <a:schemeClr val="accent6">
              <a:lumMod val="20000"/>
              <a:lumOff val="80000"/>
            </a:schemeClr>
          </a:solidFill>
          <a:ln>
            <a:solidFill>
              <a:schemeClr val="accent6"/>
            </a:solidFill>
          </a:ln>
        </p:spPr>
        <p:txBody>
          <a:bodyPr wrap="square">
            <a:spAutoFit/>
          </a:bodyPr>
          <a:lstStyle/>
          <a:p>
            <a:pPr marL="285750" indent="-285750">
              <a:buFont typeface="Arial" charset="0"/>
              <a:buChar char="•"/>
            </a:pPr>
            <a:r>
              <a:rPr lang="en-US" sz="1600" dirty="0"/>
              <a:t>Identifier for data</a:t>
            </a:r>
          </a:p>
          <a:p>
            <a:pPr marL="285750" indent="-285750">
              <a:buFont typeface="Arial" charset="0"/>
              <a:buChar char="•"/>
            </a:pPr>
            <a:r>
              <a:rPr lang="en-US" sz="1600" dirty="0"/>
              <a:t>Units of measurement (default SI)</a:t>
            </a:r>
          </a:p>
          <a:p>
            <a:pPr marL="285750" indent="-285750">
              <a:buFont typeface="Arial" charset="0"/>
              <a:buChar char="•"/>
            </a:pPr>
            <a:r>
              <a:rPr lang="en-US" sz="1600" dirty="0"/>
              <a:t>List of standard Method(s) for measurement</a:t>
            </a:r>
          </a:p>
          <a:p>
            <a:pPr marL="285750" indent="-285750">
              <a:buFont typeface="Arial" charset="0"/>
              <a:buChar char="•"/>
            </a:pPr>
            <a:r>
              <a:rPr lang="en-US" sz="1600" dirty="0"/>
              <a:t>Other Methods non list input</a:t>
            </a:r>
          </a:p>
          <a:p>
            <a:pPr marL="285750" indent="-285750">
              <a:buFont typeface="Arial" charset="0"/>
              <a:buChar char="•"/>
            </a:pPr>
            <a:r>
              <a:rPr lang="en-US" sz="1600" dirty="0"/>
              <a:t>Component keyref</a:t>
            </a:r>
          </a:p>
          <a:p>
            <a:pPr marL="285750" indent="-285750">
              <a:buFont typeface="Arial" charset="0"/>
              <a:buChar char="•"/>
            </a:pPr>
            <a:r>
              <a:rPr lang="en-US" sz="1600" dirty="0"/>
              <a:t>Phase keyref</a:t>
            </a:r>
          </a:p>
        </p:txBody>
      </p:sp>
    </p:spTree>
    <p:extLst>
      <p:ext uri="{BB962C8B-B14F-4D97-AF65-F5344CB8AC3E}">
        <p14:creationId xmlns:p14="http://schemas.microsoft.com/office/powerpoint/2010/main" val="55054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100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Data set</a:t>
            </a:r>
            <a:br>
              <a:rPr lang="en-US" dirty="0"/>
            </a:br>
            <a:r>
              <a:rPr lang="en-US" dirty="0"/>
              <a:t>Property</a:t>
            </a:r>
          </a:p>
        </p:txBody>
      </p:sp>
      <p:sp>
        <p:nvSpPr>
          <p:cNvPr id="4" name="Text Placeholder 3"/>
          <p:cNvSpPr>
            <a:spLocks noGrp="1"/>
          </p:cNvSpPr>
          <p:nvPr>
            <p:ph sz="quarter" idx="10"/>
          </p:nvPr>
        </p:nvSpPr>
        <p:spPr/>
        <p:txBody>
          <a:bodyPr>
            <a:noAutofit/>
          </a:bodyPr>
          <a:lstStyle/>
          <a:p>
            <a:r>
              <a:rPr lang="en-US" sz="2000" dirty="0"/>
              <a:t>Organized into four main subsets</a:t>
            </a:r>
          </a:p>
          <a:p>
            <a:pPr marL="685800" lvl="1">
              <a:buFont typeface="Arial" charset="0"/>
              <a:buChar char="•"/>
            </a:pPr>
            <a:r>
              <a:rPr lang="en-US" sz="1600" dirty="0"/>
              <a:t>Thermodynamic</a:t>
            </a:r>
          </a:p>
          <a:p>
            <a:pPr marL="685800" lvl="1">
              <a:buFont typeface="Arial" charset="0"/>
              <a:buChar char="•"/>
            </a:pPr>
            <a:r>
              <a:rPr lang="en-US" sz="1600" dirty="0"/>
              <a:t>Transport</a:t>
            </a:r>
          </a:p>
          <a:p>
            <a:pPr marL="685800" lvl="1">
              <a:buFont typeface="Arial" charset="0"/>
              <a:buChar char="•"/>
            </a:pPr>
            <a:r>
              <a:rPr lang="en-US" sz="1600" dirty="0"/>
              <a:t>Phase transition conditions</a:t>
            </a:r>
          </a:p>
          <a:p>
            <a:pPr marL="685800" lvl="1">
              <a:buFont typeface="Arial" charset="0"/>
              <a:buChar char="•"/>
            </a:pPr>
            <a:r>
              <a:rPr lang="en-US" sz="1600" dirty="0"/>
              <a:t>reaction</a:t>
            </a:r>
          </a:p>
          <a:p>
            <a:endParaRPr lang="en-US" sz="2000" dirty="0"/>
          </a:p>
          <a:p>
            <a:r>
              <a:rPr lang="en-US" sz="2000" dirty="0"/>
              <a:t>Indicators for either:</a:t>
            </a:r>
          </a:p>
          <a:p>
            <a:pPr marL="742950" lvl="1" indent="-285750">
              <a:buFont typeface="Arial" panose="020B0604020202020204" pitchFamily="34" charset="0"/>
              <a:buChar char="•"/>
            </a:pPr>
            <a:r>
              <a:rPr lang="en-US" sz="1800" dirty="0"/>
              <a:t>critical evaluation methods </a:t>
            </a:r>
          </a:p>
          <a:p>
            <a:pPr marL="742950" lvl="1" indent="-285750">
              <a:buFont typeface="Arial" panose="020B0604020202020204" pitchFamily="34" charset="0"/>
              <a:buChar char="•"/>
            </a:pPr>
            <a:r>
              <a:rPr lang="en-US" sz="1800" dirty="0"/>
              <a:t>prediction methods </a:t>
            </a:r>
          </a:p>
          <a:p>
            <a:endParaRPr lang="en-US" sz="2000" dirty="0"/>
          </a:p>
          <a:p>
            <a:r>
              <a:rPr lang="en-US" sz="2000" dirty="0"/>
              <a:t>Instrument details can also be stored here</a:t>
            </a:r>
            <a:br>
              <a:rPr lang="en-US" sz="2000" dirty="0"/>
            </a:br>
            <a:endParaRPr lang="en-US" sz="2000" dirty="0"/>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323" y="648172"/>
            <a:ext cx="6972300" cy="5543550"/>
          </a:xfrm>
          <a:prstGeom prst="rect">
            <a:avLst/>
          </a:prstGeom>
        </p:spPr>
      </p:pic>
    </p:spTree>
    <p:extLst>
      <p:ext uri="{BB962C8B-B14F-4D97-AF65-F5344CB8AC3E}">
        <p14:creationId xmlns:p14="http://schemas.microsoft.com/office/powerpoint/2010/main" val="3538776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dataReport/dataset/property</a:t>
            </a:r>
            <a:br>
              <a:rPr lang="en-US" dirty="0"/>
            </a:br>
            <a:br>
              <a:rPr lang="en-US" dirty="0"/>
            </a:br>
            <a:r>
              <a:rPr lang="en-US" dirty="0"/>
              <a:t>critical evaluation or prediction</a:t>
            </a:r>
          </a:p>
        </p:txBody>
      </p:sp>
      <p:sp>
        <p:nvSpPr>
          <p:cNvPr id="3" name="Content Placeholder 2"/>
          <p:cNvSpPr>
            <a:spLocks noGrp="1"/>
          </p:cNvSpPr>
          <p:nvPr>
            <p:ph sz="quarter" idx="10"/>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954" y="321444"/>
            <a:ext cx="6762750" cy="6124575"/>
          </a:xfrm>
          <a:prstGeom prst="rect">
            <a:avLst/>
          </a:prstGeom>
        </p:spPr>
      </p:pic>
    </p:spTree>
    <p:extLst>
      <p:ext uri="{BB962C8B-B14F-4D97-AF65-F5344CB8AC3E}">
        <p14:creationId xmlns:p14="http://schemas.microsoft.com/office/powerpoint/2010/main" val="1783987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dataReport/dataset/property</a:t>
            </a:r>
            <a:br>
              <a:rPr lang="en-US" dirty="0"/>
            </a:br>
            <a:br>
              <a:rPr lang="en-US" dirty="0"/>
            </a:br>
            <a:r>
              <a:rPr lang="en-US" dirty="0"/>
              <a:t>instrument details</a:t>
            </a:r>
          </a:p>
        </p:txBody>
      </p:sp>
      <p:sp>
        <p:nvSpPr>
          <p:cNvPr id="5" name="Content Placeholder 4"/>
          <p:cNvSpPr>
            <a:spLocks noGrp="1"/>
          </p:cNvSpPr>
          <p:nvPr>
            <p:ph sz="quarter" idx="10"/>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860" y="0"/>
            <a:ext cx="4873736" cy="6858000"/>
          </a:xfrm>
          <a:prstGeom prst="rect">
            <a:avLst/>
          </a:prstGeom>
        </p:spPr>
      </p:pic>
    </p:spTree>
    <p:extLst>
      <p:ext uri="{BB962C8B-B14F-4D97-AF65-F5344CB8AC3E}">
        <p14:creationId xmlns:p14="http://schemas.microsoft.com/office/powerpoint/2010/main" val="96586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dataReport/dataset/property</a:t>
            </a:r>
            <a:br>
              <a:rPr lang="en-US" dirty="0"/>
            </a:br>
            <a:br>
              <a:rPr lang="en-US" dirty="0"/>
            </a:br>
            <a:r>
              <a:rPr lang="en-US" dirty="0"/>
              <a:t>thermodynamic</a:t>
            </a:r>
          </a:p>
        </p:txBody>
      </p:sp>
      <p:sp>
        <p:nvSpPr>
          <p:cNvPr id="5" name="Content Placeholder 4"/>
          <p:cNvSpPr>
            <a:spLocks noGrp="1"/>
          </p:cNvSpPr>
          <p:nvPr>
            <p:ph sz="quarter" idx="10"/>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223" y="0"/>
            <a:ext cx="3146107" cy="6858000"/>
          </a:xfrm>
          <a:prstGeom prst="rect">
            <a:avLst/>
          </a:prstGeom>
        </p:spPr>
      </p:pic>
    </p:spTree>
    <p:extLst>
      <p:ext uri="{BB962C8B-B14F-4D97-AF65-F5344CB8AC3E}">
        <p14:creationId xmlns:p14="http://schemas.microsoft.com/office/powerpoint/2010/main" val="7006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dataReport/dataset/property</a:t>
            </a:r>
            <a:br>
              <a:rPr lang="en-US" dirty="0"/>
            </a:br>
            <a:br>
              <a:rPr lang="en-US" dirty="0"/>
            </a:br>
            <a:r>
              <a:rPr lang="en-US" dirty="0"/>
              <a:t>transport</a:t>
            </a:r>
          </a:p>
        </p:txBody>
      </p:sp>
      <p:sp>
        <p:nvSpPr>
          <p:cNvPr id="3" name="Content Placeholder 2"/>
          <p:cNvSpPr>
            <a:spLocks noGrp="1"/>
          </p:cNvSpPr>
          <p:nvPr>
            <p:ph sz="quarter" idx="10"/>
          </p:nvPr>
        </p:nvSpPr>
        <p:spPr/>
        <p:txBody>
          <a:bodyPr/>
          <a:lstStyle/>
          <a:p>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0560"/>
          <a:stretch/>
        </p:blipFill>
        <p:spPr>
          <a:xfrm>
            <a:off x="4118252" y="1073238"/>
            <a:ext cx="4326501" cy="5784762"/>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59604"/>
          <a:stretch/>
        </p:blipFill>
        <p:spPr>
          <a:xfrm>
            <a:off x="7168975" y="0"/>
            <a:ext cx="5023026" cy="4564316"/>
          </a:xfrm>
          <a:prstGeom prst="rect">
            <a:avLst/>
          </a:prstGeom>
        </p:spPr>
      </p:pic>
    </p:spTree>
    <p:extLst>
      <p:ext uri="{BB962C8B-B14F-4D97-AF65-F5344CB8AC3E}">
        <p14:creationId xmlns:p14="http://schemas.microsoft.com/office/powerpoint/2010/main" val="383303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dataReport/dataset/property</a:t>
            </a:r>
            <a:br>
              <a:rPr lang="en-US" dirty="0"/>
            </a:br>
            <a:br>
              <a:rPr lang="en-US" dirty="0"/>
            </a:br>
            <a:r>
              <a:rPr lang="en-US" dirty="0"/>
              <a:t>phaseTransition</a:t>
            </a:r>
          </a:p>
        </p:txBody>
      </p:sp>
      <p:sp>
        <p:nvSpPr>
          <p:cNvPr id="5" name="Content Placeholder 4"/>
          <p:cNvSpPr>
            <a:spLocks noGrp="1"/>
          </p:cNvSpPr>
          <p:nvPr>
            <p:ph sz="quarter" idx="10"/>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259" y="579422"/>
            <a:ext cx="7623941" cy="5789880"/>
          </a:xfrm>
          <a:prstGeom prst="rect">
            <a:avLst/>
          </a:prstGeom>
        </p:spPr>
      </p:pic>
    </p:spTree>
    <p:extLst>
      <p:ext uri="{BB962C8B-B14F-4D97-AF65-F5344CB8AC3E}">
        <p14:creationId xmlns:p14="http://schemas.microsoft.com/office/powerpoint/2010/main" val="2638225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dataReport/dataset/property</a:t>
            </a:r>
            <a:br>
              <a:rPr lang="en-US" dirty="0"/>
            </a:br>
            <a:br>
              <a:rPr lang="en-US" dirty="0"/>
            </a:br>
            <a:r>
              <a:rPr lang="en-US" dirty="0"/>
              <a:t>reaction</a:t>
            </a:r>
          </a:p>
        </p:txBody>
      </p:sp>
      <p:sp>
        <p:nvSpPr>
          <p:cNvPr id="6" name="Content Placeholder 5"/>
          <p:cNvSpPr>
            <a:spLocks noGrp="1"/>
          </p:cNvSpPr>
          <p:nvPr>
            <p:ph sz="quarter" idx="10"/>
          </p:nvPr>
        </p:nvSpPr>
        <p:spPr/>
        <p:txBody>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1" t="27563"/>
          <a:stretch/>
        </p:blipFill>
        <p:spPr>
          <a:xfrm>
            <a:off x="7007839" y="21873"/>
            <a:ext cx="5184161" cy="6836127"/>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268" b="72013"/>
          <a:stretch/>
        </p:blipFill>
        <p:spPr>
          <a:xfrm>
            <a:off x="3369449" y="3742124"/>
            <a:ext cx="4696225" cy="2966037"/>
          </a:xfrm>
          <a:prstGeom prst="rect">
            <a:avLst/>
          </a:prstGeom>
        </p:spPr>
      </p:pic>
    </p:spTree>
    <p:extLst>
      <p:ext uri="{BB962C8B-B14F-4D97-AF65-F5344CB8AC3E}">
        <p14:creationId xmlns:p14="http://schemas.microsoft.com/office/powerpoint/2010/main" val="14154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Comparisons</a:t>
            </a:r>
          </a:p>
        </p:txBody>
      </p:sp>
      <p:sp>
        <p:nvSpPr>
          <p:cNvPr id="5" name="Text Placeholder 4"/>
          <p:cNvSpPr>
            <a:spLocks noGrp="1"/>
          </p:cNvSpPr>
          <p:nvPr>
            <p:ph type="body" idx="1"/>
          </p:nvPr>
        </p:nvSpPr>
        <p:spPr/>
        <p:txBody>
          <a:bodyPr/>
          <a:lstStyle/>
          <a:p>
            <a:r>
              <a:rPr lang="en-US" dirty="0"/>
              <a:t>New components are circled, arrows indicate where components have moved.</a:t>
            </a:r>
          </a:p>
        </p:txBody>
      </p:sp>
    </p:spTree>
    <p:extLst>
      <p:ext uri="{BB962C8B-B14F-4D97-AF65-F5344CB8AC3E}">
        <p14:creationId xmlns:p14="http://schemas.microsoft.com/office/powerpoint/2010/main" val="2358290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99" y="-44149"/>
            <a:ext cx="5731446" cy="2852737"/>
          </a:xfrm>
        </p:spPr>
        <p:txBody>
          <a:bodyPr/>
          <a:lstStyle/>
          <a:p>
            <a:r>
              <a:rPr lang="en-US" dirty="0"/>
              <a:t>April 20-end</a:t>
            </a:r>
          </a:p>
        </p:txBody>
      </p:sp>
      <p:sp>
        <p:nvSpPr>
          <p:cNvPr id="5" name="Text Placeholder 4"/>
          <p:cNvSpPr>
            <a:spLocks noGrp="1"/>
          </p:cNvSpPr>
          <p:nvPr>
            <p:ph type="body" idx="1"/>
          </p:nvPr>
        </p:nvSpPr>
        <p:spPr/>
        <p:txBody>
          <a:bodyPr/>
          <a:lstStyle/>
          <a:p>
            <a:r>
              <a:rPr lang="en-US" dirty="0"/>
              <a:t>Missing:</a:t>
            </a:r>
          </a:p>
        </p:txBody>
      </p:sp>
      <p:sp>
        <p:nvSpPr>
          <p:cNvPr id="4" name="Rectangle: Rounded Corners 3"/>
          <p:cNvSpPr/>
          <p:nvPr/>
        </p:nvSpPr>
        <p:spPr>
          <a:xfrm>
            <a:off x="6784848" y="658368"/>
            <a:ext cx="5285232" cy="5989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 think I’m missing this in THERMOML 5</a:t>
            </a:r>
          </a:p>
        </p:txBody>
      </p:sp>
      <p:pic>
        <p:nvPicPr>
          <p:cNvPr id="3" name="Picture 2"/>
          <p:cNvPicPr>
            <a:picLocks noChangeAspect="1"/>
          </p:cNvPicPr>
          <p:nvPr/>
        </p:nvPicPr>
        <p:blipFill>
          <a:blip r:embed="rId2"/>
          <a:stretch>
            <a:fillRect/>
          </a:stretch>
        </p:blipFill>
        <p:spPr>
          <a:xfrm>
            <a:off x="7530655" y="1342072"/>
            <a:ext cx="3476625" cy="1247775"/>
          </a:xfrm>
          <a:prstGeom prst="rect">
            <a:avLst/>
          </a:prstGeom>
        </p:spPr>
      </p:pic>
      <p:pic>
        <p:nvPicPr>
          <p:cNvPr id="6" name="Picture 5"/>
          <p:cNvPicPr>
            <a:picLocks noChangeAspect="1"/>
          </p:cNvPicPr>
          <p:nvPr/>
        </p:nvPicPr>
        <p:blipFill>
          <a:blip r:embed="rId3"/>
          <a:stretch>
            <a:fillRect/>
          </a:stretch>
        </p:blipFill>
        <p:spPr>
          <a:xfrm>
            <a:off x="8261477" y="2808588"/>
            <a:ext cx="3447288" cy="3561749"/>
          </a:xfrm>
          <a:prstGeom prst="rect">
            <a:avLst/>
          </a:prstGeom>
        </p:spPr>
      </p:pic>
      <p:pic>
        <p:nvPicPr>
          <p:cNvPr id="7" name="Picture 6"/>
          <p:cNvPicPr>
            <a:picLocks noChangeAspect="1"/>
          </p:cNvPicPr>
          <p:nvPr/>
        </p:nvPicPr>
        <p:blipFill>
          <a:blip r:embed="rId4"/>
          <a:stretch>
            <a:fillRect/>
          </a:stretch>
        </p:blipFill>
        <p:spPr>
          <a:xfrm>
            <a:off x="3076722" y="3204214"/>
            <a:ext cx="4823440" cy="2962188"/>
          </a:xfrm>
          <a:prstGeom prst="rect">
            <a:avLst/>
          </a:prstGeom>
        </p:spPr>
      </p:pic>
    </p:spTree>
    <p:extLst>
      <p:ext uri="{BB962C8B-B14F-4D97-AF65-F5344CB8AC3E}">
        <p14:creationId xmlns:p14="http://schemas.microsoft.com/office/powerpoint/2010/main" val="1336583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unsure how they translate: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9353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09600" y="1760569"/>
            <a:ext cx="10972800" cy="3641662"/>
          </a:xfrm>
          <a:prstGeom prst="rect">
            <a:avLst/>
          </a:prstGeom>
        </p:spPr>
      </p:pic>
      <p:sp>
        <p:nvSpPr>
          <p:cNvPr id="4" name="Title 3"/>
          <p:cNvSpPr>
            <a:spLocks noGrp="1"/>
          </p:cNvSpPr>
          <p:nvPr>
            <p:ph type="title"/>
          </p:nvPr>
        </p:nvSpPr>
        <p:spPr/>
        <p:txBody>
          <a:bodyPr/>
          <a:lstStyle/>
          <a:p>
            <a:r>
              <a:rPr lang="en-US" dirty="0"/>
              <a:t>From 2011 </a:t>
            </a:r>
            <a:r>
              <a:rPr lang="en-US" dirty="0" err="1"/>
              <a:t>thermoML</a:t>
            </a:r>
            <a:endParaRPr lang="en-US" dirty="0"/>
          </a:p>
        </p:txBody>
      </p:sp>
      <p:sp>
        <p:nvSpPr>
          <p:cNvPr id="7" name="Rectangle: Rounded Corners 6"/>
          <p:cNvSpPr/>
          <p:nvPr/>
        </p:nvSpPr>
        <p:spPr>
          <a:xfrm>
            <a:off x="4837176" y="2825496"/>
            <a:ext cx="6903720" cy="27157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87168" y="5824728"/>
            <a:ext cx="6660798" cy="369332"/>
          </a:xfrm>
          <a:prstGeom prst="rect">
            <a:avLst/>
          </a:prstGeom>
          <a:noFill/>
        </p:spPr>
        <p:txBody>
          <a:bodyPr wrap="none" rtlCol="0">
            <a:spAutoFit/>
          </a:bodyPr>
          <a:lstStyle/>
          <a:p>
            <a:r>
              <a:rPr lang="en-US" dirty="0"/>
              <a:t>Is it still a component? Or is it for a molecular formula (phase) ?</a:t>
            </a:r>
          </a:p>
        </p:txBody>
      </p:sp>
    </p:spTree>
    <p:extLst>
      <p:ext uri="{BB962C8B-B14F-4D97-AF65-F5344CB8AC3E}">
        <p14:creationId xmlns:p14="http://schemas.microsoft.com/office/powerpoint/2010/main" val="836448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38200"/>
            <a:ext cx="5644896" cy="5486400"/>
          </a:xfrm>
        </p:spPr>
        <p:txBody>
          <a:bodyPr/>
          <a:lstStyle/>
          <a:p>
            <a:r>
              <a:rPr lang="en-US" dirty="0"/>
              <a:t>Can this be replaced by a chemical-keyref?</a:t>
            </a:r>
          </a:p>
        </p:txBody>
      </p:sp>
      <p:sp>
        <p:nvSpPr>
          <p:cNvPr id="3" name="Title 2"/>
          <p:cNvSpPr>
            <a:spLocks noGrp="1"/>
          </p:cNvSpPr>
          <p:nvPr>
            <p:ph type="title"/>
          </p:nvPr>
        </p:nvSpPr>
        <p:spPr/>
        <p:txBody>
          <a:bodyPr/>
          <a:lstStyle/>
          <a:p>
            <a:r>
              <a:rPr lang="en-US" dirty="0" err="1"/>
              <a:t>Tml:Reg</a:t>
            </a:r>
            <a:r>
              <a:rPr lang="en-US" dirty="0"/>
              <a:t> </a:t>
            </a:r>
            <a:r>
              <a:rPr lang="en-US" dirty="0" err="1"/>
              <a:t>Num</a:t>
            </a:r>
            <a:endParaRPr lang="en-US" dirty="0"/>
          </a:p>
        </p:txBody>
      </p:sp>
      <p:pic>
        <p:nvPicPr>
          <p:cNvPr id="4" name="Picture 3"/>
          <p:cNvPicPr>
            <a:picLocks noChangeAspect="1"/>
          </p:cNvPicPr>
          <p:nvPr/>
        </p:nvPicPr>
        <p:blipFill>
          <a:blip r:embed="rId2"/>
          <a:stretch>
            <a:fillRect/>
          </a:stretch>
        </p:blipFill>
        <p:spPr>
          <a:xfrm>
            <a:off x="7769537" y="111431"/>
            <a:ext cx="4303972" cy="1810893"/>
          </a:xfrm>
          <a:prstGeom prst="rect">
            <a:avLst/>
          </a:prstGeom>
        </p:spPr>
      </p:pic>
      <p:pic>
        <p:nvPicPr>
          <p:cNvPr id="5" name="Picture 4"/>
          <p:cNvPicPr>
            <a:picLocks noChangeAspect="1"/>
          </p:cNvPicPr>
          <p:nvPr/>
        </p:nvPicPr>
        <p:blipFill>
          <a:blip r:embed="rId3"/>
          <a:stretch>
            <a:fillRect/>
          </a:stretch>
        </p:blipFill>
        <p:spPr>
          <a:xfrm>
            <a:off x="797997" y="2237609"/>
            <a:ext cx="4493895" cy="1846329"/>
          </a:xfrm>
          <a:prstGeom prst="rect">
            <a:avLst/>
          </a:prstGeom>
        </p:spPr>
      </p:pic>
      <p:pic>
        <p:nvPicPr>
          <p:cNvPr id="6" name="Picture 5"/>
          <p:cNvPicPr>
            <a:picLocks noChangeAspect="1"/>
          </p:cNvPicPr>
          <p:nvPr/>
        </p:nvPicPr>
        <p:blipFill>
          <a:blip r:embed="rId4"/>
          <a:stretch>
            <a:fillRect/>
          </a:stretch>
        </p:blipFill>
        <p:spPr>
          <a:xfrm>
            <a:off x="5966270" y="2217798"/>
            <a:ext cx="5800725" cy="1885950"/>
          </a:xfrm>
          <a:prstGeom prst="rect">
            <a:avLst/>
          </a:prstGeom>
        </p:spPr>
      </p:pic>
      <p:pic>
        <p:nvPicPr>
          <p:cNvPr id="7" name="Picture 6"/>
          <p:cNvPicPr>
            <a:picLocks noChangeAspect="1"/>
          </p:cNvPicPr>
          <p:nvPr/>
        </p:nvPicPr>
        <p:blipFill>
          <a:blip r:embed="rId5"/>
          <a:stretch>
            <a:fillRect/>
          </a:stretch>
        </p:blipFill>
        <p:spPr>
          <a:xfrm>
            <a:off x="1981772" y="4349571"/>
            <a:ext cx="3435858" cy="2267551"/>
          </a:xfrm>
          <a:prstGeom prst="rect">
            <a:avLst/>
          </a:prstGeom>
        </p:spPr>
      </p:pic>
      <p:pic>
        <p:nvPicPr>
          <p:cNvPr id="8" name="Picture 7"/>
          <p:cNvPicPr>
            <a:picLocks noChangeAspect="1"/>
          </p:cNvPicPr>
          <p:nvPr/>
        </p:nvPicPr>
        <p:blipFill>
          <a:blip r:embed="rId6"/>
          <a:stretch>
            <a:fillRect/>
          </a:stretch>
        </p:blipFill>
        <p:spPr>
          <a:xfrm>
            <a:off x="6334220" y="4418835"/>
            <a:ext cx="5353050" cy="2295525"/>
          </a:xfrm>
          <a:prstGeom prst="rect">
            <a:avLst/>
          </a:prstGeom>
        </p:spPr>
      </p:pic>
    </p:spTree>
    <p:extLst>
      <p:ext uri="{BB962C8B-B14F-4D97-AF65-F5344CB8AC3E}">
        <p14:creationId xmlns:p14="http://schemas.microsoft.com/office/powerpoint/2010/main" val="2454684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rest of these are just ones I made, I just wanted them all in one place.</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929915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pPr marL="514350" indent="-514350">
              <a:buFont typeface="+mj-lt"/>
              <a:buAutoNum type="arabicPeriod"/>
            </a:pPr>
            <a:r>
              <a:rPr lang="en-US" dirty="0"/>
              <a:t>Determine zero-phase region representation</a:t>
            </a:r>
          </a:p>
          <a:p>
            <a:pPr marL="514350" indent="-514350">
              <a:buFont typeface="+mj-lt"/>
              <a:buAutoNum type="arabicPeriod"/>
            </a:pPr>
            <a:r>
              <a:rPr lang="en-US" dirty="0"/>
              <a:t>Finish identification of properties that require keys for:</a:t>
            </a:r>
          </a:p>
          <a:p>
            <a:pPr lvl="1"/>
            <a:r>
              <a:rPr lang="en-US" dirty="0"/>
              <a:t>Solute/Solvent (components and phase)</a:t>
            </a:r>
          </a:p>
          <a:p>
            <a:pPr lvl="1"/>
            <a:r>
              <a:rPr lang="en-US" dirty="0"/>
              <a:t> Component only</a:t>
            </a:r>
          </a:p>
          <a:p>
            <a:pPr lvl="1"/>
            <a:r>
              <a:rPr lang="en-US" dirty="0"/>
              <a:t> Phase + Component</a:t>
            </a:r>
          </a:p>
          <a:p>
            <a:pPr marL="514350" indent="-514350">
              <a:buFont typeface="+mj-lt"/>
              <a:buAutoNum type="arabicPeriod"/>
            </a:pPr>
            <a:r>
              <a:rPr lang="en-US" dirty="0"/>
              <a:t>Reference State Definitions</a:t>
            </a:r>
          </a:p>
          <a:p>
            <a:pPr marL="514350" indent="-514350">
              <a:buFont typeface="+mj-lt"/>
              <a:buAutoNum type="arabicPeriod"/>
            </a:pPr>
            <a:r>
              <a:rPr lang="en-US" dirty="0"/>
              <a:t>Solution definitions</a:t>
            </a:r>
          </a:p>
          <a:p>
            <a:pPr marL="514350" indent="-514350">
              <a:buFont typeface="+mj-lt"/>
              <a:buAutoNum type="arabicPeriod"/>
            </a:pPr>
            <a:r>
              <a:rPr lang="en-US" dirty="0"/>
              <a:t>Reactions definitions</a:t>
            </a:r>
          </a:p>
          <a:p>
            <a:pPr marL="514350" indent="-514350">
              <a:buFont typeface="+mj-lt"/>
              <a:buAutoNum type="arabicPeriod"/>
            </a:pPr>
            <a:r>
              <a:rPr lang="en-US" dirty="0"/>
              <a:t>XML Version 1.0 or 1.1 </a:t>
            </a:r>
          </a:p>
          <a:p>
            <a:pPr lvl="1"/>
            <a:r>
              <a:rPr lang="en-US" dirty="0"/>
              <a:t>change xml version or have it compatible? Not sure if this is already accounted for, oxygen said it was an issue.</a:t>
            </a:r>
          </a:p>
          <a:p>
            <a:pPr marL="514350" indent="-514350">
              <a:buFont typeface="+mj-lt"/>
              <a:buAutoNum type="arabicPeriod"/>
            </a:pPr>
            <a:r>
              <a:rPr lang="en-US" dirty="0"/>
              <a:t>Crucible/Atmoshere for method/data sets</a:t>
            </a:r>
          </a:p>
          <a:p>
            <a:pPr marL="514350" indent="-514350">
              <a:buFont typeface="+mj-lt"/>
              <a:buAutoNum type="arabicPeriod"/>
            </a:pPr>
            <a:r>
              <a:rPr lang="en-US" dirty="0"/>
              <a:t>Map all key refs in the constraints section</a:t>
            </a:r>
          </a:p>
          <a:p>
            <a:pPr marL="514350" indent="-514350">
              <a:buFont typeface="+mj-lt"/>
              <a:buAutoNum type="arabicPeriod"/>
            </a:pPr>
            <a:r>
              <a:rPr lang="en-US" dirty="0"/>
              <a:t>Remove step type</a:t>
            </a:r>
          </a:p>
          <a:p>
            <a:endParaRPr lang="en-US" dirty="0"/>
          </a:p>
        </p:txBody>
      </p:sp>
      <p:sp>
        <p:nvSpPr>
          <p:cNvPr id="5" name="Title 4"/>
          <p:cNvSpPr>
            <a:spLocks noGrp="1"/>
          </p:cNvSpPr>
          <p:nvPr>
            <p:ph type="title"/>
          </p:nvPr>
        </p:nvSpPr>
        <p:spPr/>
        <p:txBody>
          <a:bodyPr/>
          <a:lstStyle/>
          <a:p>
            <a:r>
              <a:rPr lang="en-US" dirty="0"/>
              <a:t>Future Work</a:t>
            </a:r>
          </a:p>
        </p:txBody>
      </p:sp>
    </p:spTree>
    <p:extLst>
      <p:ext uri="{BB962C8B-B14F-4D97-AF65-F5344CB8AC3E}">
        <p14:creationId xmlns:p14="http://schemas.microsoft.com/office/powerpoint/2010/main" val="2084869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966" y="1825625"/>
            <a:ext cx="11027834" cy="1869852"/>
          </a:xfrm>
        </p:spPr>
        <p:txBody>
          <a:bodyPr>
            <a:normAutofit fontScale="85000" lnSpcReduction="20000"/>
          </a:bodyPr>
          <a:lstStyle/>
          <a:p>
            <a:r>
              <a:rPr lang="en-US" dirty="0"/>
              <a:t>Indicative of initiation of phase transformation. (i.e. 0% of new phase)</a:t>
            </a:r>
          </a:p>
          <a:p>
            <a:r>
              <a:rPr lang="en-US" dirty="0"/>
              <a:t>Creates phase field:</a:t>
            </a:r>
          </a:p>
          <a:p>
            <a:pPr lvl="1"/>
            <a:r>
              <a:rPr lang="en-US" dirty="0"/>
              <a:t>List of n&gt;1 phases involved</a:t>
            </a:r>
          </a:p>
          <a:p>
            <a:r>
              <a:rPr lang="en-US" dirty="0"/>
              <a:t>Creates zero Phase Fraction</a:t>
            </a:r>
          </a:p>
          <a:p>
            <a:pPr lvl="1"/>
            <a:r>
              <a:rPr lang="en-US" dirty="0"/>
              <a:t>List of phase(s) with fraction decreasing, or increasing from zero</a:t>
            </a:r>
          </a:p>
        </p:txBody>
      </p:sp>
      <p:sp>
        <p:nvSpPr>
          <p:cNvPr id="2" name="Title 1"/>
          <p:cNvSpPr>
            <a:spLocks noGrp="1"/>
          </p:cNvSpPr>
          <p:nvPr>
            <p:ph type="title"/>
          </p:nvPr>
        </p:nvSpPr>
        <p:spPr/>
        <p:txBody>
          <a:bodyPr/>
          <a:lstStyle/>
          <a:p>
            <a:r>
              <a:rPr lang="en-US" dirty="0"/>
              <a:t>Zero phase fraction </a:t>
            </a:r>
            <a:br>
              <a:rPr lang="en-US" dirty="0"/>
            </a:br>
            <a:r>
              <a:rPr lang="en-US" dirty="0"/>
              <a:t>representation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41358" b="37654"/>
          <a:stretch/>
        </p:blipFill>
        <p:spPr>
          <a:xfrm>
            <a:off x="177800" y="3695477"/>
            <a:ext cx="11560762" cy="3162523"/>
          </a:xfrm>
          <a:prstGeom prst="rect">
            <a:avLst/>
          </a:prstGeom>
        </p:spPr>
      </p:pic>
    </p:spTree>
    <p:extLst>
      <p:ext uri="{BB962C8B-B14F-4D97-AF65-F5344CB8AC3E}">
        <p14:creationId xmlns:p14="http://schemas.microsoft.com/office/powerpoint/2010/main" val="1044873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0796" y="5554897"/>
            <a:ext cx="11878734" cy="1032933"/>
          </a:xfrm>
          <a:prstGeom prst="rect">
            <a:avLst/>
          </a:prstGeom>
          <a:solidFill>
            <a:schemeClr val="tx1"/>
          </a:solidFill>
          <a:ln w="57150">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bg1"/>
                </a:solidFill>
              </a:rPr>
              <a:t>zero</a:t>
            </a:r>
          </a:p>
          <a:p>
            <a:r>
              <a:rPr lang="en-US" dirty="0">
                <a:solidFill>
                  <a:schemeClr val="bg1"/>
                </a:solidFill>
              </a:rPr>
              <a:t>phase</a:t>
            </a:r>
            <a:br>
              <a:rPr lang="en-US" dirty="0">
                <a:solidFill>
                  <a:schemeClr val="bg1"/>
                </a:solidFill>
              </a:rPr>
            </a:br>
            <a:endParaRPr lang="en-US" dirty="0">
              <a:solidFill>
                <a:schemeClr val="bg1"/>
              </a:solidFill>
            </a:endParaRPr>
          </a:p>
        </p:txBody>
      </p:sp>
      <p:sp>
        <p:nvSpPr>
          <p:cNvPr id="36" name="Rectangle 35"/>
          <p:cNvSpPr/>
          <p:nvPr/>
        </p:nvSpPr>
        <p:spPr>
          <a:xfrm>
            <a:off x="50796" y="4478867"/>
            <a:ext cx="11878734" cy="1032933"/>
          </a:xfrm>
          <a:prstGeom prst="rect">
            <a:avLst/>
          </a:prstGeom>
          <a:solidFill>
            <a:schemeClr val="tx1"/>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bg1"/>
                </a:solidFill>
              </a:rPr>
              <a:t>phases</a:t>
            </a:r>
            <a:br>
              <a:rPr lang="en-US" dirty="0">
                <a:solidFill>
                  <a:schemeClr val="bg1"/>
                </a:solidFill>
              </a:rPr>
            </a:br>
            <a:r>
              <a:rPr lang="en-US" dirty="0">
                <a:solidFill>
                  <a:schemeClr val="bg1"/>
                </a:solidFill>
              </a:rPr>
              <a:t>involved</a:t>
            </a:r>
          </a:p>
        </p:txBody>
      </p:sp>
      <p:graphicFrame>
        <p:nvGraphicFramePr>
          <p:cNvPr id="4" name="Content Placeholder 3"/>
          <p:cNvGraphicFramePr>
            <a:graphicFrameLocks noGrp="1"/>
          </p:cNvGraphicFramePr>
          <p:nvPr>
            <p:ph idx="1"/>
            <p:extLst/>
          </p:nvPr>
        </p:nvGraphicFramePr>
        <p:xfrm>
          <a:off x="829734" y="280775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829734" y="0"/>
            <a:ext cx="10515600" cy="1325563"/>
          </a:xfrm>
        </p:spPr>
        <p:txBody>
          <a:bodyPr/>
          <a:lstStyle/>
          <a:p>
            <a:r>
              <a:rPr lang="en-US" dirty="0"/>
              <a:t>Zero phase fraction  representation</a:t>
            </a:r>
          </a:p>
        </p:txBody>
      </p:sp>
      <p:grpSp>
        <p:nvGrpSpPr>
          <p:cNvPr id="33" name="Group 32"/>
          <p:cNvGrpSpPr/>
          <p:nvPr/>
        </p:nvGrpSpPr>
        <p:grpSpPr>
          <a:xfrm>
            <a:off x="3416149" y="1156329"/>
            <a:ext cx="2095499" cy="1943651"/>
            <a:chOff x="9122834" y="406399"/>
            <a:chExt cx="2917862" cy="2706423"/>
          </a:xfrm>
        </p:grpSpPr>
        <p:pic>
          <p:nvPicPr>
            <p:cNvPr id="6" name="Picture 5"/>
            <p:cNvPicPr>
              <a:picLocks noChangeAspect="1"/>
            </p:cNvPicPr>
            <p:nvPr/>
          </p:nvPicPr>
          <p:blipFill>
            <a:blip r:embed="rId7"/>
            <a:stretch>
              <a:fillRect/>
            </a:stretch>
          </p:blipFill>
          <p:spPr>
            <a:xfrm>
              <a:off x="9122834" y="406399"/>
              <a:ext cx="2917862" cy="2706423"/>
            </a:xfrm>
            <a:prstGeom prst="rect">
              <a:avLst/>
            </a:prstGeom>
          </p:spPr>
        </p:pic>
        <p:sp>
          <p:nvSpPr>
            <p:cNvPr id="25" name="Up-Down Arrow 24"/>
            <p:cNvSpPr/>
            <p:nvPr/>
          </p:nvSpPr>
          <p:spPr>
            <a:xfrm>
              <a:off x="10581765" y="1022645"/>
              <a:ext cx="245533" cy="605834"/>
            </a:xfrm>
            <a:prstGeom prst="upDownArrow">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424988" y="1076324"/>
            <a:ext cx="2794000" cy="2159000"/>
            <a:chOff x="1337734" y="987161"/>
            <a:chExt cx="2794000" cy="2159000"/>
          </a:xfrm>
        </p:grpSpPr>
        <p:pic>
          <p:nvPicPr>
            <p:cNvPr id="5" name="Picture 4"/>
            <p:cNvPicPr>
              <a:picLocks noChangeAspect="1"/>
            </p:cNvPicPr>
            <p:nvPr/>
          </p:nvPicPr>
          <p:blipFill>
            <a:blip r:embed="rId8"/>
            <a:stretch>
              <a:fillRect/>
            </a:stretch>
          </p:blipFill>
          <p:spPr>
            <a:xfrm>
              <a:off x="1337734" y="987161"/>
              <a:ext cx="2794000" cy="2159000"/>
            </a:xfrm>
            <a:prstGeom prst="rect">
              <a:avLst/>
            </a:prstGeom>
          </p:spPr>
        </p:pic>
        <p:sp>
          <p:nvSpPr>
            <p:cNvPr id="24" name="Up-Down Arrow 23"/>
            <p:cNvSpPr/>
            <p:nvPr/>
          </p:nvSpPr>
          <p:spPr>
            <a:xfrm>
              <a:off x="2688285" y="1184634"/>
              <a:ext cx="245533" cy="605834"/>
            </a:xfrm>
            <a:prstGeom prst="upDown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Up-Down Arrow 26"/>
            <p:cNvSpPr/>
            <p:nvPr/>
          </p:nvSpPr>
          <p:spPr>
            <a:xfrm>
              <a:off x="3365618" y="2234865"/>
              <a:ext cx="245533" cy="605834"/>
            </a:xfrm>
            <a:prstGeom prst="upDownArrow">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5659117" y="1001042"/>
            <a:ext cx="3528043" cy="2254226"/>
            <a:chOff x="4936217" y="987161"/>
            <a:chExt cx="3528043" cy="2254226"/>
          </a:xfrm>
        </p:grpSpPr>
        <p:pic>
          <p:nvPicPr>
            <p:cNvPr id="15" name="Picture 14"/>
            <p:cNvPicPr>
              <a:picLocks noChangeAspect="1"/>
            </p:cNvPicPr>
            <p:nvPr/>
          </p:nvPicPr>
          <p:blipFill>
            <a:blip r:embed="rId9"/>
            <a:stretch>
              <a:fillRect/>
            </a:stretch>
          </p:blipFill>
          <p:spPr>
            <a:xfrm>
              <a:off x="4936217" y="987161"/>
              <a:ext cx="3528043" cy="2254226"/>
            </a:xfrm>
            <a:prstGeom prst="rect">
              <a:avLst/>
            </a:prstGeom>
          </p:spPr>
        </p:pic>
        <p:sp>
          <p:nvSpPr>
            <p:cNvPr id="26" name="Up-Down Arrow 25"/>
            <p:cNvSpPr/>
            <p:nvPr/>
          </p:nvSpPr>
          <p:spPr>
            <a:xfrm>
              <a:off x="5643151" y="1325562"/>
              <a:ext cx="245533" cy="605834"/>
            </a:xfrm>
            <a:prstGeom prst="upDownArrow">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Up-Down Arrow 27"/>
            <p:cNvSpPr/>
            <p:nvPr/>
          </p:nvSpPr>
          <p:spPr>
            <a:xfrm>
              <a:off x="6095204" y="1628479"/>
              <a:ext cx="245533" cy="605834"/>
            </a:xfrm>
            <a:prstGeom prst="upDownArrow">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Up-Down Arrow 29"/>
            <p:cNvSpPr/>
            <p:nvPr/>
          </p:nvSpPr>
          <p:spPr>
            <a:xfrm>
              <a:off x="6372616" y="1153776"/>
              <a:ext cx="245533" cy="605834"/>
            </a:xfrm>
            <a:prstGeom prst="upDown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Up-Down Arrow 30"/>
            <p:cNvSpPr/>
            <p:nvPr/>
          </p:nvSpPr>
          <p:spPr>
            <a:xfrm>
              <a:off x="7690386" y="1728423"/>
              <a:ext cx="245533" cy="605834"/>
            </a:xfrm>
            <a:prstGeom prst="upDownArrow">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4" name="Picture 33"/>
          <p:cNvPicPr>
            <a:picLocks noChangeAspect="1"/>
          </p:cNvPicPr>
          <p:nvPr/>
        </p:nvPicPr>
        <p:blipFill>
          <a:blip r:embed="rId10"/>
          <a:stretch>
            <a:fillRect/>
          </a:stretch>
        </p:blipFill>
        <p:spPr>
          <a:xfrm>
            <a:off x="9510634" y="1167657"/>
            <a:ext cx="2318632" cy="1984674"/>
          </a:xfrm>
          <a:prstGeom prst="rect">
            <a:avLst/>
          </a:prstGeom>
        </p:spPr>
      </p:pic>
      <p:sp>
        <p:nvSpPr>
          <p:cNvPr id="35" name="Up-Down Arrow 34"/>
          <p:cNvSpPr/>
          <p:nvPr/>
        </p:nvSpPr>
        <p:spPr>
          <a:xfrm>
            <a:off x="10783953" y="1234531"/>
            <a:ext cx="245533" cy="341977"/>
          </a:xfrm>
          <a:prstGeom prst="upDownArrow">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9484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615" y="1825625"/>
            <a:ext cx="4733443" cy="4351338"/>
          </a:xfrm>
        </p:spPr>
        <p:txBody>
          <a:bodyPr>
            <a:normAutofit fontScale="77500" lnSpcReduction="20000"/>
          </a:bodyPr>
          <a:lstStyle/>
          <a:p>
            <a:r>
              <a:rPr lang="en-US" dirty="0"/>
              <a:t>Either </a:t>
            </a:r>
          </a:p>
          <a:p>
            <a:pPr lvl="1"/>
            <a:r>
              <a:rPr lang="en-US" dirty="0">
                <a:solidFill>
                  <a:srgbClr val="FFFF00"/>
                </a:solidFill>
              </a:rPr>
              <a:t>change each method type to have an option of being a reference or not (bool) and adding a key that would link with other data sets that required defined refs.</a:t>
            </a:r>
          </a:p>
          <a:p>
            <a:pPr lvl="2"/>
            <a:r>
              <a:rPr lang="en-US" dirty="0">
                <a:solidFill>
                  <a:srgbClr val="FFFF00"/>
                </a:solidFill>
              </a:rPr>
              <a:t>(think this would just make more fluff)</a:t>
            </a:r>
          </a:p>
          <a:p>
            <a:pPr lvl="1"/>
            <a:r>
              <a:rPr lang="en-US" dirty="0"/>
              <a:t>Create DataReport&gt;DataSet&gt;Reference&gt;Temp/Pressure etc. where a single key could be stored, which could indicate a reference, then select what is referred</a:t>
            </a:r>
          </a:p>
          <a:p>
            <a:pPr lvl="1"/>
            <a:r>
              <a:rPr lang="en-US" dirty="0"/>
              <a:t>Change point type to have different measurement representations</a:t>
            </a:r>
          </a:p>
        </p:txBody>
      </p:sp>
      <p:sp>
        <p:nvSpPr>
          <p:cNvPr id="2" name="Title 1"/>
          <p:cNvSpPr>
            <a:spLocks noGrp="1"/>
          </p:cNvSpPr>
          <p:nvPr>
            <p:ph type="title"/>
          </p:nvPr>
        </p:nvSpPr>
        <p:spPr/>
        <p:txBody>
          <a:bodyPr/>
          <a:lstStyle/>
          <a:p>
            <a:r>
              <a:rPr lang="en-US" dirty="0"/>
              <a:t>Reference </a:t>
            </a:r>
            <a:br>
              <a:rPr lang="en-US" dirty="0"/>
            </a:br>
            <a:r>
              <a:rPr lang="en-US" dirty="0"/>
              <a:t>Implementation</a:t>
            </a:r>
          </a:p>
        </p:txBody>
      </p:sp>
    </p:spTree>
    <p:extLst>
      <p:ext uri="{BB962C8B-B14F-4D97-AF65-F5344CB8AC3E}">
        <p14:creationId xmlns:p14="http://schemas.microsoft.com/office/powerpoint/2010/main" val="3426141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615" y="1825625"/>
            <a:ext cx="5040923" cy="4351338"/>
          </a:xfrm>
        </p:spPr>
        <p:txBody>
          <a:bodyPr>
            <a:normAutofit fontScale="85000" lnSpcReduction="20000"/>
          </a:bodyPr>
          <a:lstStyle/>
          <a:p>
            <a:r>
              <a:rPr lang="en-US" dirty="0"/>
              <a:t>Either </a:t>
            </a:r>
          </a:p>
          <a:p>
            <a:pPr lvl="1"/>
            <a:r>
              <a:rPr lang="en-US" dirty="0"/>
              <a:t>change method type to have an option of being a reference or not (bool) and adding a key that would link with other data sets that required defined refs.</a:t>
            </a:r>
          </a:p>
          <a:p>
            <a:pPr lvl="2"/>
            <a:r>
              <a:rPr lang="en-US" dirty="0"/>
              <a:t>(think this would just make more fluff)</a:t>
            </a:r>
          </a:p>
          <a:p>
            <a:pPr lvl="1"/>
            <a:r>
              <a:rPr lang="en-US" dirty="0">
                <a:solidFill>
                  <a:srgbClr val="FFFF00"/>
                </a:solidFill>
              </a:rPr>
              <a:t>Create DataReport&gt;DataSet&gt;Reference&gt;Temp/Pressure etc. where a single key could be stored, which could indicate a reference, then select what is referred</a:t>
            </a:r>
          </a:p>
          <a:p>
            <a:pPr lvl="1"/>
            <a:r>
              <a:rPr lang="en-US" dirty="0"/>
              <a:t>Change point type to have different measurement representations</a:t>
            </a:r>
          </a:p>
        </p:txBody>
      </p:sp>
      <p:sp>
        <p:nvSpPr>
          <p:cNvPr id="2" name="Title 1"/>
          <p:cNvSpPr>
            <a:spLocks noGrp="1"/>
          </p:cNvSpPr>
          <p:nvPr>
            <p:ph type="title"/>
          </p:nvPr>
        </p:nvSpPr>
        <p:spPr/>
        <p:txBody>
          <a:bodyPr/>
          <a:lstStyle/>
          <a:p>
            <a:r>
              <a:rPr lang="en-US" dirty="0"/>
              <a:t>Reference </a:t>
            </a:r>
            <a:br>
              <a:rPr lang="en-US" dirty="0"/>
            </a:br>
            <a:r>
              <a:rPr lang="en-US" dirty="0"/>
              <a:t>Implementation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923" y="29764"/>
            <a:ext cx="5629999" cy="6847957"/>
          </a:xfrm>
          <a:prstGeom prst="rect">
            <a:avLst/>
          </a:prstGeom>
        </p:spPr>
      </p:pic>
    </p:spTree>
    <p:extLst>
      <p:ext uri="{BB962C8B-B14F-4D97-AF65-F5344CB8AC3E}">
        <p14:creationId xmlns:p14="http://schemas.microsoft.com/office/powerpoint/2010/main" val="275692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544" y="748889"/>
            <a:ext cx="6610350" cy="6038850"/>
          </a:xfrm>
          <a:prstGeom prst="rect">
            <a:avLst/>
          </a:prstGeom>
        </p:spPr>
      </p:pic>
      <p:sp>
        <p:nvSpPr>
          <p:cNvPr id="2" name="Title 1"/>
          <p:cNvSpPr>
            <a:spLocks noGrp="1"/>
          </p:cNvSpPr>
          <p:nvPr>
            <p:ph type="title"/>
          </p:nvPr>
        </p:nvSpPr>
        <p:spPr/>
        <p:txBody>
          <a:bodyPr/>
          <a:lstStyle/>
          <a:p>
            <a:pPr algn="l"/>
            <a:r>
              <a:rPr lang="en-US" dirty="0"/>
              <a:t>Old and New structure</a:t>
            </a:r>
          </a:p>
        </p:txBody>
      </p:sp>
      <p:pic>
        <p:nvPicPr>
          <p:cNvPr id="5" name="Picture 4"/>
          <p:cNvPicPr>
            <a:picLocks noChangeAspect="1"/>
          </p:cNvPicPr>
          <p:nvPr/>
        </p:nvPicPr>
        <p:blipFill>
          <a:blip r:embed="rId3"/>
          <a:stretch>
            <a:fillRect/>
          </a:stretch>
        </p:blipFill>
        <p:spPr>
          <a:xfrm>
            <a:off x="153106" y="2494954"/>
            <a:ext cx="4572575" cy="2593520"/>
          </a:xfrm>
          <a:prstGeom prst="rect">
            <a:avLst/>
          </a:prstGeom>
        </p:spPr>
      </p:pic>
      <p:cxnSp>
        <p:nvCxnSpPr>
          <p:cNvPr id="7" name="Straight Arrow Connector 6"/>
          <p:cNvCxnSpPr/>
          <p:nvPr/>
        </p:nvCxnSpPr>
        <p:spPr>
          <a:xfrm flipV="1">
            <a:off x="3327187" y="1275550"/>
            <a:ext cx="4687260" cy="2051637"/>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096666" y="2182266"/>
            <a:ext cx="4595052" cy="1521438"/>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04350" y="3719072"/>
            <a:ext cx="4579684" cy="76840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p:cNvSpPr/>
          <p:nvPr/>
        </p:nvSpPr>
        <p:spPr>
          <a:xfrm>
            <a:off x="2259106" y="4180114"/>
            <a:ext cx="1329338" cy="560935"/>
          </a:xfrm>
          <a:prstGeom prst="roundRect">
            <a:avLst/>
          </a:prstGeom>
          <a:solidFill>
            <a:srgbClr val="7030A0">
              <a:alpha val="15000"/>
            </a:srgb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p:nvSpPr>
        <p:spPr>
          <a:xfrm>
            <a:off x="7848246" y="2674043"/>
            <a:ext cx="2267557" cy="3104350"/>
          </a:xfrm>
          <a:prstGeom prst="roundRect">
            <a:avLst/>
          </a:prstGeom>
          <a:solidFill>
            <a:srgbClr val="7030A0">
              <a:alpha val="15000"/>
            </a:srgb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p:nvSpPr>
        <p:spPr>
          <a:xfrm>
            <a:off x="7078049" y="6385566"/>
            <a:ext cx="1407975" cy="413741"/>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p:nvSpPr>
        <p:spPr>
          <a:xfrm>
            <a:off x="245200" y="5012347"/>
            <a:ext cx="5013960" cy="1457114"/>
          </a:xfrm>
          <a:prstGeom prst="roundRect">
            <a:avLst/>
          </a:prstGeom>
          <a:solidFill>
            <a:schemeClr val="accent5">
              <a:alpha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chemeClr val="bg1"/>
                </a:solidFill>
              </a:rPr>
              <a:t>Similar citation structure</a:t>
            </a:r>
          </a:p>
          <a:p>
            <a:pPr marL="285750" indent="-285750">
              <a:buFont typeface="Arial" panose="020B0604020202020204" pitchFamily="34" charset="0"/>
              <a:buChar char="•"/>
            </a:pPr>
            <a:r>
              <a:rPr lang="en-US" dirty="0">
                <a:solidFill>
                  <a:schemeClr val="bg1"/>
                </a:solidFill>
              </a:rPr>
              <a:t>Similar compound structure</a:t>
            </a:r>
          </a:p>
          <a:p>
            <a:pPr marL="742950" lvl="1" indent="-285750">
              <a:buFont typeface="Arial" panose="020B0604020202020204" pitchFamily="34" charset="0"/>
              <a:buChar char="•"/>
            </a:pPr>
            <a:r>
              <a:rPr lang="en-US" dirty="0">
                <a:solidFill>
                  <a:schemeClr val="bg1"/>
                </a:solidFill>
              </a:rPr>
              <a:t>Purity information stored in system</a:t>
            </a:r>
          </a:p>
          <a:p>
            <a:pPr marL="285750" indent="-285750">
              <a:buFont typeface="Arial" panose="020B0604020202020204" pitchFamily="34" charset="0"/>
              <a:buChar char="•"/>
            </a:pPr>
            <a:r>
              <a:rPr lang="en-US" dirty="0">
                <a:solidFill>
                  <a:schemeClr val="bg1"/>
                </a:solidFill>
              </a:rPr>
              <a:t>All reaction and mixture data now stored in Phase, Field, System and Dataset.</a:t>
            </a:r>
          </a:p>
        </p:txBody>
      </p:sp>
    </p:spTree>
    <p:extLst>
      <p:ext uri="{BB962C8B-B14F-4D97-AF65-F5344CB8AC3E}">
        <p14:creationId xmlns:p14="http://schemas.microsoft.com/office/powerpoint/2010/main" val="2064303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615" y="1825625"/>
            <a:ext cx="4733443" cy="4351338"/>
          </a:xfrm>
        </p:spPr>
        <p:txBody>
          <a:bodyPr>
            <a:normAutofit/>
          </a:bodyPr>
          <a:lstStyle/>
          <a:p>
            <a:r>
              <a:rPr lang="en-US" dirty="0">
                <a:solidFill>
                  <a:srgbClr val="FFFF00"/>
                </a:solidFill>
              </a:rPr>
              <a:t>Change point type to have different measurement representations</a:t>
            </a:r>
          </a:p>
        </p:txBody>
      </p:sp>
      <p:sp>
        <p:nvSpPr>
          <p:cNvPr id="2" name="Title 1"/>
          <p:cNvSpPr>
            <a:spLocks noGrp="1"/>
          </p:cNvSpPr>
          <p:nvPr>
            <p:ph type="title"/>
          </p:nvPr>
        </p:nvSpPr>
        <p:spPr/>
        <p:txBody>
          <a:bodyPr/>
          <a:lstStyle/>
          <a:p>
            <a:r>
              <a:rPr lang="en-US" dirty="0"/>
              <a:t>Reference Implementation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058" y="1370200"/>
            <a:ext cx="7145942" cy="4258277"/>
          </a:xfrm>
          <a:prstGeom prst="rect">
            <a:avLst/>
          </a:prstGeom>
        </p:spPr>
      </p:pic>
      <p:sp>
        <p:nvSpPr>
          <p:cNvPr id="7" name="TextBox 6"/>
          <p:cNvSpPr txBox="1"/>
          <p:nvPr/>
        </p:nvSpPr>
        <p:spPr>
          <a:xfrm>
            <a:off x="0" y="5850235"/>
            <a:ext cx="603347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Might want a combination of both of these ideas</a:t>
            </a:r>
            <a:r>
              <a:rPr lang="is-IS" dirty="0"/>
              <a:t>….</a:t>
            </a:r>
          </a:p>
          <a:p>
            <a:r>
              <a:rPr lang="en-US" dirty="0"/>
              <a:t>H</a:t>
            </a:r>
            <a:r>
              <a:rPr lang="is-IS" dirty="0"/>
              <a:t>ave the point type point back to the reference information....</a:t>
            </a:r>
          </a:p>
          <a:p>
            <a:r>
              <a:rPr lang="is-IS" dirty="0"/>
              <a:t>though what about when the reference is not constant...</a:t>
            </a:r>
            <a:endParaRPr lang="en-US" dirty="0"/>
          </a:p>
        </p:txBody>
      </p:sp>
    </p:spTree>
    <p:extLst>
      <p:ext uri="{BB962C8B-B14F-4D97-AF65-F5344CB8AC3E}">
        <p14:creationId xmlns:p14="http://schemas.microsoft.com/office/powerpoint/2010/main" val="2564439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br>
              <a:rPr lang="en-US" dirty="0"/>
            </a:br>
            <a:r>
              <a:rPr lang="en-US" dirty="0"/>
              <a:t>Option 1</a:t>
            </a:r>
          </a:p>
        </p:txBody>
      </p:sp>
      <p:sp>
        <p:nvSpPr>
          <p:cNvPr id="7" name="TextBox 6"/>
          <p:cNvSpPr txBox="1"/>
          <p:nvPr/>
        </p:nvSpPr>
        <p:spPr>
          <a:xfrm>
            <a:off x="617417" y="2234097"/>
            <a:ext cx="571304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Might want a combination of both of these ideas</a:t>
            </a:r>
            <a:r>
              <a:rPr lang="is-IS" dirty="0"/>
              <a:t>….</a:t>
            </a:r>
          </a:p>
          <a:p>
            <a:r>
              <a:rPr lang="en-US" dirty="0"/>
              <a:t>H</a:t>
            </a:r>
            <a:r>
              <a:rPr lang="is-IS" dirty="0"/>
              <a:t>ave the point type point back to the reference information....though what about when the reference is not constant...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01" y="94355"/>
            <a:ext cx="5629999" cy="684795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216" y="3797724"/>
            <a:ext cx="4764605" cy="2839235"/>
          </a:xfrm>
          <a:prstGeom prst="rect">
            <a:avLst/>
          </a:prstGeom>
        </p:spPr>
      </p:pic>
      <p:cxnSp>
        <p:nvCxnSpPr>
          <p:cNvPr id="10" name="Elbow Connector 9"/>
          <p:cNvCxnSpPr/>
          <p:nvPr/>
        </p:nvCxnSpPr>
        <p:spPr>
          <a:xfrm flipV="1">
            <a:off x="5572369" y="3587262"/>
            <a:ext cx="4001477" cy="1367692"/>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930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754" y="1825625"/>
            <a:ext cx="2922954" cy="4351338"/>
          </a:xfrm>
        </p:spPr>
        <p:txBody>
          <a:bodyPr>
            <a:normAutofit fontScale="62500" lnSpcReduction="20000"/>
          </a:bodyPr>
          <a:lstStyle/>
          <a:p>
            <a:r>
              <a:rPr lang="en-US" dirty="0"/>
              <a:t>Either </a:t>
            </a:r>
          </a:p>
          <a:p>
            <a:pPr lvl="1"/>
            <a:r>
              <a:rPr lang="en-US" dirty="0"/>
              <a:t>change attribute type to have an option of being a reference or not (bool) and adding a key that would link with other data sets that required defined refs.</a:t>
            </a:r>
          </a:p>
          <a:p>
            <a:pPr lvl="2"/>
            <a:r>
              <a:rPr lang="en-US" dirty="0"/>
              <a:t>(think this would just make more fluff)</a:t>
            </a:r>
          </a:p>
          <a:p>
            <a:pPr lvl="1"/>
            <a:r>
              <a:rPr lang="en-US" dirty="0">
                <a:solidFill>
                  <a:srgbClr val="FFFF00"/>
                </a:solidFill>
              </a:rPr>
              <a:t>Create DataReport&gt;DataSet&gt;Reference&gt;Temp/Pressure etc. where a single key could be stored, which could indicate a reference, then select what is referred</a:t>
            </a:r>
          </a:p>
        </p:txBody>
      </p:sp>
      <p:sp>
        <p:nvSpPr>
          <p:cNvPr id="2" name="Title 1"/>
          <p:cNvSpPr>
            <a:spLocks noGrp="1"/>
          </p:cNvSpPr>
          <p:nvPr>
            <p:ph type="title"/>
          </p:nvPr>
        </p:nvSpPr>
        <p:spPr/>
        <p:txBody>
          <a:bodyPr/>
          <a:lstStyle/>
          <a:p>
            <a:r>
              <a:rPr lang="en-US" dirty="0"/>
              <a:t>Reference </a:t>
            </a:r>
            <a:br>
              <a:rPr lang="en-US" dirty="0"/>
            </a:br>
            <a:r>
              <a:rPr lang="en-US" dirty="0"/>
              <a:t>Option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505" y="0"/>
            <a:ext cx="8951495" cy="6858000"/>
          </a:xfrm>
          <a:prstGeom prst="rect">
            <a:avLst/>
          </a:prstGeom>
        </p:spPr>
      </p:pic>
      <p:sp>
        <p:nvSpPr>
          <p:cNvPr id="6" name="TextBox 5"/>
          <p:cNvSpPr txBox="1"/>
          <p:nvPr/>
        </p:nvSpPr>
        <p:spPr>
          <a:xfrm>
            <a:off x="123607" y="5853797"/>
            <a:ext cx="3116898"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Unsure how to set defaults?</a:t>
            </a:r>
          </a:p>
          <a:p>
            <a:r>
              <a:rPr lang="en-US" dirty="0"/>
              <a:t>(mag field etc. when not given)</a:t>
            </a:r>
          </a:p>
        </p:txBody>
      </p:sp>
      <p:sp>
        <p:nvSpPr>
          <p:cNvPr id="5" name="TextBox 4"/>
          <p:cNvSpPr txBox="1"/>
          <p:nvPr/>
        </p:nvSpPr>
        <p:spPr>
          <a:xfrm>
            <a:off x="10316307" y="5306720"/>
            <a:ext cx="1602154"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Does this need a value?</a:t>
            </a:r>
          </a:p>
        </p:txBody>
      </p:sp>
      <p:sp>
        <p:nvSpPr>
          <p:cNvPr id="7" name="TextBox 6"/>
          <p:cNvSpPr txBox="1"/>
          <p:nvPr/>
        </p:nvSpPr>
        <p:spPr>
          <a:xfrm>
            <a:off x="10226430" y="613581"/>
            <a:ext cx="1602154"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Points to variable table</a:t>
            </a:r>
          </a:p>
        </p:txBody>
      </p:sp>
    </p:spTree>
    <p:extLst>
      <p:ext uri="{BB962C8B-B14F-4D97-AF65-F5344CB8AC3E}">
        <p14:creationId xmlns:p14="http://schemas.microsoft.com/office/powerpoint/2010/main" val="1890292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177" y="0"/>
            <a:ext cx="8094853" cy="6858000"/>
          </a:xfrm>
          <a:prstGeom prst="rect">
            <a:avLst/>
          </a:prstGeom>
        </p:spPr>
      </p:pic>
      <p:sp>
        <p:nvSpPr>
          <p:cNvPr id="2" name="Title 1"/>
          <p:cNvSpPr>
            <a:spLocks noGrp="1"/>
          </p:cNvSpPr>
          <p:nvPr>
            <p:ph type="title"/>
          </p:nvPr>
        </p:nvSpPr>
        <p:spPr/>
        <p:txBody>
          <a:bodyPr/>
          <a:lstStyle/>
          <a:p>
            <a:r>
              <a:rPr lang="en-US" dirty="0"/>
              <a:t>Reference </a:t>
            </a:r>
            <a:br>
              <a:rPr lang="en-US" dirty="0"/>
            </a:br>
            <a:r>
              <a:rPr lang="en-US" dirty="0"/>
              <a:t>Option 3</a:t>
            </a:r>
          </a:p>
        </p:txBody>
      </p:sp>
      <p:sp>
        <p:nvSpPr>
          <p:cNvPr id="6" name="TextBox 5"/>
          <p:cNvSpPr txBox="1"/>
          <p:nvPr/>
        </p:nvSpPr>
        <p:spPr>
          <a:xfrm>
            <a:off x="6291384" y="0"/>
            <a:ext cx="46267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Keyref to Dataset for datapoint</a:t>
            </a:r>
          </a:p>
        </p:txBody>
      </p:sp>
      <p:sp>
        <p:nvSpPr>
          <p:cNvPr id="8" name="TextBox 7"/>
          <p:cNvSpPr txBox="1"/>
          <p:nvPr/>
        </p:nvSpPr>
        <p:spPr>
          <a:xfrm>
            <a:off x="4669692" y="5849815"/>
            <a:ext cx="1973385" cy="91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Keyref to Dataset&gt;Variable for datapoint</a:t>
            </a:r>
          </a:p>
        </p:txBody>
      </p:sp>
      <p:cxnSp>
        <p:nvCxnSpPr>
          <p:cNvPr id="11" name="Straight Arrow Connector 10"/>
          <p:cNvCxnSpPr/>
          <p:nvPr/>
        </p:nvCxnSpPr>
        <p:spPr>
          <a:xfrm flipV="1">
            <a:off x="6650892" y="6150708"/>
            <a:ext cx="4478216" cy="15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22615" y="3649784"/>
            <a:ext cx="197338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Actual reference data</a:t>
            </a:r>
          </a:p>
        </p:txBody>
      </p:sp>
      <p:cxnSp>
        <p:nvCxnSpPr>
          <p:cNvPr id="14" name="Straight Arrow Connector 13"/>
          <p:cNvCxnSpPr>
            <a:stCxn id="12" idx="3"/>
          </p:cNvCxnSpPr>
          <p:nvPr/>
        </p:nvCxnSpPr>
        <p:spPr>
          <a:xfrm flipV="1">
            <a:off x="6096000" y="3040185"/>
            <a:ext cx="4134338" cy="93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182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Option 2: add to dataset</a:t>
            </a:r>
          </a:p>
        </p:txBody>
      </p:sp>
      <p:sp>
        <p:nvSpPr>
          <p:cNvPr id="2" name="Title 1"/>
          <p:cNvSpPr>
            <a:spLocks noGrp="1"/>
          </p:cNvSpPr>
          <p:nvPr>
            <p:ph type="title"/>
          </p:nvPr>
        </p:nvSpPr>
        <p:spPr/>
        <p:txBody>
          <a:bodyPr/>
          <a:lstStyle/>
          <a:p>
            <a:r>
              <a:rPr lang="en-US" dirty="0"/>
              <a:t>Crucible/atmosphere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925" y="0"/>
            <a:ext cx="4751075" cy="6858000"/>
          </a:xfrm>
          <a:prstGeom prst="rect">
            <a:avLst/>
          </a:prstGeom>
        </p:spPr>
      </p:pic>
      <p:sp>
        <p:nvSpPr>
          <p:cNvPr id="7" name="TextBox 6"/>
          <p:cNvSpPr txBox="1"/>
          <p:nvPr/>
        </p:nvSpPr>
        <p:spPr>
          <a:xfrm>
            <a:off x="1414585" y="3094892"/>
            <a:ext cx="682495" cy="369332"/>
          </a:xfrm>
          <a:prstGeom prst="rect">
            <a:avLst/>
          </a:prstGeom>
          <a:noFill/>
        </p:spPr>
        <p:txBody>
          <a:bodyPr wrap="none" rtlCol="0">
            <a:spAutoFit/>
          </a:bodyPr>
          <a:lstStyle/>
          <a:p>
            <a:r>
              <a:rPr lang="en-US" dirty="0"/>
              <a:t>Now:</a:t>
            </a:r>
          </a:p>
        </p:txBody>
      </p:sp>
      <p:sp>
        <p:nvSpPr>
          <p:cNvPr id="8" name="TextBox 7"/>
          <p:cNvSpPr txBox="1"/>
          <p:nvPr/>
        </p:nvSpPr>
        <p:spPr>
          <a:xfrm>
            <a:off x="728881" y="5378911"/>
            <a:ext cx="2253630" cy="369332"/>
          </a:xfrm>
          <a:prstGeom prst="rect">
            <a:avLst/>
          </a:prstGeom>
          <a:noFill/>
        </p:spPr>
        <p:txBody>
          <a:bodyPr wrap="none" rtlCol="0">
            <a:spAutoFit/>
          </a:bodyPr>
          <a:lstStyle/>
          <a:p>
            <a:r>
              <a:rPr lang="en-US" dirty="0"/>
              <a:t>Possible Modification:</a:t>
            </a:r>
          </a:p>
        </p:txBody>
      </p:sp>
    </p:spTree>
    <p:extLst>
      <p:ext uri="{BB962C8B-B14F-4D97-AF65-F5344CB8AC3E}">
        <p14:creationId xmlns:p14="http://schemas.microsoft.com/office/powerpoint/2010/main" val="527496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Option 1: add to Point</a:t>
            </a:r>
          </a:p>
        </p:txBody>
      </p:sp>
      <p:sp>
        <p:nvSpPr>
          <p:cNvPr id="2" name="Title 1"/>
          <p:cNvSpPr>
            <a:spLocks noGrp="1"/>
          </p:cNvSpPr>
          <p:nvPr>
            <p:ph type="title"/>
          </p:nvPr>
        </p:nvSpPr>
        <p:spPr/>
        <p:txBody>
          <a:bodyPr/>
          <a:lstStyle/>
          <a:p>
            <a:r>
              <a:rPr lang="en-US" dirty="0"/>
              <a:t>Crucible/atmosphere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925" y="0"/>
            <a:ext cx="4751075"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511" y="2399323"/>
            <a:ext cx="4183135" cy="17193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693" y="4392246"/>
            <a:ext cx="3892953" cy="2342662"/>
          </a:xfrm>
          <a:prstGeom prst="rect">
            <a:avLst/>
          </a:prstGeom>
        </p:spPr>
      </p:pic>
      <p:sp>
        <p:nvSpPr>
          <p:cNvPr id="7" name="TextBox 6"/>
          <p:cNvSpPr txBox="1"/>
          <p:nvPr/>
        </p:nvSpPr>
        <p:spPr>
          <a:xfrm>
            <a:off x="1414585" y="3094892"/>
            <a:ext cx="682495" cy="369332"/>
          </a:xfrm>
          <a:prstGeom prst="rect">
            <a:avLst/>
          </a:prstGeom>
          <a:noFill/>
        </p:spPr>
        <p:txBody>
          <a:bodyPr wrap="none" rtlCol="0">
            <a:spAutoFit/>
          </a:bodyPr>
          <a:lstStyle/>
          <a:p>
            <a:r>
              <a:rPr lang="en-US" dirty="0"/>
              <a:t>Now:</a:t>
            </a:r>
          </a:p>
        </p:txBody>
      </p:sp>
      <p:sp>
        <p:nvSpPr>
          <p:cNvPr id="8" name="TextBox 7"/>
          <p:cNvSpPr txBox="1"/>
          <p:nvPr/>
        </p:nvSpPr>
        <p:spPr>
          <a:xfrm>
            <a:off x="728881" y="5378911"/>
            <a:ext cx="2253630" cy="369332"/>
          </a:xfrm>
          <a:prstGeom prst="rect">
            <a:avLst/>
          </a:prstGeom>
          <a:noFill/>
        </p:spPr>
        <p:txBody>
          <a:bodyPr wrap="none" rtlCol="0">
            <a:spAutoFit/>
          </a:bodyPr>
          <a:lstStyle/>
          <a:p>
            <a:r>
              <a:rPr lang="en-US" dirty="0"/>
              <a:t>Possible Modification:</a:t>
            </a:r>
          </a:p>
        </p:txBody>
      </p:sp>
    </p:spTree>
    <p:extLst>
      <p:ext uri="{BB962C8B-B14F-4D97-AF65-F5344CB8AC3E}">
        <p14:creationId xmlns:p14="http://schemas.microsoft.com/office/powerpoint/2010/main" val="263325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US" dirty="0"/>
              <a:t>Need to rework organization of properties in subsets</a:t>
            </a:r>
          </a:p>
          <a:p>
            <a:r>
              <a:rPr lang="en-US" dirty="0"/>
              <a:t>Need to add crucible/atmosphere during experiment</a:t>
            </a:r>
          </a:p>
          <a:p>
            <a:r>
              <a:rPr lang="en-US" dirty="0"/>
              <a:t>Think I have zero phase field represented</a:t>
            </a:r>
          </a:p>
          <a:p>
            <a:r>
              <a:rPr lang="en-US" dirty="0"/>
              <a:t>Might have to rethink some properties done prior before to zero phase field, normal melting point etc. otherwise they could be defined in multiple ways rather than one way.</a:t>
            </a:r>
          </a:p>
          <a:p>
            <a:r>
              <a:rPr lang="en-US" dirty="0"/>
              <a:t>Need to talk to Andrei</a:t>
            </a:r>
          </a:p>
          <a:p>
            <a:r>
              <a:rPr lang="en-US" dirty="0"/>
              <a:t>Reference could possibly be stored as a constant variable</a:t>
            </a:r>
            <a:r>
              <a:rPr lang="is-IS" dirty="0"/>
              <a:t>…</a:t>
            </a:r>
          </a:p>
          <a:p>
            <a:r>
              <a:rPr lang="is-IS" dirty="0"/>
              <a:t>Missing </a:t>
            </a:r>
            <a:r>
              <a:rPr lang="is-IS" dirty="0">
                <a:solidFill>
                  <a:srgbClr val="92D050"/>
                </a:solidFill>
              </a:rPr>
              <a:t>Single Crystal </a:t>
            </a:r>
            <a:r>
              <a:rPr lang="is-IS" dirty="0"/>
              <a:t>identification</a:t>
            </a:r>
            <a:r>
              <a:rPr lang="en-US" dirty="0"/>
              <a:t>—</a:t>
            </a:r>
            <a:r>
              <a:rPr lang="is-IS" dirty="0"/>
              <a:t>in Chimad in materialForm</a:t>
            </a:r>
          </a:p>
          <a:p>
            <a:r>
              <a:rPr lang="is-IS" dirty="0"/>
              <a:t>Missing </a:t>
            </a:r>
            <a:r>
              <a:rPr lang="is-IS" dirty="0">
                <a:solidFill>
                  <a:srgbClr val="92D050"/>
                </a:solidFill>
              </a:rPr>
              <a:t>wykoffSequence anything</a:t>
            </a:r>
            <a:r>
              <a:rPr lang="en-US" dirty="0"/>
              <a:t>—</a:t>
            </a:r>
            <a:r>
              <a:rPr lang="is-IS" dirty="0"/>
              <a:t>in chimad</a:t>
            </a:r>
          </a:p>
          <a:p>
            <a:r>
              <a:rPr lang="is-IS" dirty="0"/>
              <a:t>Missing Specimen </a:t>
            </a:r>
            <a:r>
              <a:rPr lang="is-IS" dirty="0">
                <a:solidFill>
                  <a:srgbClr val="92D050"/>
                </a:solidFill>
              </a:rPr>
              <a:t>Sample Geometry </a:t>
            </a:r>
            <a:r>
              <a:rPr lang="is-IS" dirty="0"/>
              <a:t>field (material name, geometry, in chimad</a:t>
            </a:r>
          </a:p>
          <a:p>
            <a:r>
              <a:rPr lang="is-IS" dirty="0"/>
              <a:t>Add </a:t>
            </a:r>
            <a:r>
              <a:rPr lang="is-IS" dirty="0">
                <a:solidFill>
                  <a:srgbClr val="92D050"/>
                </a:solidFill>
              </a:rPr>
              <a:t>Reported Grain size</a:t>
            </a:r>
            <a:r>
              <a:rPr lang="is-IS" dirty="0"/>
              <a:t> to specimen sample?</a:t>
            </a:r>
          </a:p>
          <a:p>
            <a:endParaRPr lang="en-US" dirty="0"/>
          </a:p>
        </p:txBody>
      </p:sp>
      <p:sp>
        <p:nvSpPr>
          <p:cNvPr id="5" name="Title 4"/>
          <p:cNvSpPr>
            <a:spLocks noGrp="1"/>
          </p:cNvSpPr>
          <p:nvPr>
            <p:ph type="title"/>
          </p:nvPr>
        </p:nvSpPr>
        <p:spPr/>
        <p:txBody>
          <a:bodyPr/>
          <a:lstStyle/>
          <a:p>
            <a:r>
              <a:rPr lang="en-US" dirty="0"/>
              <a:t>Thoughts</a:t>
            </a:r>
            <a:br>
              <a:rPr lang="en-US" dirty="0"/>
            </a:br>
            <a:r>
              <a:rPr lang="en-US" dirty="0"/>
              <a:t>July 25, 2016</a:t>
            </a:r>
          </a:p>
        </p:txBody>
      </p:sp>
    </p:spTree>
    <p:extLst>
      <p:ext uri="{BB962C8B-B14F-4D97-AF65-F5344CB8AC3E}">
        <p14:creationId xmlns:p14="http://schemas.microsoft.com/office/powerpoint/2010/main" val="1088779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343400" cy="4351338"/>
          </a:xfrm>
        </p:spPr>
        <p:txBody>
          <a:bodyPr>
            <a:normAutofit lnSpcReduction="10000"/>
          </a:bodyPr>
          <a:lstStyle/>
          <a:p>
            <a:r>
              <a:rPr lang="en-US" dirty="0"/>
              <a:t>Not really using any of our base</a:t>
            </a:r>
            <a:r>
              <a:rPr lang="is-IS" dirty="0"/>
              <a:t>….</a:t>
            </a:r>
          </a:p>
          <a:p>
            <a:pPr lvl="1"/>
            <a:r>
              <a:rPr lang="en-US" dirty="0"/>
              <a:t>No camel case</a:t>
            </a:r>
          </a:p>
          <a:p>
            <a:pPr lvl="1"/>
            <a:r>
              <a:rPr lang="en-US" dirty="0"/>
              <a:t>Apparently we are missing some things they want</a:t>
            </a:r>
          </a:p>
          <a:p>
            <a:pPr lvl="2"/>
            <a:r>
              <a:rPr lang="en-US" dirty="0"/>
              <a:t>Instrument ID</a:t>
            </a:r>
            <a:endParaRPr lang="is-IS" dirty="0"/>
          </a:p>
          <a:p>
            <a:pPr lvl="1"/>
            <a:r>
              <a:rPr lang="is-IS" dirty="0"/>
              <a:t>Things they have made:</a:t>
            </a:r>
          </a:p>
          <a:p>
            <a:pPr lvl="2"/>
            <a:r>
              <a:rPr lang="is-IS" dirty="0"/>
              <a:t> SpaceGroup type</a:t>
            </a:r>
          </a:p>
          <a:p>
            <a:pPr lvl="2"/>
            <a:r>
              <a:rPr lang="en-US" dirty="0"/>
              <a:t>W</a:t>
            </a:r>
            <a:r>
              <a:rPr lang="is-IS" dirty="0"/>
              <a:t>yckoffSequence (ours is blank)</a:t>
            </a:r>
          </a:p>
          <a:p>
            <a:pPr lvl="2"/>
            <a:endParaRPr lang="en-US" dirty="0"/>
          </a:p>
        </p:txBody>
      </p:sp>
      <p:sp>
        <p:nvSpPr>
          <p:cNvPr id="2" name="Title 1"/>
          <p:cNvSpPr>
            <a:spLocks noGrp="1"/>
          </p:cNvSpPr>
          <p:nvPr>
            <p:ph type="title"/>
          </p:nvPr>
        </p:nvSpPr>
        <p:spPr/>
        <p:txBody>
          <a:bodyPr/>
          <a:lstStyle/>
          <a:p>
            <a:r>
              <a:rPr lang="en-US" dirty="0"/>
              <a:t>Notes from CHiMAD	</a:t>
            </a:r>
          </a:p>
        </p:txBody>
      </p:sp>
      <p:pic>
        <p:nvPicPr>
          <p:cNvPr id="4" name="Picture 3"/>
          <p:cNvPicPr>
            <a:picLocks noChangeAspect="1"/>
          </p:cNvPicPr>
          <p:nvPr/>
        </p:nvPicPr>
        <p:blipFill>
          <a:blip r:embed="rId2"/>
          <a:stretch>
            <a:fillRect/>
          </a:stretch>
        </p:blipFill>
        <p:spPr>
          <a:xfrm>
            <a:off x="6356555" y="2431042"/>
            <a:ext cx="5600006" cy="3190417"/>
          </a:xfrm>
          <a:prstGeom prst="rect">
            <a:avLst/>
          </a:prstGeom>
        </p:spPr>
      </p:pic>
    </p:spTree>
    <p:extLst>
      <p:ext uri="{BB962C8B-B14F-4D97-AF65-F5344CB8AC3E}">
        <p14:creationId xmlns:p14="http://schemas.microsoft.com/office/powerpoint/2010/main" val="3918803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343400" cy="4351338"/>
          </a:xfrm>
        </p:spPr>
        <p:txBody>
          <a:bodyPr>
            <a:normAutofit lnSpcReduction="10000"/>
          </a:bodyPr>
          <a:lstStyle/>
          <a:p>
            <a:r>
              <a:rPr lang="en-US" dirty="0"/>
              <a:t>Not really using any of our base</a:t>
            </a:r>
            <a:r>
              <a:rPr lang="is-IS" dirty="0"/>
              <a:t>….</a:t>
            </a:r>
          </a:p>
          <a:p>
            <a:pPr lvl="1"/>
            <a:r>
              <a:rPr lang="en-US" dirty="0"/>
              <a:t>No camel case</a:t>
            </a:r>
          </a:p>
          <a:p>
            <a:pPr lvl="1"/>
            <a:r>
              <a:rPr lang="en-US" dirty="0"/>
              <a:t>Apparently we are missing some things they want</a:t>
            </a:r>
          </a:p>
          <a:p>
            <a:pPr lvl="2"/>
            <a:r>
              <a:rPr lang="en-US" dirty="0"/>
              <a:t>Instrument ID</a:t>
            </a:r>
            <a:endParaRPr lang="is-IS" dirty="0"/>
          </a:p>
          <a:p>
            <a:pPr lvl="1"/>
            <a:r>
              <a:rPr lang="is-IS" dirty="0"/>
              <a:t>Things they have made:</a:t>
            </a:r>
          </a:p>
          <a:p>
            <a:pPr lvl="2"/>
            <a:r>
              <a:rPr lang="is-IS" dirty="0"/>
              <a:t> SpaceGroup type</a:t>
            </a:r>
          </a:p>
          <a:p>
            <a:pPr lvl="2"/>
            <a:r>
              <a:rPr lang="en-US" dirty="0"/>
              <a:t>W</a:t>
            </a:r>
            <a:r>
              <a:rPr lang="is-IS" dirty="0"/>
              <a:t>yckoffSequence (ours is blank)</a:t>
            </a:r>
          </a:p>
          <a:p>
            <a:pPr lvl="2"/>
            <a:endParaRPr lang="en-US" dirty="0"/>
          </a:p>
        </p:txBody>
      </p:sp>
      <p:sp>
        <p:nvSpPr>
          <p:cNvPr id="2" name="Title 1"/>
          <p:cNvSpPr>
            <a:spLocks noGrp="1"/>
          </p:cNvSpPr>
          <p:nvPr>
            <p:ph type="title"/>
          </p:nvPr>
        </p:nvSpPr>
        <p:spPr/>
        <p:txBody>
          <a:bodyPr/>
          <a:lstStyle/>
          <a:p>
            <a:r>
              <a:rPr lang="en-US" dirty="0"/>
              <a:t>Notes from CHiMAD	</a:t>
            </a:r>
          </a:p>
        </p:txBody>
      </p:sp>
      <p:pic>
        <p:nvPicPr>
          <p:cNvPr id="4" name="Picture 3"/>
          <p:cNvPicPr>
            <a:picLocks noChangeAspect="1"/>
          </p:cNvPicPr>
          <p:nvPr/>
        </p:nvPicPr>
        <p:blipFill>
          <a:blip r:embed="rId2"/>
          <a:stretch>
            <a:fillRect/>
          </a:stretch>
        </p:blipFill>
        <p:spPr>
          <a:xfrm>
            <a:off x="5697794" y="1027906"/>
            <a:ext cx="6346092" cy="5339569"/>
          </a:xfrm>
          <a:prstGeom prst="rect">
            <a:avLst/>
          </a:prstGeom>
        </p:spPr>
      </p:pic>
    </p:spTree>
    <p:extLst>
      <p:ext uri="{BB962C8B-B14F-4D97-AF65-F5344CB8AC3E}">
        <p14:creationId xmlns:p14="http://schemas.microsoft.com/office/powerpoint/2010/main" val="946013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3163277" cy="4351338"/>
          </a:xfrm>
        </p:spPr>
        <p:txBody>
          <a:bodyPr/>
          <a:lstStyle/>
          <a:p>
            <a:r>
              <a:rPr lang="en-US" dirty="0"/>
              <a:t>Accounts for calibration data</a:t>
            </a:r>
            <a:endParaRPr lang="is-IS" dirty="0"/>
          </a:p>
          <a:p>
            <a:pPr lvl="2"/>
            <a:endParaRPr lang="en-US" dirty="0"/>
          </a:p>
        </p:txBody>
      </p:sp>
      <p:sp>
        <p:nvSpPr>
          <p:cNvPr id="2" name="Title 1"/>
          <p:cNvSpPr>
            <a:spLocks noGrp="1"/>
          </p:cNvSpPr>
          <p:nvPr>
            <p:ph type="title"/>
          </p:nvPr>
        </p:nvSpPr>
        <p:spPr/>
        <p:txBody>
          <a:bodyPr/>
          <a:lstStyle/>
          <a:p>
            <a:r>
              <a:rPr lang="en-US" dirty="0"/>
              <a:t>Notes from CHiMAD	</a:t>
            </a:r>
          </a:p>
        </p:txBody>
      </p:sp>
      <p:pic>
        <p:nvPicPr>
          <p:cNvPr id="4" name="Picture 3"/>
          <p:cNvPicPr>
            <a:picLocks noChangeAspect="1"/>
          </p:cNvPicPr>
          <p:nvPr/>
        </p:nvPicPr>
        <p:blipFill>
          <a:blip r:embed="rId2"/>
          <a:stretch>
            <a:fillRect/>
          </a:stretch>
        </p:blipFill>
        <p:spPr>
          <a:xfrm>
            <a:off x="5043963" y="1594970"/>
            <a:ext cx="7030901" cy="4758938"/>
          </a:xfrm>
          <a:prstGeom prst="rect">
            <a:avLst/>
          </a:prstGeom>
        </p:spPr>
      </p:pic>
    </p:spTree>
    <p:extLst>
      <p:ext uri="{BB962C8B-B14F-4D97-AF65-F5344CB8AC3E}">
        <p14:creationId xmlns:p14="http://schemas.microsoft.com/office/powerpoint/2010/main" val="177731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Old and New citation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965" t="53191"/>
          <a:stretch/>
        </p:blipFill>
        <p:spPr>
          <a:xfrm>
            <a:off x="3481444" y="789962"/>
            <a:ext cx="2348601" cy="4786507"/>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46644"/>
          <a:stretch/>
        </p:blipFill>
        <p:spPr>
          <a:xfrm>
            <a:off x="291169" y="770233"/>
            <a:ext cx="2981560" cy="471232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57342"/>
          <a:stretch/>
        </p:blipFill>
        <p:spPr>
          <a:xfrm>
            <a:off x="8135018" y="2986616"/>
            <a:ext cx="3813125" cy="387138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43081"/>
          <a:stretch/>
        </p:blipFill>
        <p:spPr>
          <a:xfrm>
            <a:off x="6183615" y="534287"/>
            <a:ext cx="3302297" cy="4473629"/>
          </a:xfrm>
          <a:prstGeom prst="rect">
            <a:avLst/>
          </a:prstGeom>
        </p:spPr>
      </p:pic>
      <p:sp>
        <p:nvSpPr>
          <p:cNvPr id="8" name="Rectangle: Rounded Corners 7"/>
          <p:cNvSpPr/>
          <p:nvPr/>
        </p:nvSpPr>
        <p:spPr>
          <a:xfrm>
            <a:off x="10211300" y="5202091"/>
            <a:ext cx="921191" cy="62649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p:nvSpPr>
        <p:spPr>
          <a:xfrm>
            <a:off x="10211300" y="6027876"/>
            <a:ext cx="921191" cy="22564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p:nvSpPr>
        <p:spPr>
          <a:xfrm>
            <a:off x="7136411" y="693876"/>
            <a:ext cx="629186" cy="22564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p:nvSpPr>
        <p:spPr>
          <a:xfrm>
            <a:off x="10042709" y="3105609"/>
            <a:ext cx="629186" cy="169532"/>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p:nvSpPr>
        <p:spPr>
          <a:xfrm>
            <a:off x="9697251" y="4464424"/>
            <a:ext cx="1740064" cy="538378"/>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5985862" y="534287"/>
            <a:ext cx="0" cy="5943353"/>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 name="Rectangle: Rounded Corners 14"/>
          <p:cNvSpPr/>
          <p:nvPr/>
        </p:nvSpPr>
        <p:spPr>
          <a:xfrm>
            <a:off x="245199" y="5248196"/>
            <a:ext cx="5248885" cy="1234277"/>
          </a:xfrm>
          <a:prstGeom prst="roundRect">
            <a:avLst/>
          </a:prstGeom>
          <a:solidFill>
            <a:schemeClr val="accent5">
              <a:alpha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dirty="0">
                <a:solidFill>
                  <a:schemeClr val="bg1"/>
                </a:solidFill>
              </a:rPr>
              <a:t>Key ref now useable</a:t>
            </a:r>
          </a:p>
          <a:p>
            <a:r>
              <a:rPr lang="en-US" dirty="0">
                <a:solidFill>
                  <a:schemeClr val="bg1"/>
                </a:solidFill>
              </a:rPr>
              <a:t>URL is defined as AnyURI type</a:t>
            </a:r>
          </a:p>
          <a:p>
            <a:r>
              <a:rPr lang="en-US" dirty="0">
                <a:solidFill>
                  <a:schemeClr val="bg1"/>
                </a:solidFill>
              </a:rPr>
              <a:t>Original Documents for translations can be input</a:t>
            </a:r>
          </a:p>
          <a:p>
            <a:r>
              <a:rPr lang="en-US" dirty="0">
                <a:solidFill>
                  <a:schemeClr val="bg1"/>
                </a:solidFill>
              </a:rPr>
              <a:t>Specific attributes for thesis, journal, report, etc.</a:t>
            </a:r>
          </a:p>
        </p:txBody>
      </p:sp>
    </p:spTree>
    <p:extLst>
      <p:ext uri="{BB962C8B-B14F-4D97-AF65-F5344CB8AC3E}">
        <p14:creationId xmlns:p14="http://schemas.microsoft.com/office/powerpoint/2010/main" val="399183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343400" cy="4351338"/>
          </a:xfrm>
        </p:spPr>
        <p:txBody>
          <a:bodyPr/>
          <a:lstStyle/>
          <a:p>
            <a:r>
              <a:rPr lang="en-US" dirty="0"/>
              <a:t>Don’t understand why they have so many measurementss for thermal analysis</a:t>
            </a:r>
            <a:r>
              <a:rPr lang="is-IS" dirty="0"/>
              <a:t>…. (and that it is a series, not a choice) also not accounting for cooling rate.</a:t>
            </a:r>
          </a:p>
          <a:p>
            <a:r>
              <a:rPr lang="en-US" dirty="0"/>
              <a:t>Types for units</a:t>
            </a:r>
            <a:r>
              <a:rPr lang="is-IS" dirty="0"/>
              <a:t>….</a:t>
            </a:r>
          </a:p>
          <a:p>
            <a:pPr lvl="2"/>
            <a:endParaRPr lang="en-US" dirty="0"/>
          </a:p>
        </p:txBody>
      </p:sp>
      <p:sp>
        <p:nvSpPr>
          <p:cNvPr id="2" name="Title 1"/>
          <p:cNvSpPr>
            <a:spLocks noGrp="1"/>
          </p:cNvSpPr>
          <p:nvPr>
            <p:ph type="title"/>
          </p:nvPr>
        </p:nvSpPr>
        <p:spPr/>
        <p:txBody>
          <a:bodyPr/>
          <a:lstStyle/>
          <a:p>
            <a:r>
              <a:rPr lang="en-US" dirty="0"/>
              <a:t>Notes from CHiMAD	</a:t>
            </a:r>
          </a:p>
        </p:txBody>
      </p:sp>
      <p:pic>
        <p:nvPicPr>
          <p:cNvPr id="5" name="Picture 4"/>
          <p:cNvPicPr>
            <a:picLocks noChangeAspect="1"/>
          </p:cNvPicPr>
          <p:nvPr/>
        </p:nvPicPr>
        <p:blipFill>
          <a:blip r:embed="rId2"/>
          <a:stretch>
            <a:fillRect/>
          </a:stretch>
        </p:blipFill>
        <p:spPr>
          <a:xfrm>
            <a:off x="5525891" y="365125"/>
            <a:ext cx="6547039" cy="6060831"/>
          </a:xfrm>
          <a:prstGeom prst="rect">
            <a:avLst/>
          </a:prstGeom>
        </p:spPr>
      </p:pic>
    </p:spTree>
    <p:extLst>
      <p:ext uri="{BB962C8B-B14F-4D97-AF65-F5344CB8AC3E}">
        <p14:creationId xmlns:p14="http://schemas.microsoft.com/office/powerpoint/2010/main" val="33357042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Camel case for all values (onlyCapitalizeSecondWordAndBeyond)</a:t>
            </a:r>
          </a:p>
          <a:p>
            <a:r>
              <a:rPr lang="en-US" dirty="0"/>
              <a:t>Limited number of free entry</a:t>
            </a:r>
          </a:p>
        </p:txBody>
      </p:sp>
      <p:sp>
        <p:nvSpPr>
          <p:cNvPr id="2" name="Title 1"/>
          <p:cNvSpPr>
            <a:spLocks noGrp="1"/>
          </p:cNvSpPr>
          <p:nvPr>
            <p:ph type="title"/>
          </p:nvPr>
        </p:nvSpPr>
        <p:spPr>
          <a:xfrm>
            <a:off x="838200" y="380756"/>
            <a:ext cx="10515600" cy="1325563"/>
          </a:xfrm>
        </p:spPr>
        <p:txBody>
          <a:bodyPr/>
          <a:lstStyle/>
          <a:p>
            <a:r>
              <a:rPr lang="en-US" dirty="0"/>
              <a:t>ThermoML</a:t>
            </a:r>
          </a:p>
        </p:txBody>
      </p:sp>
    </p:spTree>
    <p:extLst>
      <p:ext uri="{BB962C8B-B14F-4D97-AF65-F5344CB8AC3E}">
        <p14:creationId xmlns:p14="http://schemas.microsoft.com/office/powerpoint/2010/main" val="693657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ThermoML</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1965" t="53191"/>
          <a:stretch/>
        </p:blipFill>
        <p:spPr>
          <a:xfrm>
            <a:off x="9239448" y="531633"/>
            <a:ext cx="2825162" cy="5757749"/>
          </a:xfrm>
          <a:prstGeom prst="rect">
            <a:avLst/>
          </a:prstGeom>
        </p:spPr>
      </p:pic>
      <p:pic>
        <p:nvPicPr>
          <p:cNvPr id="5" name="Picture 4"/>
          <p:cNvPicPr>
            <a:picLocks noChangeAspect="1"/>
          </p:cNvPicPr>
          <p:nvPr/>
        </p:nvPicPr>
        <p:blipFill>
          <a:blip r:embed="rId3"/>
          <a:stretch>
            <a:fillRect/>
          </a:stretch>
        </p:blipFill>
        <p:spPr>
          <a:xfrm>
            <a:off x="340259" y="5418300"/>
            <a:ext cx="3105150" cy="1095375"/>
          </a:xfrm>
          <a:prstGeom prst="rect">
            <a:avLst/>
          </a:prstGeom>
        </p:spPr>
      </p:pic>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b="46644"/>
          <a:stretch/>
        </p:blipFill>
        <p:spPr>
          <a:xfrm>
            <a:off x="4926543" y="149839"/>
            <a:ext cx="4244352" cy="6708161"/>
          </a:xfrm>
          <a:prstGeom prst="rect">
            <a:avLst/>
          </a:prstGeom>
        </p:spPr>
      </p:pic>
      <p:pic>
        <p:nvPicPr>
          <p:cNvPr id="4" name="Picture 3"/>
          <p:cNvPicPr>
            <a:picLocks noChangeAspect="1"/>
          </p:cNvPicPr>
          <p:nvPr/>
        </p:nvPicPr>
        <p:blipFill>
          <a:blip r:embed="rId4"/>
          <a:stretch>
            <a:fillRect/>
          </a:stretch>
        </p:blipFill>
        <p:spPr>
          <a:xfrm>
            <a:off x="153106" y="1508754"/>
            <a:ext cx="5457825" cy="3095625"/>
          </a:xfrm>
          <a:prstGeom prst="rect">
            <a:avLst/>
          </a:prstGeom>
        </p:spPr>
      </p:pic>
    </p:spTree>
    <p:extLst>
      <p:ext uri="{BB962C8B-B14F-4D97-AF65-F5344CB8AC3E}">
        <p14:creationId xmlns:p14="http://schemas.microsoft.com/office/powerpoint/2010/main" val="646394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5325" y="2459358"/>
            <a:ext cx="3717856" cy="24283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618" y="1027906"/>
            <a:ext cx="4229217" cy="5507996"/>
          </a:xfrm>
          <a:prstGeom prst="rect">
            <a:avLst/>
          </a:prstGeom>
        </p:spPr>
      </p:pic>
      <p:sp>
        <p:nvSpPr>
          <p:cNvPr id="2" name="Title 1"/>
          <p:cNvSpPr>
            <a:spLocks noGrp="1"/>
          </p:cNvSpPr>
          <p:nvPr>
            <p:ph type="title"/>
          </p:nvPr>
        </p:nvSpPr>
        <p:spPr/>
        <p:txBody>
          <a:bodyPr/>
          <a:lstStyle/>
          <a:p>
            <a:r>
              <a:rPr lang="en-US" dirty="0"/>
              <a:t>Old ThermoML</a:t>
            </a:r>
          </a:p>
        </p:txBody>
      </p:sp>
    </p:spTree>
    <p:extLst>
      <p:ext uri="{BB962C8B-B14F-4D97-AF65-F5344CB8AC3E}">
        <p14:creationId xmlns:p14="http://schemas.microsoft.com/office/powerpoint/2010/main" val="1907092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a:t>
            </a:r>
            <a:br>
              <a:rPr lang="en-US" dirty="0"/>
            </a:br>
            <a:r>
              <a:rPr lang="en-US" dirty="0"/>
              <a:t>System</a:t>
            </a:r>
          </a:p>
        </p:txBody>
      </p:sp>
      <p:sp>
        <p:nvSpPr>
          <p:cNvPr id="4" name="Text Placeholder 3"/>
          <p:cNvSpPr>
            <a:spLocks noGrp="1"/>
          </p:cNvSpPr>
          <p:nvPr>
            <p:ph type="body" sz="half" idx="2"/>
          </p:nvPr>
        </p:nvSpPr>
        <p:spPr>
          <a:xfrm>
            <a:off x="76200" y="2057399"/>
            <a:ext cx="4695825" cy="4682067"/>
          </a:xfrm>
        </p:spPr>
        <p:txBody>
          <a:bodyPr>
            <a:normAutofit/>
          </a:bodyPr>
          <a:lstStyle/>
          <a:p>
            <a:r>
              <a:rPr lang="en-US" dirty="0"/>
              <a:t>4 components</a:t>
            </a:r>
          </a:p>
          <a:p>
            <a:pPr marL="342900" indent="-342900">
              <a:buFont typeface="+mj-lt"/>
              <a:buAutoNum type="arabicPeriod"/>
            </a:pPr>
            <a:r>
              <a:rPr lang="en-US" dirty="0"/>
              <a:t>Sample description</a:t>
            </a:r>
            <a:br>
              <a:rPr lang="en-US" dirty="0"/>
            </a:br>
            <a:r>
              <a:rPr lang="en-US" dirty="0"/>
              <a:t>-</a:t>
            </a:r>
            <a:r>
              <a:rPr lang="en-US" dirty="0">
                <a:solidFill>
                  <a:srgbClr val="FFC000"/>
                </a:solidFill>
              </a:rPr>
              <a:t>keyref</a:t>
            </a:r>
            <a:r>
              <a:rPr lang="en-US" dirty="0"/>
              <a:t> for Material ID</a:t>
            </a:r>
            <a:br>
              <a:rPr lang="en-US" dirty="0"/>
            </a:br>
            <a:r>
              <a:rPr lang="en-US" dirty="0"/>
              <a:t>-</a:t>
            </a:r>
            <a:r>
              <a:rPr lang="en-US" dirty="0">
                <a:solidFill>
                  <a:srgbClr val="FFC000"/>
                </a:solidFill>
              </a:rPr>
              <a:t>keyref</a:t>
            </a:r>
            <a:r>
              <a:rPr lang="en-US" dirty="0"/>
              <a:t> for system Material ID</a:t>
            </a:r>
            <a:br>
              <a:rPr lang="en-US" dirty="0"/>
            </a:br>
            <a:r>
              <a:rPr lang="en-US" dirty="0"/>
              <a:t>-material supplier</a:t>
            </a:r>
            <a:br>
              <a:rPr lang="en-US" dirty="0"/>
            </a:br>
            <a:r>
              <a:rPr lang="en-US" dirty="0"/>
              <a:t>-purity metadata</a:t>
            </a:r>
          </a:p>
          <a:p>
            <a:pPr marL="342900" indent="-342900">
              <a:buFont typeface="+mj-lt"/>
              <a:buAutoNum type="arabicPeriod"/>
            </a:pPr>
            <a:r>
              <a:rPr lang="en-US" dirty="0"/>
              <a:t>Reaction description</a:t>
            </a:r>
            <a:br>
              <a:rPr lang="en-US" dirty="0"/>
            </a:br>
            <a:r>
              <a:rPr lang="en-US" dirty="0"/>
              <a:t>-</a:t>
            </a:r>
            <a:r>
              <a:rPr lang="en-US" dirty="0">
                <a:solidFill>
                  <a:srgbClr val="FFC000"/>
                </a:solidFill>
              </a:rPr>
              <a:t>keyrefs</a:t>
            </a:r>
            <a:r>
              <a:rPr lang="en-US" dirty="0"/>
              <a:t> for involved </a:t>
            </a:r>
            <a:br>
              <a:rPr lang="en-US" dirty="0"/>
            </a:br>
            <a:r>
              <a:rPr lang="en-US" dirty="0"/>
              <a:t>Material IDs</a:t>
            </a:r>
            <a:br>
              <a:rPr lang="en-US" dirty="0"/>
            </a:br>
            <a:r>
              <a:rPr lang="en-US" dirty="0"/>
              <a:t>-key for solute/solvent</a:t>
            </a:r>
            <a:br>
              <a:rPr lang="en-US" dirty="0"/>
            </a:br>
            <a:r>
              <a:rPr lang="en-US" dirty="0"/>
              <a:t>material ID</a:t>
            </a:r>
          </a:p>
          <a:p>
            <a:pPr marL="342900" indent="-342900">
              <a:buFont typeface="+mj-lt"/>
              <a:buAutoNum type="arabicPeriod"/>
            </a:pPr>
            <a:r>
              <a:rPr lang="en-US" dirty="0"/>
              <a:t>Sample Processing</a:t>
            </a:r>
            <a:br>
              <a:rPr lang="en-US" dirty="0"/>
            </a:br>
            <a:r>
              <a:rPr lang="en-US" dirty="0"/>
              <a:t>-contains thermal/mech.</a:t>
            </a:r>
            <a:br>
              <a:rPr lang="en-US" dirty="0"/>
            </a:br>
            <a:r>
              <a:rPr lang="en-US" dirty="0"/>
              <a:t>History of specimens</a:t>
            </a:r>
            <a:br>
              <a:rPr lang="en-US" dirty="0"/>
            </a:br>
            <a:r>
              <a:rPr lang="en-US" dirty="0"/>
              <a:t>-</a:t>
            </a:r>
            <a:r>
              <a:rPr lang="en-US" dirty="0">
                <a:solidFill>
                  <a:srgbClr val="FFC000"/>
                </a:solidFill>
              </a:rPr>
              <a:t>keyrefs</a:t>
            </a:r>
            <a:r>
              <a:rPr lang="en-US" dirty="0"/>
              <a:t> to  material ID</a:t>
            </a:r>
          </a:p>
          <a:p>
            <a:pPr marL="342900" indent="-342900">
              <a:buFont typeface="+mj-lt"/>
              <a:buAutoNum type="arabicPeriod"/>
            </a:pPr>
            <a:r>
              <a:rPr lang="en-US" dirty="0"/>
              <a:t>Multi-component def.</a:t>
            </a:r>
            <a:br>
              <a:rPr lang="en-US" dirty="0"/>
            </a:br>
            <a:r>
              <a:rPr lang="en-US" dirty="0"/>
              <a:t>-</a:t>
            </a:r>
            <a:r>
              <a:rPr lang="en-US" dirty="0">
                <a:solidFill>
                  <a:srgbClr val="FFC000"/>
                </a:solidFill>
              </a:rPr>
              <a:t>keyrefs for</a:t>
            </a:r>
            <a:r>
              <a:rPr lang="en-US" dirty="0"/>
              <a:t> linking multiple </a:t>
            </a:r>
            <a:br>
              <a:rPr lang="en-US" dirty="0"/>
            </a:br>
            <a:r>
              <a:rPr lang="en-US" dirty="0"/>
              <a:t>components (each compo-</a:t>
            </a:r>
            <a:br>
              <a:rPr lang="en-US" dirty="0"/>
            </a:br>
            <a:r>
              <a:rPr lang="en-US" dirty="0"/>
              <a:t>nent has a unique </a:t>
            </a:r>
            <a:r>
              <a:rPr lang="en-US" dirty="0">
                <a:solidFill>
                  <a:srgbClr val="FFC000"/>
                </a:solidFill>
              </a:rPr>
              <a:t>keyref</a:t>
            </a:r>
            <a:r>
              <a:rPr lang="en-US" dirty="0"/>
              <a:t>)</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2276" b="89506"/>
          <a:stretch/>
        </p:blipFill>
        <p:spPr>
          <a:xfrm>
            <a:off x="7839237" y="0"/>
            <a:ext cx="4352763" cy="1507067"/>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37" t="10618" r="32791" b="49752"/>
          <a:stretch/>
        </p:blipFill>
        <p:spPr>
          <a:xfrm>
            <a:off x="8559356" y="1684073"/>
            <a:ext cx="3632644" cy="5173927"/>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9394" t="50000" b="17037"/>
          <a:stretch/>
        </p:blipFill>
        <p:spPr>
          <a:xfrm>
            <a:off x="2726267" y="2142067"/>
            <a:ext cx="5801235" cy="4715933"/>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83086" r="34207"/>
          <a:stretch/>
        </p:blipFill>
        <p:spPr>
          <a:xfrm>
            <a:off x="3679503" y="220132"/>
            <a:ext cx="3832247" cy="2201332"/>
          </a:xfrm>
          <a:prstGeom prst="rect">
            <a:avLst/>
          </a:prstGeom>
        </p:spPr>
      </p:pic>
      <p:sp>
        <p:nvSpPr>
          <p:cNvPr id="9" name="Rectangle 8"/>
          <p:cNvSpPr/>
          <p:nvPr/>
        </p:nvSpPr>
        <p:spPr>
          <a:xfrm>
            <a:off x="3793067" y="296333"/>
            <a:ext cx="160866" cy="22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Rectangle 9"/>
          <p:cNvSpPr/>
          <p:nvPr/>
        </p:nvSpPr>
        <p:spPr>
          <a:xfrm>
            <a:off x="2805906" y="2218267"/>
            <a:ext cx="160866" cy="22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p:cNvSpPr/>
          <p:nvPr/>
        </p:nvSpPr>
        <p:spPr>
          <a:xfrm>
            <a:off x="8754534" y="1837266"/>
            <a:ext cx="160866" cy="22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7885067" y="643466"/>
            <a:ext cx="160866" cy="22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6890"/>
          <a:stretch/>
        </p:blipFill>
        <p:spPr>
          <a:xfrm>
            <a:off x="5180327" y="482600"/>
            <a:ext cx="2607151" cy="1638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3427" y="3429002"/>
            <a:ext cx="7600950" cy="4524375"/>
          </a:xfrm>
          <a:prstGeom prst="rect">
            <a:avLst/>
          </a:prstGeom>
        </p:spPr>
      </p:pic>
    </p:spTree>
    <p:extLst>
      <p:ext uri="{BB962C8B-B14F-4D97-AF65-F5344CB8AC3E}">
        <p14:creationId xmlns:p14="http://schemas.microsoft.com/office/powerpoint/2010/main" val="309167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022" y="0"/>
            <a:ext cx="3591426" cy="6858000"/>
          </a:xfrm>
          <a:prstGeom prst="rect">
            <a:avLst/>
          </a:prstGeom>
          <a:ln w="28575">
            <a:solidFill>
              <a:schemeClr val="accent4"/>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974" y="2288624"/>
            <a:ext cx="1933708" cy="3544432"/>
          </a:xfrm>
          <a:prstGeom prst="rect">
            <a:avLst/>
          </a:prstGeom>
          <a:ln w="28575">
            <a:solidFill>
              <a:schemeClr val="accent4"/>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2178" y="0"/>
            <a:ext cx="4029075" cy="6429375"/>
          </a:xfrm>
          <a:prstGeom prst="rect">
            <a:avLst/>
          </a:prstGeom>
          <a:ln w="28575">
            <a:solidFill>
              <a:schemeClr val="accent4"/>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784" y="3558012"/>
            <a:ext cx="3113077" cy="3127972"/>
          </a:xfrm>
          <a:prstGeom prst="rect">
            <a:avLst/>
          </a:prstGeom>
          <a:ln w="28575">
            <a:solidFill>
              <a:schemeClr val="accent4"/>
            </a:solid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6775" y="36119"/>
            <a:ext cx="3783838" cy="2021281"/>
          </a:xfrm>
          <a:prstGeom prst="rect">
            <a:avLst/>
          </a:prstGeom>
          <a:ln w="28575">
            <a:solidFill>
              <a:schemeClr val="accent4"/>
            </a:solidFill>
          </a:ln>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7994" y="4606510"/>
            <a:ext cx="2808583" cy="2100168"/>
          </a:xfrm>
          <a:prstGeom prst="rect">
            <a:avLst/>
          </a:prstGeom>
          <a:ln w="28575">
            <a:solidFill>
              <a:schemeClr val="accent4"/>
            </a:solidFill>
          </a:ln>
        </p:spPr>
      </p:pic>
    </p:spTree>
    <p:extLst>
      <p:ext uri="{BB962C8B-B14F-4D97-AF65-F5344CB8AC3E}">
        <p14:creationId xmlns:p14="http://schemas.microsoft.com/office/powerpoint/2010/main" val="357683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20" y="1602242"/>
            <a:ext cx="4035540" cy="5255758"/>
          </a:xfrm>
          <a:prstGeom prst="rect">
            <a:avLst/>
          </a:prstGeom>
        </p:spPr>
      </p:pic>
      <p:sp>
        <p:nvSpPr>
          <p:cNvPr id="2" name="Title 1"/>
          <p:cNvSpPr>
            <a:spLocks noGrp="1"/>
          </p:cNvSpPr>
          <p:nvPr>
            <p:ph type="title"/>
          </p:nvPr>
        </p:nvSpPr>
        <p:spPr/>
        <p:txBody>
          <a:bodyPr/>
          <a:lstStyle/>
          <a:p>
            <a:pPr algn="l"/>
            <a:r>
              <a:rPr lang="en-US" dirty="0"/>
              <a:t>Old and new chemical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312" y="0"/>
            <a:ext cx="3554451" cy="6858000"/>
          </a:xfrm>
          <a:prstGeom prst="rect">
            <a:avLst/>
          </a:prstGeom>
        </p:spPr>
      </p:pic>
      <p:sp>
        <p:nvSpPr>
          <p:cNvPr id="7" name="Rectangle: Rounded Corners 6"/>
          <p:cNvSpPr/>
          <p:nvPr/>
        </p:nvSpPr>
        <p:spPr>
          <a:xfrm>
            <a:off x="9544374" y="1129950"/>
            <a:ext cx="1307335" cy="1503522"/>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p:nvPr/>
        </p:nvCxnSpPr>
        <p:spPr>
          <a:xfrm flipV="1">
            <a:off x="3674659" y="740664"/>
            <a:ext cx="5780237" cy="197584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p:cNvSpPr/>
          <p:nvPr/>
        </p:nvSpPr>
        <p:spPr>
          <a:xfrm flipV="1">
            <a:off x="9544374" y="2706266"/>
            <a:ext cx="1307335" cy="32902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p:cNvSpPr/>
          <p:nvPr/>
        </p:nvSpPr>
        <p:spPr>
          <a:xfrm>
            <a:off x="4648042" y="3646899"/>
            <a:ext cx="4258214" cy="2097829"/>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Multiple component substances can now be better characterized</a:t>
            </a:r>
          </a:p>
          <a:p>
            <a:pPr marL="285750" indent="-285750">
              <a:buFont typeface="Arial" panose="020B0604020202020204" pitchFamily="34" charset="0"/>
              <a:buChar char="•"/>
            </a:pPr>
            <a:r>
              <a:rPr lang="en-US" dirty="0">
                <a:solidFill>
                  <a:srgbClr val="002060"/>
                </a:solidFill>
              </a:rPr>
              <a:t>More Identification standards</a:t>
            </a:r>
          </a:p>
          <a:p>
            <a:pPr marL="285750" indent="-285750">
              <a:buFont typeface="Arial" panose="020B0604020202020204" pitchFamily="34" charset="0"/>
              <a:buChar char="•"/>
            </a:pPr>
            <a:r>
              <a:rPr lang="en-US" dirty="0">
                <a:solidFill>
                  <a:srgbClr val="002060"/>
                </a:solidFill>
              </a:rPr>
              <a:t>Organization ID used for internal data maintenance.</a:t>
            </a:r>
          </a:p>
          <a:p>
            <a:pPr marL="285750" indent="-285750">
              <a:buFont typeface="Arial" panose="020B0604020202020204" pitchFamily="34" charset="0"/>
              <a:buChar char="•"/>
            </a:pPr>
            <a:r>
              <a:rPr lang="en-US" dirty="0">
                <a:solidFill>
                  <a:srgbClr val="002060"/>
                </a:solidFill>
              </a:rPr>
              <a:t>Sample now in system</a:t>
            </a:r>
          </a:p>
          <a:p>
            <a:pPr marL="285750" indent="-285750">
              <a:buFont typeface="Arial" panose="020B0604020202020204" pitchFamily="34" charset="0"/>
              <a:buChar char="•"/>
            </a:pPr>
            <a:r>
              <a:rPr lang="en-US" dirty="0">
                <a:solidFill>
                  <a:srgbClr val="002060"/>
                </a:solidFill>
              </a:rPr>
              <a:t>Speciation state description</a:t>
            </a:r>
          </a:p>
        </p:txBody>
      </p:sp>
      <p:sp>
        <p:nvSpPr>
          <p:cNvPr id="14" name="Rectangle: Rounded Corners 13"/>
          <p:cNvSpPr/>
          <p:nvPr/>
        </p:nvSpPr>
        <p:spPr>
          <a:xfrm flipV="1">
            <a:off x="9544373" y="6113929"/>
            <a:ext cx="2178235" cy="64348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p:nvSpPr>
        <p:spPr>
          <a:xfrm flipV="1">
            <a:off x="9029262" y="138480"/>
            <a:ext cx="1307335" cy="247203"/>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926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Old vs new Chemical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784" y="0"/>
            <a:ext cx="4887746"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09200"/>
            <a:ext cx="3682095" cy="4258277"/>
          </a:xfrm>
          <a:prstGeom prst="rect">
            <a:avLst/>
          </a:prstGeom>
        </p:spPr>
      </p:pic>
      <p:sp>
        <p:nvSpPr>
          <p:cNvPr id="6" name="Rectangle: Rounded Corners 5"/>
          <p:cNvSpPr/>
          <p:nvPr/>
        </p:nvSpPr>
        <p:spPr>
          <a:xfrm>
            <a:off x="3971386" y="2934763"/>
            <a:ext cx="2776638" cy="1463471"/>
          </a:xfrm>
          <a:prstGeom prst="roundRect">
            <a:avLst/>
          </a:prstGeom>
          <a:solidFill>
            <a:schemeClr val="accent5">
              <a:alpha val="35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285750" indent="-285750">
              <a:buFont typeface="Arial" panose="020B0604020202020204" pitchFamily="34" charset="0"/>
              <a:buChar char="•"/>
            </a:pPr>
            <a:r>
              <a:rPr lang="en-US" dirty="0">
                <a:solidFill>
                  <a:srgbClr val="002060"/>
                </a:solidFill>
              </a:rPr>
              <a:t>More documentation</a:t>
            </a:r>
          </a:p>
          <a:p>
            <a:pPr marL="285750" indent="-285750">
              <a:buFont typeface="Arial" panose="020B0604020202020204" pitchFamily="34" charset="0"/>
              <a:buChar char="•"/>
            </a:pPr>
            <a:r>
              <a:rPr lang="en-US" dirty="0">
                <a:solidFill>
                  <a:srgbClr val="002060"/>
                </a:solidFill>
              </a:rPr>
              <a:t>Maintaining backwards compatibility.</a:t>
            </a:r>
          </a:p>
        </p:txBody>
      </p:sp>
      <p:sp>
        <p:nvSpPr>
          <p:cNvPr id="8" name="Rectangle: Rounded Corners 7"/>
          <p:cNvSpPr/>
          <p:nvPr/>
        </p:nvSpPr>
        <p:spPr>
          <a:xfrm>
            <a:off x="1078834" y="5135741"/>
            <a:ext cx="3301142" cy="1463471"/>
          </a:xfrm>
          <a:prstGeom prst="roundRect">
            <a:avLst/>
          </a:prstGeom>
          <a:solidFill>
            <a:schemeClr val="accent4">
              <a:alpha val="10000"/>
            </a:scheme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marL="285750" indent="-285750">
              <a:buFont typeface="Arial" panose="020B0604020202020204" pitchFamily="34" charset="0"/>
              <a:buChar char="•"/>
            </a:pPr>
            <a:r>
              <a:rPr lang="en-US" dirty="0">
                <a:solidFill>
                  <a:schemeClr val="tx1"/>
                </a:solidFill>
              </a:rPr>
              <a:t>Improved</a:t>
            </a:r>
          </a:p>
          <a:p>
            <a:pPr marL="285750" indent="-285750">
              <a:buFont typeface="Arial" panose="020B0604020202020204" pitchFamily="34" charset="0"/>
              <a:buChar char="•"/>
            </a:pPr>
            <a:r>
              <a:rPr lang="en-US" dirty="0">
                <a:solidFill>
                  <a:schemeClr val="tx1"/>
                </a:solidFill>
              </a:rPr>
              <a:t>Moved to system</a:t>
            </a:r>
          </a:p>
        </p:txBody>
      </p:sp>
    </p:spTree>
    <p:extLst>
      <p:ext uri="{BB962C8B-B14F-4D97-AF65-F5344CB8AC3E}">
        <p14:creationId xmlns:p14="http://schemas.microsoft.com/office/powerpoint/2010/main" val="1246690383"/>
      </p:ext>
    </p:extLst>
  </p:cSld>
  <p:clrMapOvr>
    <a:masterClrMapping/>
  </p:clrMapOvr>
</p:sld>
</file>

<file path=ppt/theme/theme1.xml><?xml version="1.0" encoding="utf-8"?>
<a:theme xmlns:a="http://schemas.openxmlformats.org/drawingml/2006/main" name="2017-trc">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trc" id="{5838CE85-D5FF-4C87-BD6F-614C77774BEC}" vid="{CDE37B07-9647-45FE-8B25-7A769400D6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2017-trc</Template>
  <TotalTime>693</TotalTime>
  <Words>2328</Words>
  <Application>Microsoft Office PowerPoint</Application>
  <PresentationFormat>Widescreen</PresentationFormat>
  <Paragraphs>501</Paragraphs>
  <Slides>64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Helvetica</vt:lpstr>
      <vt:lpstr>2017-trc</vt:lpstr>
      <vt:lpstr>ThermoML</vt:lpstr>
      <vt:lpstr>ThermoML History</vt:lpstr>
      <vt:lpstr>Improvements</vt:lpstr>
      <vt:lpstr>Comparisons</vt:lpstr>
      <vt:lpstr>Old and New structure</vt:lpstr>
      <vt:lpstr>Old and New citation</vt:lpstr>
      <vt:lpstr>Examples</vt:lpstr>
      <vt:lpstr>Old and new chemical</vt:lpstr>
      <vt:lpstr>Old vs new Chemical</vt:lpstr>
      <vt:lpstr>Pure and Mixture data restructure</vt:lpstr>
      <vt:lpstr>Pure and Mixture data restructure</vt:lpstr>
      <vt:lpstr>Pure and Mixture data restructure</vt:lpstr>
      <vt:lpstr>Reaction</vt:lpstr>
      <vt:lpstr>Pure and Mixture data restructure</vt:lpstr>
      <vt:lpstr>Pure and Mixture data restructure</vt:lpstr>
      <vt:lpstr>Pure and Mixture data restructure</vt:lpstr>
      <vt:lpstr>specifics</vt:lpstr>
      <vt:lpstr>dataReport</vt:lpstr>
      <vt:lpstr>dataReport/ citation</vt:lpstr>
      <vt:lpstr>Data Report/ chemical</vt:lpstr>
      <vt:lpstr>Data Report: System</vt:lpstr>
      <vt:lpstr>DataReport/System/Sample/ materialForm</vt:lpstr>
      <vt:lpstr>dataReport/system/sample/ componentCharacterization</vt:lpstr>
      <vt:lpstr>dataReport/system/ processing</vt:lpstr>
      <vt:lpstr>PowerPoint Presentation</vt:lpstr>
      <vt:lpstr>Data Report phase</vt:lpstr>
      <vt:lpstr>Data Report phaseField</vt:lpstr>
      <vt:lpstr>Zero phase fraction  representation</vt:lpstr>
      <vt:lpstr>dataReport/dataSet</vt:lpstr>
      <vt:lpstr>dataReport/dataSet/ referenceDetails </vt:lpstr>
      <vt:lpstr>Data Report Data Set Variable</vt:lpstr>
      <vt:lpstr>Data Report Data Set Variable</vt:lpstr>
      <vt:lpstr>Data Report Data set Property</vt:lpstr>
      <vt:lpstr>dataReport/dataset/property  critical evaluation or prediction</vt:lpstr>
      <vt:lpstr>dataReport/dataset/property  instrument details</vt:lpstr>
      <vt:lpstr>dataReport/dataset/property  thermodynamic</vt:lpstr>
      <vt:lpstr>dataReport/dataset/property  transport</vt:lpstr>
      <vt:lpstr>dataReport/dataset/property  phaseTransition</vt:lpstr>
      <vt:lpstr>dataReport/dataset/property  reaction</vt:lpstr>
      <vt:lpstr>April 20-end</vt:lpstr>
      <vt:lpstr>Things unsure how they translate:</vt:lpstr>
      <vt:lpstr>From 2011 thermoML</vt:lpstr>
      <vt:lpstr>Tml:Reg Num</vt:lpstr>
      <vt:lpstr>The rest of these are just ones I made, I just wanted them all in one place.</vt:lpstr>
      <vt:lpstr>Future Work</vt:lpstr>
      <vt:lpstr>Zero phase fraction  representation</vt:lpstr>
      <vt:lpstr>Zero phase fraction  representation</vt:lpstr>
      <vt:lpstr>Reference  Implementation</vt:lpstr>
      <vt:lpstr>Reference  Implementation</vt:lpstr>
      <vt:lpstr>Reference Implementation</vt:lpstr>
      <vt:lpstr>Reference  Option 1</vt:lpstr>
      <vt:lpstr>Reference  Option 2</vt:lpstr>
      <vt:lpstr>Reference  Option 3</vt:lpstr>
      <vt:lpstr>Crucible/atmosphere</vt:lpstr>
      <vt:lpstr>Crucible/atmosphere</vt:lpstr>
      <vt:lpstr>Thoughts July 25, 2016</vt:lpstr>
      <vt:lpstr>Notes from CHiMAD </vt:lpstr>
      <vt:lpstr>Notes from CHiMAD </vt:lpstr>
      <vt:lpstr>Notes from CHiMAD </vt:lpstr>
      <vt:lpstr>Notes from CHiMAD </vt:lpstr>
      <vt:lpstr>ThermoML</vt:lpstr>
      <vt:lpstr>Old ThermoML</vt:lpstr>
      <vt:lpstr>Old ThermoML</vt:lpstr>
      <vt:lpstr>Data Report: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ThermoML</dc:title>
  <dc:creator>Pfeif, Erik A. (Fed)</dc:creator>
  <cp:lastModifiedBy>Pfeif, Erik A. (Fed)</cp:lastModifiedBy>
  <cp:revision>39</cp:revision>
  <dcterms:created xsi:type="dcterms:W3CDTF">2017-04-19T19:39:13Z</dcterms:created>
  <dcterms:modified xsi:type="dcterms:W3CDTF">2017-05-01T17:20:11Z</dcterms:modified>
</cp:coreProperties>
</file>