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2.xml" ContentType="application/vnd.openxmlformats-officedocument.presentationml.comments+xml"/>
  <Override PartName="/ppt/charts/chartEx3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3.xml" ContentType="application/vnd.openxmlformats-officedocument.presentationml.comments+xml"/>
  <Override PartName="/ppt/charts/chartEx4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4.xml" ContentType="application/vnd.openxmlformats-officedocument.presentationml.comments+xml"/>
  <Override PartName="/ppt/charts/chart2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3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Liquan" initials="LL" lastIdx="1" clrIdx="0">
    <p:extLst>
      <p:ext uri="{19B8F6BF-5375-455C-9EA6-DF929625EA0E}">
        <p15:presenceInfo xmlns:p15="http://schemas.microsoft.com/office/powerpoint/2012/main" userId="223266069a1c0d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2.xml.rels><?xml version="1.0" encoding="UTF-8" standalone="yes"?>
<Relationships xmlns="http://schemas.openxmlformats.org/package/2006/relationships"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3.xml.rels><?xml version="1.0" encoding="UTF-8" standalone="yes"?>
<Relationships xmlns="http://schemas.openxmlformats.org/package/2006/relationships"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4.xml.rels><?xml version="1.0" encoding="UTF-8" standalone="yes"?>
<Relationships xmlns="http://schemas.openxmlformats.org/package/2006/relationships"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在项目上浪费的时间</c:v>
                </c:pt>
              </c:strCache>
            </c:strRef>
          </c:tx>
          <c:explosion val="8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explosion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8AA-448D-A1D2-F4EFF39A965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Open Source Storage Platform</c:v>
                </c:pt>
                <c:pt idx="1">
                  <c:v>小猪代码</c:v>
                </c:pt>
                <c:pt idx="2">
                  <c:v>银河帝国游戏</c:v>
                </c:pt>
                <c:pt idx="3">
                  <c:v>PigBBS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</c:v>
                </c:pt>
                <c:pt idx="1">
                  <c:v>0.1</c:v>
                </c:pt>
                <c:pt idx="2">
                  <c:v>0.2</c:v>
                </c:pt>
                <c:pt idx="3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AA-448D-A1D2-F4EFF39A96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title pos="t" align="ctr" overlay="0"/>
    <cx:plotArea>
      <cx:plotAreaRegion/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title pos="t" align="ctr" overlay="0"/>
    <cx:plotArea>
      <cx:plotAreaRegion/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title pos="t" align="ctr" overlay="0"/>
    <cx:plotArea>
      <cx:plotAreaRegion/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title pos="t" align="ctr" overlay="0"/>
    <cx:plotArea>
      <cx:plotAreaRegion/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4T19:07:43.520" idx="1">
    <p:pos x="-1047" y="681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4T19:07:43.520" idx="1">
    <p:pos x="-1047" y="681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4T19:07:43.520" idx="1">
    <p:pos x="-1047" y="681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4T19:07:43.520" idx="1">
    <p:pos x="-1047" y="681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3B8F43-D01C-4C21-B90D-A02A5DE6B1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EC82AA9-EB5E-43FF-AC25-AB43A50F82DF}">
      <dgm:prSet phldrT="[文本]"/>
      <dgm:spPr/>
      <dgm:t>
        <a:bodyPr/>
        <a:lstStyle/>
        <a:p>
          <a:r>
            <a:rPr lang="zh-CN" altLang="en-US" dirty="0"/>
            <a:t>项目收入</a:t>
          </a:r>
        </a:p>
      </dgm:t>
    </dgm:pt>
    <dgm:pt modelId="{17528ACD-2DEC-4A94-9D09-345849CEC66E}" type="parTrans" cxnId="{D09474D0-3411-46DD-B856-F406A5C22785}">
      <dgm:prSet/>
      <dgm:spPr/>
      <dgm:t>
        <a:bodyPr/>
        <a:lstStyle/>
        <a:p>
          <a:endParaRPr lang="zh-CN" altLang="en-US"/>
        </a:p>
      </dgm:t>
    </dgm:pt>
    <dgm:pt modelId="{EF20DB65-AEBC-42A2-842D-3E8E62DAE692}" type="sibTrans" cxnId="{D09474D0-3411-46DD-B856-F406A5C22785}">
      <dgm:prSet/>
      <dgm:spPr/>
      <dgm:t>
        <a:bodyPr/>
        <a:lstStyle/>
        <a:p>
          <a:endParaRPr lang="zh-CN" altLang="en-US"/>
        </a:p>
      </dgm:t>
    </dgm:pt>
    <dgm:pt modelId="{58580BCB-109B-40E1-918F-812A01EDAF71}">
      <dgm:prSet phldrT="[文本]"/>
      <dgm:spPr/>
      <dgm:t>
        <a:bodyPr/>
        <a:lstStyle/>
        <a:p>
          <a:r>
            <a:rPr lang="en-US" altLang="zh-CN" dirty="0"/>
            <a:t>$0</a:t>
          </a:r>
          <a:r>
            <a:rPr lang="zh-CN" altLang="en-US" dirty="0"/>
            <a:t>美元</a:t>
          </a:r>
        </a:p>
      </dgm:t>
    </dgm:pt>
    <dgm:pt modelId="{492E7BEE-D5D6-4A04-95B6-812787B6319A}" type="parTrans" cxnId="{BCF42184-5841-455C-B710-1B960D787FCF}">
      <dgm:prSet/>
      <dgm:spPr/>
      <dgm:t>
        <a:bodyPr/>
        <a:lstStyle/>
        <a:p>
          <a:endParaRPr lang="zh-CN" altLang="en-US"/>
        </a:p>
      </dgm:t>
    </dgm:pt>
    <dgm:pt modelId="{B2BEEDBF-F3F8-4838-AE02-CDCF48D3340D}" type="sibTrans" cxnId="{BCF42184-5841-455C-B710-1B960D787FCF}">
      <dgm:prSet/>
      <dgm:spPr/>
      <dgm:t>
        <a:bodyPr/>
        <a:lstStyle/>
        <a:p>
          <a:endParaRPr lang="zh-CN" altLang="en-US"/>
        </a:p>
      </dgm:t>
    </dgm:pt>
    <dgm:pt modelId="{19D89C16-9216-4CB5-AA61-37213EC220B9}">
      <dgm:prSet phldrT="[文本]"/>
      <dgm:spPr/>
      <dgm:t>
        <a:bodyPr/>
        <a:lstStyle/>
        <a:p>
          <a:r>
            <a:rPr lang="zh-CN" altLang="en-US" dirty="0"/>
            <a:t>项目支出</a:t>
          </a:r>
        </a:p>
      </dgm:t>
    </dgm:pt>
    <dgm:pt modelId="{25780A2E-FE25-4FF2-BF05-C47FF4679A17}" type="parTrans" cxnId="{15050BC5-CE5D-4E96-8716-D6BD119A63BC}">
      <dgm:prSet/>
      <dgm:spPr/>
      <dgm:t>
        <a:bodyPr/>
        <a:lstStyle/>
        <a:p>
          <a:endParaRPr lang="zh-CN" altLang="en-US"/>
        </a:p>
      </dgm:t>
    </dgm:pt>
    <dgm:pt modelId="{6181800C-7C23-494E-9CF4-3545A2014B05}" type="sibTrans" cxnId="{15050BC5-CE5D-4E96-8716-D6BD119A63BC}">
      <dgm:prSet/>
      <dgm:spPr/>
      <dgm:t>
        <a:bodyPr/>
        <a:lstStyle/>
        <a:p>
          <a:endParaRPr lang="zh-CN" altLang="en-US"/>
        </a:p>
      </dgm:t>
    </dgm:pt>
    <dgm:pt modelId="{19D82390-3E20-48DE-B094-947BA88882C7}">
      <dgm:prSet phldrT="[文本]"/>
      <dgm:spPr/>
      <dgm:t>
        <a:bodyPr/>
        <a:lstStyle/>
        <a:p>
          <a:r>
            <a:rPr lang="en-US" altLang="zh-CN" dirty="0"/>
            <a:t>$0</a:t>
          </a:r>
          <a:r>
            <a:rPr lang="zh-CN" altLang="en-US" dirty="0"/>
            <a:t>美元</a:t>
          </a:r>
        </a:p>
      </dgm:t>
    </dgm:pt>
    <dgm:pt modelId="{F3E8BD4C-322B-4DD0-B9B3-4141E1082543}" type="parTrans" cxnId="{1DB7ED57-D88C-4054-ACED-C463B0AF8DC1}">
      <dgm:prSet/>
      <dgm:spPr/>
      <dgm:t>
        <a:bodyPr/>
        <a:lstStyle/>
        <a:p>
          <a:endParaRPr lang="zh-CN" altLang="en-US"/>
        </a:p>
      </dgm:t>
    </dgm:pt>
    <dgm:pt modelId="{2FF04BB5-9AED-417E-9E6F-5E3AE3F557BD}" type="sibTrans" cxnId="{1DB7ED57-D88C-4054-ACED-C463B0AF8DC1}">
      <dgm:prSet/>
      <dgm:spPr/>
      <dgm:t>
        <a:bodyPr/>
        <a:lstStyle/>
        <a:p>
          <a:endParaRPr lang="zh-CN" altLang="en-US"/>
        </a:p>
      </dgm:t>
    </dgm:pt>
    <dgm:pt modelId="{496E804F-7481-4B4A-B5CB-8A2CF1E9803B}" type="pres">
      <dgm:prSet presAssocID="{063B8F43-D01C-4C21-B90D-A02A5DE6B122}" presName="linear" presStyleCnt="0">
        <dgm:presLayoutVars>
          <dgm:animLvl val="lvl"/>
          <dgm:resizeHandles val="exact"/>
        </dgm:presLayoutVars>
      </dgm:prSet>
      <dgm:spPr/>
    </dgm:pt>
    <dgm:pt modelId="{19BBAB5F-1561-4818-9CB2-EF4FAF080B13}" type="pres">
      <dgm:prSet presAssocID="{BEC82AA9-EB5E-43FF-AC25-AB43A50F82DF}" presName="parentText" presStyleLbl="node1" presStyleIdx="0" presStyleCnt="2" custLinFactNeighborX="-895" custLinFactNeighborY="-5437">
        <dgm:presLayoutVars>
          <dgm:chMax val="0"/>
          <dgm:bulletEnabled val="1"/>
        </dgm:presLayoutVars>
      </dgm:prSet>
      <dgm:spPr/>
    </dgm:pt>
    <dgm:pt modelId="{3AA3B6DF-2321-4385-BD57-540AAB6BEDDA}" type="pres">
      <dgm:prSet presAssocID="{BEC82AA9-EB5E-43FF-AC25-AB43A50F82DF}" presName="childText" presStyleLbl="revTx" presStyleIdx="0" presStyleCnt="2">
        <dgm:presLayoutVars>
          <dgm:bulletEnabled val="1"/>
        </dgm:presLayoutVars>
      </dgm:prSet>
      <dgm:spPr/>
    </dgm:pt>
    <dgm:pt modelId="{29CB3205-89E9-4645-923D-7786A6D9E53D}" type="pres">
      <dgm:prSet presAssocID="{19D89C16-9216-4CB5-AA61-37213EC220B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E58E7DB-1B6F-49F4-8946-70DB9AEB98C7}" type="pres">
      <dgm:prSet presAssocID="{19D89C16-9216-4CB5-AA61-37213EC220B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9933945-2D3C-4C70-9617-CD7FE2905957}" type="presOf" srcId="{58580BCB-109B-40E1-918F-812A01EDAF71}" destId="{3AA3B6DF-2321-4385-BD57-540AAB6BEDDA}" srcOrd="0" destOrd="0" presId="urn:microsoft.com/office/officeart/2005/8/layout/vList2"/>
    <dgm:cxn modelId="{1DB7ED57-D88C-4054-ACED-C463B0AF8DC1}" srcId="{19D89C16-9216-4CB5-AA61-37213EC220B9}" destId="{19D82390-3E20-48DE-B094-947BA88882C7}" srcOrd="0" destOrd="0" parTransId="{F3E8BD4C-322B-4DD0-B9B3-4141E1082543}" sibTransId="{2FF04BB5-9AED-417E-9E6F-5E3AE3F557BD}"/>
    <dgm:cxn modelId="{BCF42184-5841-455C-B710-1B960D787FCF}" srcId="{BEC82AA9-EB5E-43FF-AC25-AB43A50F82DF}" destId="{58580BCB-109B-40E1-918F-812A01EDAF71}" srcOrd="0" destOrd="0" parTransId="{492E7BEE-D5D6-4A04-95B6-812787B6319A}" sibTransId="{B2BEEDBF-F3F8-4838-AE02-CDCF48D3340D}"/>
    <dgm:cxn modelId="{7DC13C9C-C901-432A-BEED-4896A479D9B7}" type="presOf" srcId="{063B8F43-D01C-4C21-B90D-A02A5DE6B122}" destId="{496E804F-7481-4B4A-B5CB-8A2CF1E9803B}" srcOrd="0" destOrd="0" presId="urn:microsoft.com/office/officeart/2005/8/layout/vList2"/>
    <dgm:cxn modelId="{22AAB0AD-04F5-4337-A83B-939553FD11A6}" type="presOf" srcId="{BEC82AA9-EB5E-43FF-AC25-AB43A50F82DF}" destId="{19BBAB5F-1561-4818-9CB2-EF4FAF080B13}" srcOrd="0" destOrd="0" presId="urn:microsoft.com/office/officeart/2005/8/layout/vList2"/>
    <dgm:cxn modelId="{15050BC5-CE5D-4E96-8716-D6BD119A63BC}" srcId="{063B8F43-D01C-4C21-B90D-A02A5DE6B122}" destId="{19D89C16-9216-4CB5-AA61-37213EC220B9}" srcOrd="1" destOrd="0" parTransId="{25780A2E-FE25-4FF2-BF05-C47FF4679A17}" sibTransId="{6181800C-7C23-494E-9CF4-3545A2014B05}"/>
    <dgm:cxn modelId="{25AD27CF-6FBC-4F5E-BD70-F0DE025C3317}" type="presOf" srcId="{19D89C16-9216-4CB5-AA61-37213EC220B9}" destId="{29CB3205-89E9-4645-923D-7786A6D9E53D}" srcOrd="0" destOrd="0" presId="urn:microsoft.com/office/officeart/2005/8/layout/vList2"/>
    <dgm:cxn modelId="{D09474D0-3411-46DD-B856-F406A5C22785}" srcId="{063B8F43-D01C-4C21-B90D-A02A5DE6B122}" destId="{BEC82AA9-EB5E-43FF-AC25-AB43A50F82DF}" srcOrd="0" destOrd="0" parTransId="{17528ACD-2DEC-4A94-9D09-345849CEC66E}" sibTransId="{EF20DB65-AEBC-42A2-842D-3E8E62DAE692}"/>
    <dgm:cxn modelId="{7F3188DB-1149-42BB-9F23-78B8AC53DE22}" type="presOf" srcId="{19D82390-3E20-48DE-B094-947BA88882C7}" destId="{5E58E7DB-1B6F-49F4-8946-70DB9AEB98C7}" srcOrd="0" destOrd="0" presId="urn:microsoft.com/office/officeart/2005/8/layout/vList2"/>
    <dgm:cxn modelId="{EF0ABA7D-EE8C-4A71-8A15-1B5BBE843B89}" type="presParOf" srcId="{496E804F-7481-4B4A-B5CB-8A2CF1E9803B}" destId="{19BBAB5F-1561-4818-9CB2-EF4FAF080B13}" srcOrd="0" destOrd="0" presId="urn:microsoft.com/office/officeart/2005/8/layout/vList2"/>
    <dgm:cxn modelId="{16CAA34D-5DB1-4A4D-BEB2-C5D77D883E20}" type="presParOf" srcId="{496E804F-7481-4B4A-B5CB-8A2CF1E9803B}" destId="{3AA3B6DF-2321-4385-BD57-540AAB6BEDDA}" srcOrd="1" destOrd="0" presId="urn:microsoft.com/office/officeart/2005/8/layout/vList2"/>
    <dgm:cxn modelId="{CE37E740-9198-4087-A183-24BB627D5CC3}" type="presParOf" srcId="{496E804F-7481-4B4A-B5CB-8A2CF1E9803B}" destId="{29CB3205-89E9-4645-923D-7786A6D9E53D}" srcOrd="2" destOrd="0" presId="urn:microsoft.com/office/officeart/2005/8/layout/vList2"/>
    <dgm:cxn modelId="{1C298932-7919-4780-941D-9600428F04A8}" type="presParOf" srcId="{496E804F-7481-4B4A-B5CB-8A2CF1E9803B}" destId="{5E58E7DB-1B6F-49F4-8946-70DB9AEB98C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3B8F43-D01C-4C21-B90D-A02A5DE6B1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EC82AA9-EB5E-43FF-AC25-AB43A50F82DF}">
      <dgm:prSet phldrT="[文本]"/>
      <dgm:spPr/>
      <dgm:t>
        <a:bodyPr/>
        <a:lstStyle/>
        <a:p>
          <a:r>
            <a:rPr lang="zh-CN" altLang="en-US" dirty="0"/>
            <a:t>项目收入</a:t>
          </a:r>
        </a:p>
      </dgm:t>
    </dgm:pt>
    <dgm:pt modelId="{17528ACD-2DEC-4A94-9D09-345849CEC66E}" type="parTrans" cxnId="{D09474D0-3411-46DD-B856-F406A5C22785}">
      <dgm:prSet/>
      <dgm:spPr/>
      <dgm:t>
        <a:bodyPr/>
        <a:lstStyle/>
        <a:p>
          <a:endParaRPr lang="zh-CN" altLang="en-US"/>
        </a:p>
      </dgm:t>
    </dgm:pt>
    <dgm:pt modelId="{EF20DB65-AEBC-42A2-842D-3E8E62DAE692}" type="sibTrans" cxnId="{D09474D0-3411-46DD-B856-F406A5C22785}">
      <dgm:prSet/>
      <dgm:spPr/>
      <dgm:t>
        <a:bodyPr/>
        <a:lstStyle/>
        <a:p>
          <a:endParaRPr lang="zh-CN" altLang="en-US"/>
        </a:p>
      </dgm:t>
    </dgm:pt>
    <dgm:pt modelId="{58580BCB-109B-40E1-918F-812A01EDAF71}">
      <dgm:prSet phldrT="[文本]"/>
      <dgm:spPr/>
      <dgm:t>
        <a:bodyPr/>
        <a:lstStyle/>
        <a:p>
          <a:r>
            <a:rPr lang="en-US" altLang="zh-CN" dirty="0"/>
            <a:t>$0</a:t>
          </a:r>
          <a:r>
            <a:rPr lang="zh-CN" altLang="en-US" dirty="0"/>
            <a:t>美元</a:t>
          </a:r>
        </a:p>
      </dgm:t>
    </dgm:pt>
    <dgm:pt modelId="{492E7BEE-D5D6-4A04-95B6-812787B6319A}" type="parTrans" cxnId="{BCF42184-5841-455C-B710-1B960D787FCF}">
      <dgm:prSet/>
      <dgm:spPr/>
      <dgm:t>
        <a:bodyPr/>
        <a:lstStyle/>
        <a:p>
          <a:endParaRPr lang="zh-CN" altLang="en-US"/>
        </a:p>
      </dgm:t>
    </dgm:pt>
    <dgm:pt modelId="{B2BEEDBF-F3F8-4838-AE02-CDCF48D3340D}" type="sibTrans" cxnId="{BCF42184-5841-455C-B710-1B960D787FCF}">
      <dgm:prSet/>
      <dgm:spPr/>
      <dgm:t>
        <a:bodyPr/>
        <a:lstStyle/>
        <a:p>
          <a:endParaRPr lang="zh-CN" altLang="en-US"/>
        </a:p>
      </dgm:t>
    </dgm:pt>
    <dgm:pt modelId="{19D89C16-9216-4CB5-AA61-37213EC220B9}">
      <dgm:prSet phldrT="[文本]"/>
      <dgm:spPr/>
      <dgm:t>
        <a:bodyPr/>
        <a:lstStyle/>
        <a:p>
          <a:r>
            <a:rPr lang="zh-CN" altLang="en-US" dirty="0"/>
            <a:t>项目支出</a:t>
          </a:r>
        </a:p>
      </dgm:t>
    </dgm:pt>
    <dgm:pt modelId="{25780A2E-FE25-4FF2-BF05-C47FF4679A17}" type="parTrans" cxnId="{15050BC5-CE5D-4E96-8716-D6BD119A63BC}">
      <dgm:prSet/>
      <dgm:spPr/>
      <dgm:t>
        <a:bodyPr/>
        <a:lstStyle/>
        <a:p>
          <a:endParaRPr lang="zh-CN" altLang="en-US"/>
        </a:p>
      </dgm:t>
    </dgm:pt>
    <dgm:pt modelId="{6181800C-7C23-494E-9CF4-3545A2014B05}" type="sibTrans" cxnId="{15050BC5-CE5D-4E96-8716-D6BD119A63BC}">
      <dgm:prSet/>
      <dgm:spPr/>
      <dgm:t>
        <a:bodyPr/>
        <a:lstStyle/>
        <a:p>
          <a:endParaRPr lang="zh-CN" altLang="en-US"/>
        </a:p>
      </dgm:t>
    </dgm:pt>
    <dgm:pt modelId="{19D82390-3E20-48DE-B094-947BA88882C7}">
      <dgm:prSet phldrT="[文本]"/>
      <dgm:spPr/>
      <dgm:t>
        <a:bodyPr/>
        <a:lstStyle/>
        <a:p>
          <a:r>
            <a:rPr lang="en-US" altLang="zh-CN" dirty="0"/>
            <a:t>$0</a:t>
          </a:r>
          <a:r>
            <a:rPr lang="zh-CN" altLang="en-US" dirty="0"/>
            <a:t>美元</a:t>
          </a:r>
        </a:p>
      </dgm:t>
    </dgm:pt>
    <dgm:pt modelId="{F3E8BD4C-322B-4DD0-B9B3-4141E1082543}" type="parTrans" cxnId="{1DB7ED57-D88C-4054-ACED-C463B0AF8DC1}">
      <dgm:prSet/>
      <dgm:spPr/>
      <dgm:t>
        <a:bodyPr/>
        <a:lstStyle/>
        <a:p>
          <a:endParaRPr lang="zh-CN" altLang="en-US"/>
        </a:p>
      </dgm:t>
    </dgm:pt>
    <dgm:pt modelId="{2FF04BB5-9AED-417E-9E6F-5E3AE3F557BD}" type="sibTrans" cxnId="{1DB7ED57-D88C-4054-ACED-C463B0AF8DC1}">
      <dgm:prSet/>
      <dgm:spPr/>
      <dgm:t>
        <a:bodyPr/>
        <a:lstStyle/>
        <a:p>
          <a:endParaRPr lang="zh-CN" altLang="en-US"/>
        </a:p>
      </dgm:t>
    </dgm:pt>
    <dgm:pt modelId="{496E804F-7481-4B4A-B5CB-8A2CF1E9803B}" type="pres">
      <dgm:prSet presAssocID="{063B8F43-D01C-4C21-B90D-A02A5DE6B122}" presName="linear" presStyleCnt="0">
        <dgm:presLayoutVars>
          <dgm:animLvl val="lvl"/>
          <dgm:resizeHandles val="exact"/>
        </dgm:presLayoutVars>
      </dgm:prSet>
      <dgm:spPr/>
    </dgm:pt>
    <dgm:pt modelId="{19BBAB5F-1561-4818-9CB2-EF4FAF080B13}" type="pres">
      <dgm:prSet presAssocID="{BEC82AA9-EB5E-43FF-AC25-AB43A50F82DF}" presName="parentText" presStyleLbl="node1" presStyleIdx="0" presStyleCnt="2" custLinFactNeighborX="-895" custLinFactNeighborY="-5437">
        <dgm:presLayoutVars>
          <dgm:chMax val="0"/>
          <dgm:bulletEnabled val="1"/>
        </dgm:presLayoutVars>
      </dgm:prSet>
      <dgm:spPr/>
    </dgm:pt>
    <dgm:pt modelId="{3AA3B6DF-2321-4385-BD57-540AAB6BEDDA}" type="pres">
      <dgm:prSet presAssocID="{BEC82AA9-EB5E-43FF-AC25-AB43A50F82DF}" presName="childText" presStyleLbl="revTx" presStyleIdx="0" presStyleCnt="2">
        <dgm:presLayoutVars>
          <dgm:bulletEnabled val="1"/>
        </dgm:presLayoutVars>
      </dgm:prSet>
      <dgm:spPr/>
    </dgm:pt>
    <dgm:pt modelId="{29CB3205-89E9-4645-923D-7786A6D9E53D}" type="pres">
      <dgm:prSet presAssocID="{19D89C16-9216-4CB5-AA61-37213EC220B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E58E7DB-1B6F-49F4-8946-70DB9AEB98C7}" type="pres">
      <dgm:prSet presAssocID="{19D89C16-9216-4CB5-AA61-37213EC220B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9933945-2D3C-4C70-9617-CD7FE2905957}" type="presOf" srcId="{58580BCB-109B-40E1-918F-812A01EDAF71}" destId="{3AA3B6DF-2321-4385-BD57-540AAB6BEDDA}" srcOrd="0" destOrd="0" presId="urn:microsoft.com/office/officeart/2005/8/layout/vList2"/>
    <dgm:cxn modelId="{1DB7ED57-D88C-4054-ACED-C463B0AF8DC1}" srcId="{19D89C16-9216-4CB5-AA61-37213EC220B9}" destId="{19D82390-3E20-48DE-B094-947BA88882C7}" srcOrd="0" destOrd="0" parTransId="{F3E8BD4C-322B-4DD0-B9B3-4141E1082543}" sibTransId="{2FF04BB5-9AED-417E-9E6F-5E3AE3F557BD}"/>
    <dgm:cxn modelId="{BCF42184-5841-455C-B710-1B960D787FCF}" srcId="{BEC82AA9-EB5E-43FF-AC25-AB43A50F82DF}" destId="{58580BCB-109B-40E1-918F-812A01EDAF71}" srcOrd="0" destOrd="0" parTransId="{492E7BEE-D5D6-4A04-95B6-812787B6319A}" sibTransId="{B2BEEDBF-F3F8-4838-AE02-CDCF48D3340D}"/>
    <dgm:cxn modelId="{7DC13C9C-C901-432A-BEED-4896A479D9B7}" type="presOf" srcId="{063B8F43-D01C-4C21-B90D-A02A5DE6B122}" destId="{496E804F-7481-4B4A-B5CB-8A2CF1E9803B}" srcOrd="0" destOrd="0" presId="urn:microsoft.com/office/officeart/2005/8/layout/vList2"/>
    <dgm:cxn modelId="{22AAB0AD-04F5-4337-A83B-939553FD11A6}" type="presOf" srcId="{BEC82AA9-EB5E-43FF-AC25-AB43A50F82DF}" destId="{19BBAB5F-1561-4818-9CB2-EF4FAF080B13}" srcOrd="0" destOrd="0" presId="urn:microsoft.com/office/officeart/2005/8/layout/vList2"/>
    <dgm:cxn modelId="{15050BC5-CE5D-4E96-8716-D6BD119A63BC}" srcId="{063B8F43-D01C-4C21-B90D-A02A5DE6B122}" destId="{19D89C16-9216-4CB5-AA61-37213EC220B9}" srcOrd="1" destOrd="0" parTransId="{25780A2E-FE25-4FF2-BF05-C47FF4679A17}" sibTransId="{6181800C-7C23-494E-9CF4-3545A2014B05}"/>
    <dgm:cxn modelId="{25AD27CF-6FBC-4F5E-BD70-F0DE025C3317}" type="presOf" srcId="{19D89C16-9216-4CB5-AA61-37213EC220B9}" destId="{29CB3205-89E9-4645-923D-7786A6D9E53D}" srcOrd="0" destOrd="0" presId="urn:microsoft.com/office/officeart/2005/8/layout/vList2"/>
    <dgm:cxn modelId="{D09474D0-3411-46DD-B856-F406A5C22785}" srcId="{063B8F43-D01C-4C21-B90D-A02A5DE6B122}" destId="{BEC82AA9-EB5E-43FF-AC25-AB43A50F82DF}" srcOrd="0" destOrd="0" parTransId="{17528ACD-2DEC-4A94-9D09-345849CEC66E}" sibTransId="{EF20DB65-AEBC-42A2-842D-3E8E62DAE692}"/>
    <dgm:cxn modelId="{7F3188DB-1149-42BB-9F23-78B8AC53DE22}" type="presOf" srcId="{19D82390-3E20-48DE-B094-947BA88882C7}" destId="{5E58E7DB-1B6F-49F4-8946-70DB9AEB98C7}" srcOrd="0" destOrd="0" presId="urn:microsoft.com/office/officeart/2005/8/layout/vList2"/>
    <dgm:cxn modelId="{EF0ABA7D-EE8C-4A71-8A15-1B5BBE843B89}" type="presParOf" srcId="{496E804F-7481-4B4A-B5CB-8A2CF1E9803B}" destId="{19BBAB5F-1561-4818-9CB2-EF4FAF080B13}" srcOrd="0" destOrd="0" presId="urn:microsoft.com/office/officeart/2005/8/layout/vList2"/>
    <dgm:cxn modelId="{16CAA34D-5DB1-4A4D-BEB2-C5D77D883E20}" type="presParOf" srcId="{496E804F-7481-4B4A-B5CB-8A2CF1E9803B}" destId="{3AA3B6DF-2321-4385-BD57-540AAB6BEDDA}" srcOrd="1" destOrd="0" presId="urn:microsoft.com/office/officeart/2005/8/layout/vList2"/>
    <dgm:cxn modelId="{CE37E740-9198-4087-A183-24BB627D5CC3}" type="presParOf" srcId="{496E804F-7481-4B4A-B5CB-8A2CF1E9803B}" destId="{29CB3205-89E9-4645-923D-7786A6D9E53D}" srcOrd="2" destOrd="0" presId="urn:microsoft.com/office/officeart/2005/8/layout/vList2"/>
    <dgm:cxn modelId="{1C298932-7919-4780-941D-9600428F04A8}" type="presParOf" srcId="{496E804F-7481-4B4A-B5CB-8A2CF1E9803B}" destId="{5E58E7DB-1B6F-49F4-8946-70DB9AEB98C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3B8F43-D01C-4C21-B90D-A02A5DE6B1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EC82AA9-EB5E-43FF-AC25-AB43A50F82DF}">
      <dgm:prSet phldrT="[文本]"/>
      <dgm:spPr/>
      <dgm:t>
        <a:bodyPr/>
        <a:lstStyle/>
        <a:p>
          <a:r>
            <a:rPr lang="zh-CN" altLang="en-US" dirty="0"/>
            <a:t>项目收入</a:t>
          </a:r>
        </a:p>
      </dgm:t>
    </dgm:pt>
    <dgm:pt modelId="{17528ACD-2DEC-4A94-9D09-345849CEC66E}" type="parTrans" cxnId="{D09474D0-3411-46DD-B856-F406A5C22785}">
      <dgm:prSet/>
      <dgm:spPr/>
      <dgm:t>
        <a:bodyPr/>
        <a:lstStyle/>
        <a:p>
          <a:endParaRPr lang="zh-CN" altLang="en-US"/>
        </a:p>
      </dgm:t>
    </dgm:pt>
    <dgm:pt modelId="{EF20DB65-AEBC-42A2-842D-3E8E62DAE692}" type="sibTrans" cxnId="{D09474D0-3411-46DD-B856-F406A5C22785}">
      <dgm:prSet/>
      <dgm:spPr/>
      <dgm:t>
        <a:bodyPr/>
        <a:lstStyle/>
        <a:p>
          <a:endParaRPr lang="zh-CN" altLang="en-US"/>
        </a:p>
      </dgm:t>
    </dgm:pt>
    <dgm:pt modelId="{58580BCB-109B-40E1-918F-812A01EDAF71}">
      <dgm:prSet phldrT="[文本]"/>
      <dgm:spPr/>
      <dgm:t>
        <a:bodyPr/>
        <a:lstStyle/>
        <a:p>
          <a:r>
            <a:rPr lang="en-US" altLang="zh-CN" dirty="0"/>
            <a:t>$0</a:t>
          </a:r>
          <a:r>
            <a:rPr lang="zh-CN" altLang="en-US" dirty="0"/>
            <a:t>美元</a:t>
          </a:r>
        </a:p>
      </dgm:t>
    </dgm:pt>
    <dgm:pt modelId="{492E7BEE-D5D6-4A04-95B6-812787B6319A}" type="parTrans" cxnId="{BCF42184-5841-455C-B710-1B960D787FCF}">
      <dgm:prSet/>
      <dgm:spPr/>
      <dgm:t>
        <a:bodyPr/>
        <a:lstStyle/>
        <a:p>
          <a:endParaRPr lang="zh-CN" altLang="en-US"/>
        </a:p>
      </dgm:t>
    </dgm:pt>
    <dgm:pt modelId="{B2BEEDBF-F3F8-4838-AE02-CDCF48D3340D}" type="sibTrans" cxnId="{BCF42184-5841-455C-B710-1B960D787FCF}">
      <dgm:prSet/>
      <dgm:spPr/>
      <dgm:t>
        <a:bodyPr/>
        <a:lstStyle/>
        <a:p>
          <a:endParaRPr lang="zh-CN" altLang="en-US"/>
        </a:p>
      </dgm:t>
    </dgm:pt>
    <dgm:pt modelId="{19D89C16-9216-4CB5-AA61-37213EC220B9}">
      <dgm:prSet phldrT="[文本]"/>
      <dgm:spPr/>
      <dgm:t>
        <a:bodyPr/>
        <a:lstStyle/>
        <a:p>
          <a:r>
            <a:rPr lang="zh-CN" altLang="en-US" dirty="0"/>
            <a:t>项目支出</a:t>
          </a:r>
        </a:p>
      </dgm:t>
    </dgm:pt>
    <dgm:pt modelId="{25780A2E-FE25-4FF2-BF05-C47FF4679A17}" type="parTrans" cxnId="{15050BC5-CE5D-4E96-8716-D6BD119A63BC}">
      <dgm:prSet/>
      <dgm:spPr/>
      <dgm:t>
        <a:bodyPr/>
        <a:lstStyle/>
        <a:p>
          <a:endParaRPr lang="zh-CN" altLang="en-US"/>
        </a:p>
      </dgm:t>
    </dgm:pt>
    <dgm:pt modelId="{6181800C-7C23-494E-9CF4-3545A2014B05}" type="sibTrans" cxnId="{15050BC5-CE5D-4E96-8716-D6BD119A63BC}">
      <dgm:prSet/>
      <dgm:spPr/>
      <dgm:t>
        <a:bodyPr/>
        <a:lstStyle/>
        <a:p>
          <a:endParaRPr lang="zh-CN" altLang="en-US"/>
        </a:p>
      </dgm:t>
    </dgm:pt>
    <dgm:pt modelId="{19D82390-3E20-48DE-B094-947BA88882C7}">
      <dgm:prSet phldrT="[文本]"/>
      <dgm:spPr/>
      <dgm:t>
        <a:bodyPr/>
        <a:lstStyle/>
        <a:p>
          <a:r>
            <a:rPr lang="en-US" altLang="zh-CN" dirty="0"/>
            <a:t>$0</a:t>
          </a:r>
          <a:r>
            <a:rPr lang="zh-CN" altLang="en-US" dirty="0"/>
            <a:t>美元</a:t>
          </a:r>
        </a:p>
      </dgm:t>
    </dgm:pt>
    <dgm:pt modelId="{F3E8BD4C-322B-4DD0-B9B3-4141E1082543}" type="parTrans" cxnId="{1DB7ED57-D88C-4054-ACED-C463B0AF8DC1}">
      <dgm:prSet/>
      <dgm:spPr/>
      <dgm:t>
        <a:bodyPr/>
        <a:lstStyle/>
        <a:p>
          <a:endParaRPr lang="zh-CN" altLang="en-US"/>
        </a:p>
      </dgm:t>
    </dgm:pt>
    <dgm:pt modelId="{2FF04BB5-9AED-417E-9E6F-5E3AE3F557BD}" type="sibTrans" cxnId="{1DB7ED57-D88C-4054-ACED-C463B0AF8DC1}">
      <dgm:prSet/>
      <dgm:spPr/>
      <dgm:t>
        <a:bodyPr/>
        <a:lstStyle/>
        <a:p>
          <a:endParaRPr lang="zh-CN" altLang="en-US"/>
        </a:p>
      </dgm:t>
    </dgm:pt>
    <dgm:pt modelId="{496E804F-7481-4B4A-B5CB-8A2CF1E9803B}" type="pres">
      <dgm:prSet presAssocID="{063B8F43-D01C-4C21-B90D-A02A5DE6B122}" presName="linear" presStyleCnt="0">
        <dgm:presLayoutVars>
          <dgm:animLvl val="lvl"/>
          <dgm:resizeHandles val="exact"/>
        </dgm:presLayoutVars>
      </dgm:prSet>
      <dgm:spPr/>
    </dgm:pt>
    <dgm:pt modelId="{19BBAB5F-1561-4818-9CB2-EF4FAF080B13}" type="pres">
      <dgm:prSet presAssocID="{BEC82AA9-EB5E-43FF-AC25-AB43A50F82DF}" presName="parentText" presStyleLbl="node1" presStyleIdx="0" presStyleCnt="2" custLinFactNeighborX="-895" custLinFactNeighborY="-5437">
        <dgm:presLayoutVars>
          <dgm:chMax val="0"/>
          <dgm:bulletEnabled val="1"/>
        </dgm:presLayoutVars>
      </dgm:prSet>
      <dgm:spPr/>
    </dgm:pt>
    <dgm:pt modelId="{3AA3B6DF-2321-4385-BD57-540AAB6BEDDA}" type="pres">
      <dgm:prSet presAssocID="{BEC82AA9-EB5E-43FF-AC25-AB43A50F82DF}" presName="childText" presStyleLbl="revTx" presStyleIdx="0" presStyleCnt="2">
        <dgm:presLayoutVars>
          <dgm:bulletEnabled val="1"/>
        </dgm:presLayoutVars>
      </dgm:prSet>
      <dgm:spPr/>
    </dgm:pt>
    <dgm:pt modelId="{29CB3205-89E9-4645-923D-7786A6D9E53D}" type="pres">
      <dgm:prSet presAssocID="{19D89C16-9216-4CB5-AA61-37213EC220B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E58E7DB-1B6F-49F4-8946-70DB9AEB98C7}" type="pres">
      <dgm:prSet presAssocID="{19D89C16-9216-4CB5-AA61-37213EC220B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9933945-2D3C-4C70-9617-CD7FE2905957}" type="presOf" srcId="{58580BCB-109B-40E1-918F-812A01EDAF71}" destId="{3AA3B6DF-2321-4385-BD57-540AAB6BEDDA}" srcOrd="0" destOrd="0" presId="urn:microsoft.com/office/officeart/2005/8/layout/vList2"/>
    <dgm:cxn modelId="{1DB7ED57-D88C-4054-ACED-C463B0AF8DC1}" srcId="{19D89C16-9216-4CB5-AA61-37213EC220B9}" destId="{19D82390-3E20-48DE-B094-947BA88882C7}" srcOrd="0" destOrd="0" parTransId="{F3E8BD4C-322B-4DD0-B9B3-4141E1082543}" sibTransId="{2FF04BB5-9AED-417E-9E6F-5E3AE3F557BD}"/>
    <dgm:cxn modelId="{BCF42184-5841-455C-B710-1B960D787FCF}" srcId="{BEC82AA9-EB5E-43FF-AC25-AB43A50F82DF}" destId="{58580BCB-109B-40E1-918F-812A01EDAF71}" srcOrd="0" destOrd="0" parTransId="{492E7BEE-D5D6-4A04-95B6-812787B6319A}" sibTransId="{B2BEEDBF-F3F8-4838-AE02-CDCF48D3340D}"/>
    <dgm:cxn modelId="{7DC13C9C-C901-432A-BEED-4896A479D9B7}" type="presOf" srcId="{063B8F43-D01C-4C21-B90D-A02A5DE6B122}" destId="{496E804F-7481-4B4A-B5CB-8A2CF1E9803B}" srcOrd="0" destOrd="0" presId="urn:microsoft.com/office/officeart/2005/8/layout/vList2"/>
    <dgm:cxn modelId="{22AAB0AD-04F5-4337-A83B-939553FD11A6}" type="presOf" srcId="{BEC82AA9-EB5E-43FF-AC25-AB43A50F82DF}" destId="{19BBAB5F-1561-4818-9CB2-EF4FAF080B13}" srcOrd="0" destOrd="0" presId="urn:microsoft.com/office/officeart/2005/8/layout/vList2"/>
    <dgm:cxn modelId="{15050BC5-CE5D-4E96-8716-D6BD119A63BC}" srcId="{063B8F43-D01C-4C21-B90D-A02A5DE6B122}" destId="{19D89C16-9216-4CB5-AA61-37213EC220B9}" srcOrd="1" destOrd="0" parTransId="{25780A2E-FE25-4FF2-BF05-C47FF4679A17}" sibTransId="{6181800C-7C23-494E-9CF4-3545A2014B05}"/>
    <dgm:cxn modelId="{25AD27CF-6FBC-4F5E-BD70-F0DE025C3317}" type="presOf" srcId="{19D89C16-9216-4CB5-AA61-37213EC220B9}" destId="{29CB3205-89E9-4645-923D-7786A6D9E53D}" srcOrd="0" destOrd="0" presId="urn:microsoft.com/office/officeart/2005/8/layout/vList2"/>
    <dgm:cxn modelId="{D09474D0-3411-46DD-B856-F406A5C22785}" srcId="{063B8F43-D01C-4C21-B90D-A02A5DE6B122}" destId="{BEC82AA9-EB5E-43FF-AC25-AB43A50F82DF}" srcOrd="0" destOrd="0" parTransId="{17528ACD-2DEC-4A94-9D09-345849CEC66E}" sibTransId="{EF20DB65-AEBC-42A2-842D-3E8E62DAE692}"/>
    <dgm:cxn modelId="{7F3188DB-1149-42BB-9F23-78B8AC53DE22}" type="presOf" srcId="{19D82390-3E20-48DE-B094-947BA88882C7}" destId="{5E58E7DB-1B6F-49F4-8946-70DB9AEB98C7}" srcOrd="0" destOrd="0" presId="urn:microsoft.com/office/officeart/2005/8/layout/vList2"/>
    <dgm:cxn modelId="{EF0ABA7D-EE8C-4A71-8A15-1B5BBE843B89}" type="presParOf" srcId="{496E804F-7481-4B4A-B5CB-8A2CF1E9803B}" destId="{19BBAB5F-1561-4818-9CB2-EF4FAF080B13}" srcOrd="0" destOrd="0" presId="urn:microsoft.com/office/officeart/2005/8/layout/vList2"/>
    <dgm:cxn modelId="{16CAA34D-5DB1-4A4D-BEB2-C5D77D883E20}" type="presParOf" srcId="{496E804F-7481-4B4A-B5CB-8A2CF1E9803B}" destId="{3AA3B6DF-2321-4385-BD57-540AAB6BEDDA}" srcOrd="1" destOrd="0" presId="urn:microsoft.com/office/officeart/2005/8/layout/vList2"/>
    <dgm:cxn modelId="{CE37E740-9198-4087-A183-24BB627D5CC3}" type="presParOf" srcId="{496E804F-7481-4B4A-B5CB-8A2CF1E9803B}" destId="{29CB3205-89E9-4645-923D-7786A6D9E53D}" srcOrd="2" destOrd="0" presId="urn:microsoft.com/office/officeart/2005/8/layout/vList2"/>
    <dgm:cxn modelId="{1C298932-7919-4780-941D-9600428F04A8}" type="presParOf" srcId="{496E804F-7481-4B4A-B5CB-8A2CF1E9803B}" destId="{5E58E7DB-1B6F-49F4-8946-70DB9AEB98C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3B8F43-D01C-4C21-B90D-A02A5DE6B1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EC82AA9-EB5E-43FF-AC25-AB43A50F82DF}">
      <dgm:prSet phldrT="[文本]"/>
      <dgm:spPr/>
      <dgm:t>
        <a:bodyPr/>
        <a:lstStyle/>
        <a:p>
          <a:r>
            <a:rPr lang="zh-CN" altLang="en-US" dirty="0"/>
            <a:t>项目收入</a:t>
          </a:r>
        </a:p>
      </dgm:t>
    </dgm:pt>
    <dgm:pt modelId="{17528ACD-2DEC-4A94-9D09-345849CEC66E}" type="parTrans" cxnId="{D09474D0-3411-46DD-B856-F406A5C22785}">
      <dgm:prSet/>
      <dgm:spPr/>
      <dgm:t>
        <a:bodyPr/>
        <a:lstStyle/>
        <a:p>
          <a:endParaRPr lang="zh-CN" altLang="en-US"/>
        </a:p>
      </dgm:t>
    </dgm:pt>
    <dgm:pt modelId="{EF20DB65-AEBC-42A2-842D-3E8E62DAE692}" type="sibTrans" cxnId="{D09474D0-3411-46DD-B856-F406A5C22785}">
      <dgm:prSet/>
      <dgm:spPr/>
      <dgm:t>
        <a:bodyPr/>
        <a:lstStyle/>
        <a:p>
          <a:endParaRPr lang="zh-CN" altLang="en-US"/>
        </a:p>
      </dgm:t>
    </dgm:pt>
    <dgm:pt modelId="{58580BCB-109B-40E1-918F-812A01EDAF71}">
      <dgm:prSet phldrT="[文本]"/>
      <dgm:spPr/>
      <dgm:t>
        <a:bodyPr/>
        <a:lstStyle/>
        <a:p>
          <a:r>
            <a:rPr lang="en-US" altLang="zh-CN" dirty="0"/>
            <a:t>$0</a:t>
          </a:r>
          <a:r>
            <a:rPr lang="zh-CN" altLang="en-US" dirty="0"/>
            <a:t>美元</a:t>
          </a:r>
        </a:p>
      </dgm:t>
    </dgm:pt>
    <dgm:pt modelId="{492E7BEE-D5D6-4A04-95B6-812787B6319A}" type="parTrans" cxnId="{BCF42184-5841-455C-B710-1B960D787FCF}">
      <dgm:prSet/>
      <dgm:spPr/>
      <dgm:t>
        <a:bodyPr/>
        <a:lstStyle/>
        <a:p>
          <a:endParaRPr lang="zh-CN" altLang="en-US"/>
        </a:p>
      </dgm:t>
    </dgm:pt>
    <dgm:pt modelId="{B2BEEDBF-F3F8-4838-AE02-CDCF48D3340D}" type="sibTrans" cxnId="{BCF42184-5841-455C-B710-1B960D787FCF}">
      <dgm:prSet/>
      <dgm:spPr/>
      <dgm:t>
        <a:bodyPr/>
        <a:lstStyle/>
        <a:p>
          <a:endParaRPr lang="zh-CN" altLang="en-US"/>
        </a:p>
      </dgm:t>
    </dgm:pt>
    <dgm:pt modelId="{19D89C16-9216-4CB5-AA61-37213EC220B9}">
      <dgm:prSet phldrT="[文本]"/>
      <dgm:spPr/>
      <dgm:t>
        <a:bodyPr/>
        <a:lstStyle/>
        <a:p>
          <a:r>
            <a:rPr lang="zh-CN" altLang="en-US" dirty="0"/>
            <a:t>项目支出</a:t>
          </a:r>
        </a:p>
      </dgm:t>
    </dgm:pt>
    <dgm:pt modelId="{25780A2E-FE25-4FF2-BF05-C47FF4679A17}" type="parTrans" cxnId="{15050BC5-CE5D-4E96-8716-D6BD119A63BC}">
      <dgm:prSet/>
      <dgm:spPr/>
      <dgm:t>
        <a:bodyPr/>
        <a:lstStyle/>
        <a:p>
          <a:endParaRPr lang="zh-CN" altLang="en-US"/>
        </a:p>
      </dgm:t>
    </dgm:pt>
    <dgm:pt modelId="{6181800C-7C23-494E-9CF4-3545A2014B05}" type="sibTrans" cxnId="{15050BC5-CE5D-4E96-8716-D6BD119A63BC}">
      <dgm:prSet/>
      <dgm:spPr/>
      <dgm:t>
        <a:bodyPr/>
        <a:lstStyle/>
        <a:p>
          <a:endParaRPr lang="zh-CN" altLang="en-US"/>
        </a:p>
      </dgm:t>
    </dgm:pt>
    <dgm:pt modelId="{19D82390-3E20-48DE-B094-947BA88882C7}">
      <dgm:prSet phldrT="[文本]"/>
      <dgm:spPr/>
      <dgm:t>
        <a:bodyPr/>
        <a:lstStyle/>
        <a:p>
          <a:r>
            <a:rPr lang="en-US" altLang="zh-CN" dirty="0"/>
            <a:t>$0</a:t>
          </a:r>
          <a:r>
            <a:rPr lang="zh-CN" altLang="en-US" dirty="0"/>
            <a:t>美元</a:t>
          </a:r>
        </a:p>
      </dgm:t>
    </dgm:pt>
    <dgm:pt modelId="{F3E8BD4C-322B-4DD0-B9B3-4141E1082543}" type="parTrans" cxnId="{1DB7ED57-D88C-4054-ACED-C463B0AF8DC1}">
      <dgm:prSet/>
      <dgm:spPr/>
      <dgm:t>
        <a:bodyPr/>
        <a:lstStyle/>
        <a:p>
          <a:endParaRPr lang="zh-CN" altLang="en-US"/>
        </a:p>
      </dgm:t>
    </dgm:pt>
    <dgm:pt modelId="{2FF04BB5-9AED-417E-9E6F-5E3AE3F557BD}" type="sibTrans" cxnId="{1DB7ED57-D88C-4054-ACED-C463B0AF8DC1}">
      <dgm:prSet/>
      <dgm:spPr/>
      <dgm:t>
        <a:bodyPr/>
        <a:lstStyle/>
        <a:p>
          <a:endParaRPr lang="zh-CN" altLang="en-US"/>
        </a:p>
      </dgm:t>
    </dgm:pt>
    <dgm:pt modelId="{496E804F-7481-4B4A-B5CB-8A2CF1E9803B}" type="pres">
      <dgm:prSet presAssocID="{063B8F43-D01C-4C21-B90D-A02A5DE6B122}" presName="linear" presStyleCnt="0">
        <dgm:presLayoutVars>
          <dgm:animLvl val="lvl"/>
          <dgm:resizeHandles val="exact"/>
        </dgm:presLayoutVars>
      </dgm:prSet>
      <dgm:spPr/>
    </dgm:pt>
    <dgm:pt modelId="{19BBAB5F-1561-4818-9CB2-EF4FAF080B13}" type="pres">
      <dgm:prSet presAssocID="{BEC82AA9-EB5E-43FF-AC25-AB43A50F82DF}" presName="parentText" presStyleLbl="node1" presStyleIdx="0" presStyleCnt="2" custLinFactNeighborX="-895" custLinFactNeighborY="-5437">
        <dgm:presLayoutVars>
          <dgm:chMax val="0"/>
          <dgm:bulletEnabled val="1"/>
        </dgm:presLayoutVars>
      </dgm:prSet>
      <dgm:spPr/>
    </dgm:pt>
    <dgm:pt modelId="{3AA3B6DF-2321-4385-BD57-540AAB6BEDDA}" type="pres">
      <dgm:prSet presAssocID="{BEC82AA9-EB5E-43FF-AC25-AB43A50F82DF}" presName="childText" presStyleLbl="revTx" presStyleIdx="0" presStyleCnt="2">
        <dgm:presLayoutVars>
          <dgm:bulletEnabled val="1"/>
        </dgm:presLayoutVars>
      </dgm:prSet>
      <dgm:spPr/>
    </dgm:pt>
    <dgm:pt modelId="{29CB3205-89E9-4645-923D-7786A6D9E53D}" type="pres">
      <dgm:prSet presAssocID="{19D89C16-9216-4CB5-AA61-37213EC220B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E58E7DB-1B6F-49F4-8946-70DB9AEB98C7}" type="pres">
      <dgm:prSet presAssocID="{19D89C16-9216-4CB5-AA61-37213EC220B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9933945-2D3C-4C70-9617-CD7FE2905957}" type="presOf" srcId="{58580BCB-109B-40E1-918F-812A01EDAF71}" destId="{3AA3B6DF-2321-4385-BD57-540AAB6BEDDA}" srcOrd="0" destOrd="0" presId="urn:microsoft.com/office/officeart/2005/8/layout/vList2"/>
    <dgm:cxn modelId="{1DB7ED57-D88C-4054-ACED-C463B0AF8DC1}" srcId="{19D89C16-9216-4CB5-AA61-37213EC220B9}" destId="{19D82390-3E20-48DE-B094-947BA88882C7}" srcOrd="0" destOrd="0" parTransId="{F3E8BD4C-322B-4DD0-B9B3-4141E1082543}" sibTransId="{2FF04BB5-9AED-417E-9E6F-5E3AE3F557BD}"/>
    <dgm:cxn modelId="{BCF42184-5841-455C-B710-1B960D787FCF}" srcId="{BEC82AA9-EB5E-43FF-AC25-AB43A50F82DF}" destId="{58580BCB-109B-40E1-918F-812A01EDAF71}" srcOrd="0" destOrd="0" parTransId="{492E7BEE-D5D6-4A04-95B6-812787B6319A}" sibTransId="{B2BEEDBF-F3F8-4838-AE02-CDCF48D3340D}"/>
    <dgm:cxn modelId="{7DC13C9C-C901-432A-BEED-4896A479D9B7}" type="presOf" srcId="{063B8F43-D01C-4C21-B90D-A02A5DE6B122}" destId="{496E804F-7481-4B4A-B5CB-8A2CF1E9803B}" srcOrd="0" destOrd="0" presId="urn:microsoft.com/office/officeart/2005/8/layout/vList2"/>
    <dgm:cxn modelId="{22AAB0AD-04F5-4337-A83B-939553FD11A6}" type="presOf" srcId="{BEC82AA9-EB5E-43FF-AC25-AB43A50F82DF}" destId="{19BBAB5F-1561-4818-9CB2-EF4FAF080B13}" srcOrd="0" destOrd="0" presId="urn:microsoft.com/office/officeart/2005/8/layout/vList2"/>
    <dgm:cxn modelId="{15050BC5-CE5D-4E96-8716-D6BD119A63BC}" srcId="{063B8F43-D01C-4C21-B90D-A02A5DE6B122}" destId="{19D89C16-9216-4CB5-AA61-37213EC220B9}" srcOrd="1" destOrd="0" parTransId="{25780A2E-FE25-4FF2-BF05-C47FF4679A17}" sibTransId="{6181800C-7C23-494E-9CF4-3545A2014B05}"/>
    <dgm:cxn modelId="{25AD27CF-6FBC-4F5E-BD70-F0DE025C3317}" type="presOf" srcId="{19D89C16-9216-4CB5-AA61-37213EC220B9}" destId="{29CB3205-89E9-4645-923D-7786A6D9E53D}" srcOrd="0" destOrd="0" presId="urn:microsoft.com/office/officeart/2005/8/layout/vList2"/>
    <dgm:cxn modelId="{D09474D0-3411-46DD-B856-F406A5C22785}" srcId="{063B8F43-D01C-4C21-B90D-A02A5DE6B122}" destId="{BEC82AA9-EB5E-43FF-AC25-AB43A50F82DF}" srcOrd="0" destOrd="0" parTransId="{17528ACD-2DEC-4A94-9D09-345849CEC66E}" sibTransId="{EF20DB65-AEBC-42A2-842D-3E8E62DAE692}"/>
    <dgm:cxn modelId="{7F3188DB-1149-42BB-9F23-78B8AC53DE22}" type="presOf" srcId="{19D82390-3E20-48DE-B094-947BA88882C7}" destId="{5E58E7DB-1B6F-49F4-8946-70DB9AEB98C7}" srcOrd="0" destOrd="0" presId="urn:microsoft.com/office/officeart/2005/8/layout/vList2"/>
    <dgm:cxn modelId="{EF0ABA7D-EE8C-4A71-8A15-1B5BBE843B89}" type="presParOf" srcId="{496E804F-7481-4B4A-B5CB-8A2CF1E9803B}" destId="{19BBAB5F-1561-4818-9CB2-EF4FAF080B13}" srcOrd="0" destOrd="0" presId="urn:microsoft.com/office/officeart/2005/8/layout/vList2"/>
    <dgm:cxn modelId="{16CAA34D-5DB1-4A4D-BEB2-C5D77D883E20}" type="presParOf" srcId="{496E804F-7481-4B4A-B5CB-8A2CF1E9803B}" destId="{3AA3B6DF-2321-4385-BD57-540AAB6BEDDA}" srcOrd="1" destOrd="0" presId="urn:microsoft.com/office/officeart/2005/8/layout/vList2"/>
    <dgm:cxn modelId="{CE37E740-9198-4087-A183-24BB627D5CC3}" type="presParOf" srcId="{496E804F-7481-4B4A-B5CB-8A2CF1E9803B}" destId="{29CB3205-89E9-4645-923D-7786A6D9E53D}" srcOrd="2" destOrd="0" presId="urn:microsoft.com/office/officeart/2005/8/layout/vList2"/>
    <dgm:cxn modelId="{1C298932-7919-4780-941D-9600428F04A8}" type="presParOf" srcId="{496E804F-7481-4B4A-B5CB-8A2CF1E9803B}" destId="{5E58E7DB-1B6F-49F4-8946-70DB9AEB98C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BAB5F-1561-4818-9CB2-EF4FAF080B13}">
      <dsp:nvSpPr>
        <dsp:cNvPr id="0" name=""/>
        <dsp:cNvSpPr/>
      </dsp:nvSpPr>
      <dsp:spPr>
        <a:xfrm>
          <a:off x="0" y="10390"/>
          <a:ext cx="7621516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项目收入</a:t>
          </a:r>
        </a:p>
      </dsp:txBody>
      <dsp:txXfrm>
        <a:off x="42722" y="53112"/>
        <a:ext cx="7536072" cy="789716"/>
      </dsp:txXfrm>
    </dsp:sp>
    <dsp:sp modelId="{3AA3B6DF-2321-4385-BD57-540AAB6BEDDA}">
      <dsp:nvSpPr>
        <dsp:cNvPr id="0" name=""/>
        <dsp:cNvSpPr/>
      </dsp:nvSpPr>
      <dsp:spPr>
        <a:xfrm>
          <a:off x="0" y="916162"/>
          <a:ext cx="7621516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983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700" kern="1200" dirty="0"/>
            <a:t>$0</a:t>
          </a:r>
          <a:r>
            <a:rPr lang="zh-CN" altLang="en-US" sz="2700" kern="1200" dirty="0"/>
            <a:t>美元</a:t>
          </a:r>
        </a:p>
      </dsp:txBody>
      <dsp:txXfrm>
        <a:off x="0" y="916162"/>
        <a:ext cx="7621516" cy="563040"/>
      </dsp:txXfrm>
    </dsp:sp>
    <dsp:sp modelId="{29CB3205-89E9-4645-923D-7786A6D9E53D}">
      <dsp:nvSpPr>
        <dsp:cNvPr id="0" name=""/>
        <dsp:cNvSpPr/>
      </dsp:nvSpPr>
      <dsp:spPr>
        <a:xfrm>
          <a:off x="0" y="1479202"/>
          <a:ext cx="7621516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项目支出</a:t>
          </a:r>
        </a:p>
      </dsp:txBody>
      <dsp:txXfrm>
        <a:off x="42722" y="1521924"/>
        <a:ext cx="7536072" cy="789716"/>
      </dsp:txXfrm>
    </dsp:sp>
    <dsp:sp modelId="{5E58E7DB-1B6F-49F4-8946-70DB9AEB98C7}">
      <dsp:nvSpPr>
        <dsp:cNvPr id="0" name=""/>
        <dsp:cNvSpPr/>
      </dsp:nvSpPr>
      <dsp:spPr>
        <a:xfrm>
          <a:off x="0" y="2354362"/>
          <a:ext cx="7621516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983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700" kern="1200" dirty="0"/>
            <a:t>$0</a:t>
          </a:r>
          <a:r>
            <a:rPr lang="zh-CN" altLang="en-US" sz="2700" kern="1200" dirty="0"/>
            <a:t>美元</a:t>
          </a:r>
        </a:p>
      </dsp:txBody>
      <dsp:txXfrm>
        <a:off x="0" y="2354362"/>
        <a:ext cx="7621516" cy="563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BAB5F-1561-4818-9CB2-EF4FAF080B13}">
      <dsp:nvSpPr>
        <dsp:cNvPr id="0" name=""/>
        <dsp:cNvSpPr/>
      </dsp:nvSpPr>
      <dsp:spPr>
        <a:xfrm>
          <a:off x="0" y="10390"/>
          <a:ext cx="7621516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项目收入</a:t>
          </a:r>
        </a:p>
      </dsp:txBody>
      <dsp:txXfrm>
        <a:off x="42722" y="53112"/>
        <a:ext cx="7536072" cy="789716"/>
      </dsp:txXfrm>
    </dsp:sp>
    <dsp:sp modelId="{3AA3B6DF-2321-4385-BD57-540AAB6BEDDA}">
      <dsp:nvSpPr>
        <dsp:cNvPr id="0" name=""/>
        <dsp:cNvSpPr/>
      </dsp:nvSpPr>
      <dsp:spPr>
        <a:xfrm>
          <a:off x="0" y="916162"/>
          <a:ext cx="7621516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983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700" kern="1200" dirty="0"/>
            <a:t>$0</a:t>
          </a:r>
          <a:r>
            <a:rPr lang="zh-CN" altLang="en-US" sz="2700" kern="1200" dirty="0"/>
            <a:t>美元</a:t>
          </a:r>
        </a:p>
      </dsp:txBody>
      <dsp:txXfrm>
        <a:off x="0" y="916162"/>
        <a:ext cx="7621516" cy="563040"/>
      </dsp:txXfrm>
    </dsp:sp>
    <dsp:sp modelId="{29CB3205-89E9-4645-923D-7786A6D9E53D}">
      <dsp:nvSpPr>
        <dsp:cNvPr id="0" name=""/>
        <dsp:cNvSpPr/>
      </dsp:nvSpPr>
      <dsp:spPr>
        <a:xfrm>
          <a:off x="0" y="1479202"/>
          <a:ext cx="7621516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项目支出</a:t>
          </a:r>
        </a:p>
      </dsp:txBody>
      <dsp:txXfrm>
        <a:off x="42722" y="1521924"/>
        <a:ext cx="7536072" cy="789716"/>
      </dsp:txXfrm>
    </dsp:sp>
    <dsp:sp modelId="{5E58E7DB-1B6F-49F4-8946-70DB9AEB98C7}">
      <dsp:nvSpPr>
        <dsp:cNvPr id="0" name=""/>
        <dsp:cNvSpPr/>
      </dsp:nvSpPr>
      <dsp:spPr>
        <a:xfrm>
          <a:off x="0" y="2354362"/>
          <a:ext cx="7621516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983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700" kern="1200" dirty="0"/>
            <a:t>$0</a:t>
          </a:r>
          <a:r>
            <a:rPr lang="zh-CN" altLang="en-US" sz="2700" kern="1200" dirty="0"/>
            <a:t>美元</a:t>
          </a:r>
        </a:p>
      </dsp:txBody>
      <dsp:txXfrm>
        <a:off x="0" y="2354362"/>
        <a:ext cx="7621516" cy="563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BAB5F-1561-4818-9CB2-EF4FAF080B13}">
      <dsp:nvSpPr>
        <dsp:cNvPr id="0" name=""/>
        <dsp:cNvSpPr/>
      </dsp:nvSpPr>
      <dsp:spPr>
        <a:xfrm>
          <a:off x="0" y="10390"/>
          <a:ext cx="7621516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项目收入</a:t>
          </a:r>
        </a:p>
      </dsp:txBody>
      <dsp:txXfrm>
        <a:off x="42722" y="53112"/>
        <a:ext cx="7536072" cy="789716"/>
      </dsp:txXfrm>
    </dsp:sp>
    <dsp:sp modelId="{3AA3B6DF-2321-4385-BD57-540AAB6BEDDA}">
      <dsp:nvSpPr>
        <dsp:cNvPr id="0" name=""/>
        <dsp:cNvSpPr/>
      </dsp:nvSpPr>
      <dsp:spPr>
        <a:xfrm>
          <a:off x="0" y="916162"/>
          <a:ext cx="7621516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983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700" kern="1200" dirty="0"/>
            <a:t>$0</a:t>
          </a:r>
          <a:r>
            <a:rPr lang="zh-CN" altLang="en-US" sz="2700" kern="1200" dirty="0"/>
            <a:t>美元</a:t>
          </a:r>
        </a:p>
      </dsp:txBody>
      <dsp:txXfrm>
        <a:off x="0" y="916162"/>
        <a:ext cx="7621516" cy="563040"/>
      </dsp:txXfrm>
    </dsp:sp>
    <dsp:sp modelId="{29CB3205-89E9-4645-923D-7786A6D9E53D}">
      <dsp:nvSpPr>
        <dsp:cNvPr id="0" name=""/>
        <dsp:cNvSpPr/>
      </dsp:nvSpPr>
      <dsp:spPr>
        <a:xfrm>
          <a:off x="0" y="1479202"/>
          <a:ext cx="7621516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项目支出</a:t>
          </a:r>
        </a:p>
      </dsp:txBody>
      <dsp:txXfrm>
        <a:off x="42722" y="1521924"/>
        <a:ext cx="7536072" cy="789716"/>
      </dsp:txXfrm>
    </dsp:sp>
    <dsp:sp modelId="{5E58E7DB-1B6F-49F4-8946-70DB9AEB98C7}">
      <dsp:nvSpPr>
        <dsp:cNvPr id="0" name=""/>
        <dsp:cNvSpPr/>
      </dsp:nvSpPr>
      <dsp:spPr>
        <a:xfrm>
          <a:off x="0" y="2354362"/>
          <a:ext cx="7621516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983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700" kern="1200" dirty="0"/>
            <a:t>$0</a:t>
          </a:r>
          <a:r>
            <a:rPr lang="zh-CN" altLang="en-US" sz="2700" kern="1200" dirty="0"/>
            <a:t>美元</a:t>
          </a:r>
        </a:p>
      </dsp:txBody>
      <dsp:txXfrm>
        <a:off x="0" y="2354362"/>
        <a:ext cx="7621516" cy="5630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BAB5F-1561-4818-9CB2-EF4FAF080B13}">
      <dsp:nvSpPr>
        <dsp:cNvPr id="0" name=""/>
        <dsp:cNvSpPr/>
      </dsp:nvSpPr>
      <dsp:spPr>
        <a:xfrm>
          <a:off x="0" y="10390"/>
          <a:ext cx="7621516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项目收入</a:t>
          </a:r>
        </a:p>
      </dsp:txBody>
      <dsp:txXfrm>
        <a:off x="42722" y="53112"/>
        <a:ext cx="7536072" cy="789716"/>
      </dsp:txXfrm>
    </dsp:sp>
    <dsp:sp modelId="{3AA3B6DF-2321-4385-BD57-540AAB6BEDDA}">
      <dsp:nvSpPr>
        <dsp:cNvPr id="0" name=""/>
        <dsp:cNvSpPr/>
      </dsp:nvSpPr>
      <dsp:spPr>
        <a:xfrm>
          <a:off x="0" y="916162"/>
          <a:ext cx="7621516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983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700" kern="1200" dirty="0"/>
            <a:t>$0</a:t>
          </a:r>
          <a:r>
            <a:rPr lang="zh-CN" altLang="en-US" sz="2700" kern="1200" dirty="0"/>
            <a:t>美元</a:t>
          </a:r>
        </a:p>
      </dsp:txBody>
      <dsp:txXfrm>
        <a:off x="0" y="916162"/>
        <a:ext cx="7621516" cy="563040"/>
      </dsp:txXfrm>
    </dsp:sp>
    <dsp:sp modelId="{29CB3205-89E9-4645-923D-7786A6D9E53D}">
      <dsp:nvSpPr>
        <dsp:cNvPr id="0" name=""/>
        <dsp:cNvSpPr/>
      </dsp:nvSpPr>
      <dsp:spPr>
        <a:xfrm>
          <a:off x="0" y="1479202"/>
          <a:ext cx="7621516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项目支出</a:t>
          </a:r>
        </a:p>
      </dsp:txBody>
      <dsp:txXfrm>
        <a:off x="42722" y="1521924"/>
        <a:ext cx="7536072" cy="789716"/>
      </dsp:txXfrm>
    </dsp:sp>
    <dsp:sp modelId="{5E58E7DB-1B6F-49F4-8946-70DB9AEB98C7}">
      <dsp:nvSpPr>
        <dsp:cNvPr id="0" name=""/>
        <dsp:cNvSpPr/>
      </dsp:nvSpPr>
      <dsp:spPr>
        <a:xfrm>
          <a:off x="0" y="2354362"/>
          <a:ext cx="7621516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983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700" kern="1200" dirty="0"/>
            <a:t>$0</a:t>
          </a:r>
          <a:r>
            <a:rPr lang="zh-CN" altLang="en-US" sz="2700" kern="1200" dirty="0"/>
            <a:t>美元</a:t>
          </a:r>
        </a:p>
      </dsp:txBody>
      <dsp:txXfrm>
        <a:off x="0" y="2354362"/>
        <a:ext cx="7621516" cy="563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188F-6280-46DE-8AFE-398FD53BF2EE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4E0B-BCDB-4D84-A5C6-499BF184D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245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188F-6280-46DE-8AFE-398FD53BF2EE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4E0B-BCDB-4D84-A5C6-499BF184D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54284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188F-6280-46DE-8AFE-398FD53BF2EE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4E0B-BCDB-4D84-A5C6-499BF184D5C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374572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188F-6280-46DE-8AFE-398FD53BF2EE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4E0B-BCDB-4D84-A5C6-499BF184D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48765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188F-6280-46DE-8AFE-398FD53BF2EE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4E0B-BCDB-4D84-A5C6-499BF184D5C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123265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188F-6280-46DE-8AFE-398FD53BF2EE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4E0B-BCDB-4D84-A5C6-499BF184D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4080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188F-6280-46DE-8AFE-398FD53BF2EE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4E0B-BCDB-4D84-A5C6-499BF184D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9217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188F-6280-46DE-8AFE-398FD53BF2EE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4E0B-BCDB-4D84-A5C6-499BF184D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41185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188F-6280-46DE-8AFE-398FD53BF2EE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4E0B-BCDB-4D84-A5C6-499BF184D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74221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188F-6280-46DE-8AFE-398FD53BF2EE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4E0B-BCDB-4D84-A5C6-499BF184D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1839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188F-6280-46DE-8AFE-398FD53BF2EE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4E0B-BCDB-4D84-A5C6-499BF184D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87917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188F-6280-46DE-8AFE-398FD53BF2EE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4E0B-BCDB-4D84-A5C6-499BF184D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80485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188F-6280-46DE-8AFE-398FD53BF2EE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4E0B-BCDB-4D84-A5C6-499BF184D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01902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188F-6280-46DE-8AFE-398FD53BF2EE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4E0B-BCDB-4D84-A5C6-499BF184D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09399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188F-6280-46DE-8AFE-398FD53BF2EE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4E0B-BCDB-4D84-A5C6-499BF184D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77757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188F-6280-46DE-8AFE-398FD53BF2EE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4E0B-BCDB-4D84-A5C6-499BF184D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71599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6188F-6280-46DE-8AFE-398FD53BF2EE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B14E0B-BCDB-4D84-A5C6-499BF184D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89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fad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4.jfif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openxmlformats.org/officeDocument/2006/relationships/hyperlink" Target="https://creativecommons.org/licenses/by-nc-sa/3.0/" TargetMode="External"/><Relationship Id="rId5" Type="http://schemas.openxmlformats.org/officeDocument/2006/relationships/diagramLayout" Target="../diagrams/layout1.xml"/><Relationship Id="rId10" Type="http://schemas.openxmlformats.org/officeDocument/2006/relationships/hyperlink" Target="http://digitalfellows.commons.gc.cuny.edu/2015/03/10/intro-to-github-part-i/" TargetMode="Externa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Relationship Id="rId1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comments" Target="../comments/comment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12" Type="http://schemas.openxmlformats.org/officeDocument/2006/relationships/image" Target="../media/image4.jfif"/><Relationship Id="rId2" Type="http://schemas.microsoft.com/office/2014/relationships/chartEx" Target="../charts/chartEx2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11" Type="http://schemas.openxmlformats.org/officeDocument/2006/relationships/hyperlink" Target="https://creativecommons.org/licenses/by-nc-sa/3.0/" TargetMode="External"/><Relationship Id="rId5" Type="http://schemas.openxmlformats.org/officeDocument/2006/relationships/diagramLayout" Target="../diagrams/layout2.xml"/><Relationship Id="rId10" Type="http://schemas.openxmlformats.org/officeDocument/2006/relationships/hyperlink" Target="http://digitalfellows.commons.gc.cuny.edu/2015/03/10/intro-to-github-part-i/" TargetMode="External"/><Relationship Id="rId4" Type="http://schemas.openxmlformats.org/officeDocument/2006/relationships/diagramData" Target="../diagrams/data2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comments" Target="../comments/comment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12" Type="http://schemas.openxmlformats.org/officeDocument/2006/relationships/image" Target="../media/image4.jfif"/><Relationship Id="rId2" Type="http://schemas.microsoft.com/office/2014/relationships/chartEx" Target="../charts/chartEx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11" Type="http://schemas.openxmlformats.org/officeDocument/2006/relationships/hyperlink" Target="https://creativecommons.org/licenses/by-nc-sa/3.0/" TargetMode="External"/><Relationship Id="rId5" Type="http://schemas.openxmlformats.org/officeDocument/2006/relationships/diagramLayout" Target="../diagrams/layout3.xml"/><Relationship Id="rId10" Type="http://schemas.openxmlformats.org/officeDocument/2006/relationships/hyperlink" Target="http://digitalfellows.commons.gc.cuny.edu/2015/03/10/intro-to-github-part-i/" TargetMode="External"/><Relationship Id="rId4" Type="http://schemas.openxmlformats.org/officeDocument/2006/relationships/diagramData" Target="../diagrams/data3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openxmlformats.org/officeDocument/2006/relationships/comments" Target="../comments/comment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12" Type="http://schemas.openxmlformats.org/officeDocument/2006/relationships/image" Target="../media/image4.jfif"/><Relationship Id="rId2" Type="http://schemas.microsoft.com/office/2014/relationships/chartEx" Target="../charts/chartEx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11" Type="http://schemas.openxmlformats.org/officeDocument/2006/relationships/hyperlink" Target="https://creativecommons.org/licenses/by-nc-sa/3.0/" TargetMode="External"/><Relationship Id="rId5" Type="http://schemas.openxmlformats.org/officeDocument/2006/relationships/diagramLayout" Target="../diagrams/layout4.xml"/><Relationship Id="rId10" Type="http://schemas.openxmlformats.org/officeDocument/2006/relationships/hyperlink" Target="http://digitalfellows.commons.gc.cuny.edu/2015/03/10/intro-to-github-part-i/" TargetMode="External"/><Relationship Id="rId4" Type="http://schemas.openxmlformats.org/officeDocument/2006/relationships/diagramData" Target="../diagrams/data4.xm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星形: 三十二角 7">
            <a:extLst>
              <a:ext uri="{FF2B5EF4-FFF2-40B4-BE49-F238E27FC236}">
                <a16:creationId xmlns:a16="http://schemas.microsoft.com/office/drawing/2014/main" id="{D04D6968-C17F-4F4B-A139-F753452BF496}"/>
              </a:ext>
            </a:extLst>
          </p:cNvPr>
          <p:cNvSpPr/>
          <p:nvPr/>
        </p:nvSpPr>
        <p:spPr>
          <a:xfrm>
            <a:off x="859809" y="0"/>
            <a:ext cx="6728346" cy="6892119"/>
          </a:xfrm>
          <a:prstGeom prst="star32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/>
              <a:t>Air</a:t>
            </a:r>
            <a:r>
              <a:rPr lang="zh-CN" altLang="en-US" sz="6000" dirty="0"/>
              <a:t>工作室</a:t>
            </a:r>
            <a:r>
              <a:rPr lang="en-US" altLang="zh-CN" sz="6000" dirty="0"/>
              <a:t>Pig</a:t>
            </a:r>
            <a:endParaRPr lang="zh-CN" altLang="en-US" sz="6000" dirty="0"/>
          </a:p>
        </p:txBody>
      </p:sp>
      <p:sp>
        <p:nvSpPr>
          <p:cNvPr id="9" name="矩形: 棱台 8">
            <a:extLst>
              <a:ext uri="{FF2B5EF4-FFF2-40B4-BE49-F238E27FC236}">
                <a16:creationId xmlns:a16="http://schemas.microsoft.com/office/drawing/2014/main" id="{5CBC57AD-A239-4D4C-94E0-AFD18A2BC45D}"/>
              </a:ext>
            </a:extLst>
          </p:cNvPr>
          <p:cNvSpPr/>
          <p:nvPr/>
        </p:nvSpPr>
        <p:spPr>
          <a:xfrm>
            <a:off x="10440537" y="5895833"/>
            <a:ext cx="1751463" cy="996286"/>
          </a:xfrm>
          <a:prstGeom prst="bevel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Air</a:t>
            </a:r>
            <a:r>
              <a:rPr lang="zh-CN" altLang="en-US" dirty="0">
                <a:solidFill>
                  <a:srgbClr val="FF0000"/>
                </a:solidFill>
              </a:rPr>
              <a:t>工作室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版权所有</a:t>
            </a:r>
          </a:p>
        </p:txBody>
      </p:sp>
    </p:spTree>
    <p:extLst>
      <p:ext uri="{BB962C8B-B14F-4D97-AF65-F5344CB8AC3E}">
        <p14:creationId xmlns:p14="http://schemas.microsoft.com/office/powerpoint/2010/main" val="183314344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5538127-203E-4F07-B80D-C4CBE3148B7C}"/>
              </a:ext>
            </a:extLst>
          </p:cNvPr>
          <p:cNvSpPr txBox="1"/>
          <p:nvPr/>
        </p:nvSpPr>
        <p:spPr>
          <a:xfrm>
            <a:off x="8802807" y="124066"/>
            <a:ext cx="28007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2020</a:t>
            </a:r>
            <a:r>
              <a:rPr lang="zh-CN" altLang="en-US" sz="4000" dirty="0"/>
              <a:t>年回顾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1760AE-DBB7-416A-A670-FA9D0F88F1AC}"/>
              </a:ext>
            </a:extLst>
          </p:cNvPr>
          <p:cNvSpPr txBox="1"/>
          <p:nvPr/>
        </p:nvSpPr>
        <p:spPr>
          <a:xfrm>
            <a:off x="368490" y="1078173"/>
            <a:ext cx="110241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作为一位科技类的</a:t>
            </a:r>
            <a:r>
              <a:rPr lang="en-US" altLang="zh-CN" dirty="0"/>
              <a:t>Up</a:t>
            </a:r>
            <a:r>
              <a:rPr lang="zh-CN" altLang="en-US" dirty="0"/>
              <a:t>主，在过去的一年中，我学会了许多，首先我要感谢</a:t>
            </a:r>
            <a:r>
              <a:rPr lang="en-US" altLang="zh-CN" dirty="0"/>
              <a:t>@</a:t>
            </a:r>
            <a:r>
              <a:rPr lang="zh-CN" altLang="en-US" dirty="0"/>
              <a:t>橙蓝，他带着我入坑了</a:t>
            </a:r>
            <a:r>
              <a:rPr lang="en-US" altLang="zh-CN" dirty="0"/>
              <a:t>Up</a:t>
            </a:r>
          </a:p>
          <a:p>
            <a:r>
              <a:rPr lang="zh-CN" altLang="en-US" dirty="0"/>
              <a:t>这个行业，我也学到了许多知识，之前我一直用</a:t>
            </a:r>
            <a:r>
              <a:rPr lang="en-US" altLang="zh-CN" dirty="0"/>
              <a:t>Win10</a:t>
            </a:r>
            <a:r>
              <a:rPr lang="zh-CN" altLang="en-US" dirty="0"/>
              <a:t>自带的视频编辑器来剪视频，最近我才入坑了</a:t>
            </a:r>
            <a:r>
              <a:rPr lang="en-US" altLang="zh-CN" dirty="0" err="1"/>
              <a:t>Pr</a:t>
            </a:r>
            <a:r>
              <a:rPr lang="en-US" altLang="zh-CN" dirty="0"/>
              <a:t> cc</a:t>
            </a:r>
          </a:p>
          <a:p>
            <a:r>
              <a:rPr lang="zh-CN" altLang="en-US" dirty="0"/>
              <a:t>我学到的最多的还是编程方面的，我学会了网页的制作，已经可以用</a:t>
            </a:r>
            <a:r>
              <a:rPr lang="en-US" altLang="zh-CN" dirty="0"/>
              <a:t>JS</a:t>
            </a:r>
            <a:r>
              <a:rPr lang="zh-CN" altLang="en-US" dirty="0"/>
              <a:t>来写一些简单的程序了，我也学到了</a:t>
            </a:r>
            <a:endParaRPr lang="en-US" altLang="zh-CN" dirty="0"/>
          </a:p>
          <a:p>
            <a:r>
              <a:rPr lang="en-US" altLang="zh-CN" dirty="0"/>
              <a:t>Classic Active Server Pages</a:t>
            </a:r>
            <a:r>
              <a:rPr lang="zh-CN" altLang="en-US" dirty="0"/>
              <a:t>，基本的动态网页制作，简而言之，我在过去的一年中过的很充实。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9D0E4E-AABB-4113-9834-42B8B94FC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56" y="2278502"/>
            <a:ext cx="8629934" cy="4710506"/>
          </a:xfrm>
          <a:prstGeom prst="rect">
            <a:avLst/>
          </a:prstGeom>
        </p:spPr>
      </p:pic>
      <p:sp>
        <p:nvSpPr>
          <p:cNvPr id="6" name="矩形: 棱台 5">
            <a:extLst>
              <a:ext uri="{FF2B5EF4-FFF2-40B4-BE49-F238E27FC236}">
                <a16:creationId xmlns:a16="http://schemas.microsoft.com/office/drawing/2014/main" id="{5CB7B1EB-0A07-46F3-A7E8-E11AE8A351DC}"/>
              </a:ext>
            </a:extLst>
          </p:cNvPr>
          <p:cNvSpPr/>
          <p:nvPr/>
        </p:nvSpPr>
        <p:spPr>
          <a:xfrm>
            <a:off x="10440537" y="5895833"/>
            <a:ext cx="1751463" cy="996286"/>
          </a:xfrm>
          <a:prstGeom prst="bevel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Air</a:t>
            </a:r>
            <a:r>
              <a:rPr lang="zh-CN" altLang="en-US" dirty="0">
                <a:solidFill>
                  <a:srgbClr val="FF0000"/>
                </a:solidFill>
              </a:rPr>
              <a:t>工作室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版权所有</a:t>
            </a:r>
          </a:p>
        </p:txBody>
      </p:sp>
    </p:spTree>
    <p:extLst>
      <p:ext uri="{BB962C8B-B14F-4D97-AF65-F5344CB8AC3E}">
        <p14:creationId xmlns:p14="http://schemas.microsoft.com/office/powerpoint/2010/main" val="144078187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30D9749-1E3D-459E-BE42-D8DA8A49098D}"/>
              </a:ext>
            </a:extLst>
          </p:cNvPr>
          <p:cNvSpPr txBox="1"/>
          <p:nvPr/>
        </p:nvSpPr>
        <p:spPr>
          <a:xfrm>
            <a:off x="9689910" y="40943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项目回顾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6FBAAB-5C26-4378-B646-317D850C2662}"/>
              </a:ext>
            </a:extLst>
          </p:cNvPr>
          <p:cNvSpPr txBox="1"/>
          <p:nvPr/>
        </p:nvSpPr>
        <p:spPr>
          <a:xfrm>
            <a:off x="1050878" y="1228299"/>
            <a:ext cx="72378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/>
              <a:t>在过去的一年中，我也做了挺多的项目，收获不少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51C4C7E9-91E1-48B6-893D-4E0E528A1A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1608767"/>
              </p:ext>
            </p:extLst>
          </p:nvPr>
        </p:nvGraphicFramePr>
        <p:xfrm>
          <a:off x="409433" y="1910686"/>
          <a:ext cx="9539785" cy="3859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矩形: 棱台 6">
            <a:extLst>
              <a:ext uri="{FF2B5EF4-FFF2-40B4-BE49-F238E27FC236}">
                <a16:creationId xmlns:a16="http://schemas.microsoft.com/office/drawing/2014/main" id="{D1479259-9C19-46A6-94C2-A0DBDA01098E}"/>
              </a:ext>
            </a:extLst>
          </p:cNvPr>
          <p:cNvSpPr/>
          <p:nvPr/>
        </p:nvSpPr>
        <p:spPr>
          <a:xfrm>
            <a:off x="10440537" y="5895833"/>
            <a:ext cx="1751463" cy="996286"/>
          </a:xfrm>
          <a:prstGeom prst="bevel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Air</a:t>
            </a:r>
            <a:r>
              <a:rPr lang="zh-CN" altLang="en-US" dirty="0">
                <a:solidFill>
                  <a:srgbClr val="FF0000"/>
                </a:solidFill>
              </a:rPr>
              <a:t>工作室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版权所有</a:t>
            </a:r>
          </a:p>
        </p:txBody>
      </p:sp>
    </p:spTree>
    <p:extLst>
      <p:ext uri="{BB962C8B-B14F-4D97-AF65-F5344CB8AC3E}">
        <p14:creationId xmlns:p14="http://schemas.microsoft.com/office/powerpoint/2010/main" val="151030307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11C2D1-3EFD-4004-8E55-6F4147C12AED}"/>
              </a:ext>
            </a:extLst>
          </p:cNvPr>
          <p:cNvSpPr txBox="1"/>
          <p:nvPr/>
        </p:nvSpPr>
        <p:spPr>
          <a:xfrm>
            <a:off x="9233263" y="68633"/>
            <a:ext cx="27494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Pig BBS</a:t>
            </a:r>
          </a:p>
          <a:p>
            <a:r>
              <a:rPr lang="zh-CN" altLang="en-US" sz="4000" dirty="0"/>
              <a:t>猪猪留言板</a:t>
            </a:r>
            <a:endParaRPr lang="en-US" altLang="zh-CN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2BF3B9-9AA2-436C-BFAF-9E4DC3425CF2}"/>
              </a:ext>
            </a:extLst>
          </p:cNvPr>
          <p:cNvSpPr txBox="1"/>
          <p:nvPr/>
        </p:nvSpPr>
        <p:spPr>
          <a:xfrm>
            <a:off x="682388" y="1392072"/>
            <a:ext cx="110366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/>
              <a:t>Pig BBS</a:t>
            </a:r>
            <a:r>
              <a:rPr lang="zh-CN" altLang="en-US" sz="3000" dirty="0"/>
              <a:t>是消耗我时间最多的一个项目，也是最为成功的一个项目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9" name="图表 8">
                <a:extLst>
                  <a:ext uri="{FF2B5EF4-FFF2-40B4-BE49-F238E27FC236}">
                    <a16:creationId xmlns:a16="http://schemas.microsoft.com/office/drawing/2014/main" id="{A9DB032B-036B-41B2-809B-C3E0A911609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64533741"/>
                  </p:ext>
                </p:extLst>
              </p:nvPr>
            </p:nvGraphicFramePr>
            <p:xfrm flipV="1">
              <a:off x="11409528" y="9294124"/>
              <a:ext cx="1146412" cy="122829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9" name="图表 8">
                <a:extLst>
                  <a:ext uri="{FF2B5EF4-FFF2-40B4-BE49-F238E27FC236}">
                    <a16:creationId xmlns:a16="http://schemas.microsoft.com/office/drawing/2014/main" id="{A9DB032B-036B-41B2-809B-C3E0A91160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09528" y="9294124"/>
                <a:ext cx="1146412" cy="1228299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3" name="图示 12">
            <a:extLst>
              <a:ext uri="{FF2B5EF4-FFF2-40B4-BE49-F238E27FC236}">
                <a16:creationId xmlns:a16="http://schemas.microsoft.com/office/drawing/2014/main" id="{F3AE1FD0-C90D-46D9-88C2-C55917145B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2032875"/>
              </p:ext>
            </p:extLst>
          </p:nvPr>
        </p:nvGraphicFramePr>
        <p:xfrm>
          <a:off x="682388" y="2179880"/>
          <a:ext cx="7621516" cy="2958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F8E93D82-F4AF-45CC-9987-81FE63B162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82388" y="5484455"/>
            <a:ext cx="2973364" cy="63601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2769451-EFC3-4A0B-8630-86730C7A1116}"/>
              </a:ext>
            </a:extLst>
          </p:cNvPr>
          <p:cNvSpPr txBox="1"/>
          <p:nvPr/>
        </p:nvSpPr>
        <p:spPr>
          <a:xfrm>
            <a:off x="682388" y="6296594"/>
            <a:ext cx="29733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/>
              <a:t>许可证: </a:t>
            </a:r>
            <a:r>
              <a:rPr lang="zh-CN" altLang="en-US" sz="1500" dirty="0">
                <a:hlinkClick r:id="rId11" tooltip="https://creativecommons.org/licenses/by-nc-sa/3.0/"/>
              </a:rPr>
              <a:t>CC BY-SA-NC</a:t>
            </a:r>
            <a:endParaRPr lang="zh-CN" altLang="en-US" sz="1500" dirty="0"/>
          </a:p>
        </p:txBody>
      </p:sp>
      <p:sp>
        <p:nvSpPr>
          <p:cNvPr id="17" name="流程图: 可选过程 16">
            <a:extLst>
              <a:ext uri="{FF2B5EF4-FFF2-40B4-BE49-F238E27FC236}">
                <a16:creationId xmlns:a16="http://schemas.microsoft.com/office/drawing/2014/main" id="{C8A381A7-A878-4239-9058-21F3DACF84AD}"/>
              </a:ext>
            </a:extLst>
          </p:cNvPr>
          <p:cNvSpPr/>
          <p:nvPr/>
        </p:nvSpPr>
        <p:spPr>
          <a:xfrm>
            <a:off x="682388" y="5036024"/>
            <a:ext cx="2973364" cy="429904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网站搭建平台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A2BE884-0DCF-4F26-913B-40D1D2BE1EE1}"/>
              </a:ext>
            </a:extLst>
          </p:cNvPr>
          <p:cNvSpPr/>
          <p:nvPr/>
        </p:nvSpPr>
        <p:spPr>
          <a:xfrm>
            <a:off x="4353636" y="5036024"/>
            <a:ext cx="2973364" cy="44843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后端数据库平台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A514396-A0E9-4BE6-A606-3D7291CC7F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671" y="5539659"/>
            <a:ext cx="1336557" cy="1336557"/>
          </a:xfrm>
          <a:prstGeom prst="rect">
            <a:avLst/>
          </a:prstGeom>
        </p:spPr>
      </p:pic>
      <p:sp>
        <p:nvSpPr>
          <p:cNvPr id="23" name="流程图: 可选过程 22">
            <a:extLst>
              <a:ext uri="{FF2B5EF4-FFF2-40B4-BE49-F238E27FC236}">
                <a16:creationId xmlns:a16="http://schemas.microsoft.com/office/drawing/2014/main" id="{43C5818A-C8B3-43D1-B55A-A589A52AD939}"/>
              </a:ext>
            </a:extLst>
          </p:cNvPr>
          <p:cNvSpPr/>
          <p:nvPr/>
        </p:nvSpPr>
        <p:spPr>
          <a:xfrm>
            <a:off x="8488907" y="5036024"/>
            <a:ext cx="2704407" cy="429904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开发人员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13F5C86-9ECD-48ED-88CA-C591C67268A1}"/>
              </a:ext>
            </a:extLst>
          </p:cNvPr>
          <p:cNvSpPr txBox="1"/>
          <p:nvPr/>
        </p:nvSpPr>
        <p:spPr>
          <a:xfrm>
            <a:off x="8527200" y="5539659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橙蓝 </a:t>
            </a:r>
            <a:r>
              <a:rPr lang="en-US" altLang="zh-CN" dirty="0"/>
              <a:t>bilibili:</a:t>
            </a:r>
            <a:r>
              <a:rPr lang="en-US" altLang="zh-CN" b="1" i="0" dirty="0">
                <a:solidFill>
                  <a:srgbClr val="FFFFFF"/>
                </a:solidFill>
                <a:effectLst/>
                <a:latin typeface="Hiragino Sans GB"/>
              </a:rPr>
              <a:t>chenglan666</a:t>
            </a:r>
          </a:p>
          <a:p>
            <a:r>
              <a:rPr lang="en-US" altLang="zh-CN" dirty="0"/>
              <a:t>Pig   </a:t>
            </a:r>
            <a:r>
              <a:rPr lang="en-US" altLang="zh-CN" dirty="0" err="1"/>
              <a:t>bilibili:</a:t>
            </a:r>
            <a:r>
              <a:rPr lang="en-US" altLang="zh-CN" b="1" i="0" dirty="0" err="1">
                <a:solidFill>
                  <a:srgbClr val="FFFFFF"/>
                </a:solidFill>
                <a:effectLst/>
                <a:latin typeface="Hiragino Sans GB"/>
              </a:rPr>
              <a:t>Air</a:t>
            </a:r>
            <a:r>
              <a:rPr lang="zh-CN" altLang="en-US" b="1" i="0" dirty="0">
                <a:solidFill>
                  <a:srgbClr val="FFFFFF"/>
                </a:solidFill>
                <a:effectLst/>
                <a:latin typeface="Hiragino Sans GB"/>
              </a:rPr>
              <a:t>工作室</a:t>
            </a:r>
            <a:r>
              <a:rPr lang="en-US" altLang="zh-CN" b="1" i="0" dirty="0">
                <a:solidFill>
                  <a:srgbClr val="FFFFFF"/>
                </a:solidFill>
                <a:effectLst/>
                <a:latin typeface="Hiragino Sans GB"/>
              </a:rPr>
              <a:t>Pig</a:t>
            </a:r>
            <a:endParaRPr lang="zh-CN" altLang="en-US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6DE98362-BF38-47DF-AB66-45B68477B9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651" y="77330"/>
            <a:ext cx="1218905" cy="1218905"/>
          </a:xfrm>
          <a:prstGeom prst="rect">
            <a:avLst/>
          </a:prstGeom>
        </p:spPr>
      </p:pic>
      <p:sp>
        <p:nvSpPr>
          <p:cNvPr id="29" name="流程图: 终止 28">
            <a:extLst>
              <a:ext uri="{FF2B5EF4-FFF2-40B4-BE49-F238E27FC236}">
                <a16:creationId xmlns:a16="http://schemas.microsoft.com/office/drawing/2014/main" id="{57D473FE-06EA-4CB3-808C-C52250D88705}"/>
              </a:ext>
            </a:extLst>
          </p:cNvPr>
          <p:cNvSpPr/>
          <p:nvPr/>
        </p:nvSpPr>
        <p:spPr>
          <a:xfrm>
            <a:off x="182879" y="196948"/>
            <a:ext cx="5641145" cy="636014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官网 </a:t>
            </a:r>
            <a:r>
              <a:rPr lang="en-US" altLang="zh-CN" sz="2400" dirty="0">
                <a:solidFill>
                  <a:srgbClr val="FF0000"/>
                </a:solidFill>
              </a:rPr>
              <a:t>https://pigbbs.github.io</a:t>
            </a:r>
          </a:p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邮箱 </a:t>
            </a:r>
            <a:r>
              <a:rPr lang="en-US" altLang="zh-CN" sz="2400" dirty="0">
                <a:solidFill>
                  <a:srgbClr val="FF0000"/>
                </a:solidFill>
              </a:rPr>
              <a:t>pigbbs@outlook.com</a:t>
            </a:r>
          </a:p>
        </p:txBody>
      </p:sp>
      <p:sp>
        <p:nvSpPr>
          <p:cNvPr id="30" name="矩形: 棱台 29">
            <a:extLst>
              <a:ext uri="{FF2B5EF4-FFF2-40B4-BE49-F238E27FC236}">
                <a16:creationId xmlns:a16="http://schemas.microsoft.com/office/drawing/2014/main" id="{E3F656D8-CA73-4ABC-BBDC-106727C105BF}"/>
              </a:ext>
            </a:extLst>
          </p:cNvPr>
          <p:cNvSpPr/>
          <p:nvPr/>
        </p:nvSpPr>
        <p:spPr>
          <a:xfrm>
            <a:off x="10549719" y="6120469"/>
            <a:ext cx="1642281" cy="725494"/>
          </a:xfrm>
          <a:prstGeom prst="bevel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Air</a:t>
            </a:r>
            <a:r>
              <a:rPr lang="zh-CN" altLang="en-US" dirty="0">
                <a:solidFill>
                  <a:srgbClr val="FF0000"/>
                </a:solidFill>
              </a:rPr>
              <a:t>工作室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版权所有</a:t>
            </a:r>
          </a:p>
        </p:txBody>
      </p:sp>
    </p:spTree>
    <p:extLst>
      <p:ext uri="{BB962C8B-B14F-4D97-AF65-F5344CB8AC3E}">
        <p14:creationId xmlns:p14="http://schemas.microsoft.com/office/powerpoint/2010/main" val="415789792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11C2D1-3EFD-4004-8E55-6F4147C12AED}"/>
              </a:ext>
            </a:extLst>
          </p:cNvPr>
          <p:cNvSpPr txBox="1"/>
          <p:nvPr/>
        </p:nvSpPr>
        <p:spPr>
          <a:xfrm>
            <a:off x="4896457" y="68633"/>
            <a:ext cx="71064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Open Source Storage Platform</a:t>
            </a:r>
          </a:p>
          <a:p>
            <a:r>
              <a:rPr lang="zh-CN" altLang="en-US" sz="4000" dirty="0"/>
              <a:t>给你的代码一个云端上的家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9" name="图表 8">
                <a:extLst>
                  <a:ext uri="{FF2B5EF4-FFF2-40B4-BE49-F238E27FC236}">
                    <a16:creationId xmlns:a16="http://schemas.microsoft.com/office/drawing/2014/main" id="{A9DB032B-036B-41B2-809B-C3E0A9116095}"/>
                  </a:ext>
                </a:extLst>
              </p:cNvPr>
              <p:cNvGraphicFramePr/>
              <p:nvPr/>
            </p:nvGraphicFramePr>
            <p:xfrm flipV="1">
              <a:off x="11409528" y="9294124"/>
              <a:ext cx="1146412" cy="122829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9" name="图表 8">
                <a:extLst>
                  <a:ext uri="{FF2B5EF4-FFF2-40B4-BE49-F238E27FC236}">
                    <a16:creationId xmlns:a16="http://schemas.microsoft.com/office/drawing/2014/main" id="{A9DB032B-036B-41B2-809B-C3E0A91160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09528" y="9294124"/>
                <a:ext cx="1146412" cy="1228299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3" name="图示 12">
            <a:extLst>
              <a:ext uri="{FF2B5EF4-FFF2-40B4-BE49-F238E27FC236}">
                <a16:creationId xmlns:a16="http://schemas.microsoft.com/office/drawing/2014/main" id="{F3AE1FD0-C90D-46D9-88C2-C55917145B1D}"/>
              </a:ext>
            </a:extLst>
          </p:cNvPr>
          <p:cNvGraphicFramePr/>
          <p:nvPr/>
        </p:nvGraphicFramePr>
        <p:xfrm>
          <a:off x="682388" y="2179880"/>
          <a:ext cx="7621516" cy="2958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F8E93D82-F4AF-45CC-9987-81FE63B162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82388" y="5484455"/>
            <a:ext cx="2973364" cy="63601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2769451-EFC3-4A0B-8630-86730C7A1116}"/>
              </a:ext>
            </a:extLst>
          </p:cNvPr>
          <p:cNvSpPr txBox="1"/>
          <p:nvPr/>
        </p:nvSpPr>
        <p:spPr>
          <a:xfrm>
            <a:off x="682388" y="6296594"/>
            <a:ext cx="29733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/>
              <a:t>许可证: </a:t>
            </a:r>
            <a:r>
              <a:rPr lang="zh-CN" altLang="en-US" sz="1500" dirty="0">
                <a:hlinkClick r:id="rId11" tooltip="https://creativecommons.org/licenses/by-nc-sa/3.0/"/>
              </a:rPr>
              <a:t>CC BY-SA-NC</a:t>
            </a:r>
            <a:endParaRPr lang="zh-CN" altLang="en-US" sz="1500" dirty="0"/>
          </a:p>
        </p:txBody>
      </p:sp>
      <p:sp>
        <p:nvSpPr>
          <p:cNvPr id="17" name="流程图: 可选过程 16">
            <a:extLst>
              <a:ext uri="{FF2B5EF4-FFF2-40B4-BE49-F238E27FC236}">
                <a16:creationId xmlns:a16="http://schemas.microsoft.com/office/drawing/2014/main" id="{C8A381A7-A878-4239-9058-21F3DACF84AD}"/>
              </a:ext>
            </a:extLst>
          </p:cNvPr>
          <p:cNvSpPr/>
          <p:nvPr/>
        </p:nvSpPr>
        <p:spPr>
          <a:xfrm>
            <a:off x="682388" y="5036024"/>
            <a:ext cx="2973364" cy="429904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网站搭建平台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A2BE884-0DCF-4F26-913B-40D1D2BE1EE1}"/>
              </a:ext>
            </a:extLst>
          </p:cNvPr>
          <p:cNvSpPr/>
          <p:nvPr/>
        </p:nvSpPr>
        <p:spPr>
          <a:xfrm>
            <a:off x="4353636" y="5036024"/>
            <a:ext cx="2973364" cy="44843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后端数据库平台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A514396-A0E9-4BE6-A606-3D7291CC7F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671" y="5539659"/>
            <a:ext cx="1336557" cy="1336557"/>
          </a:xfrm>
          <a:prstGeom prst="rect">
            <a:avLst/>
          </a:prstGeom>
        </p:spPr>
      </p:pic>
      <p:sp>
        <p:nvSpPr>
          <p:cNvPr id="23" name="流程图: 可选过程 22">
            <a:extLst>
              <a:ext uri="{FF2B5EF4-FFF2-40B4-BE49-F238E27FC236}">
                <a16:creationId xmlns:a16="http://schemas.microsoft.com/office/drawing/2014/main" id="{43C5818A-C8B3-43D1-B55A-A589A52AD939}"/>
              </a:ext>
            </a:extLst>
          </p:cNvPr>
          <p:cNvSpPr/>
          <p:nvPr/>
        </p:nvSpPr>
        <p:spPr>
          <a:xfrm>
            <a:off x="8488907" y="5036024"/>
            <a:ext cx="2704407" cy="429904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开发人员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13F5C86-9ECD-48ED-88CA-C591C67268A1}"/>
              </a:ext>
            </a:extLst>
          </p:cNvPr>
          <p:cNvSpPr txBox="1"/>
          <p:nvPr/>
        </p:nvSpPr>
        <p:spPr>
          <a:xfrm>
            <a:off x="8647104" y="5539659"/>
            <a:ext cx="2687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Pig   </a:t>
            </a:r>
            <a:r>
              <a:rPr lang="en-US" altLang="zh-CN" dirty="0" err="1"/>
              <a:t>bilibili:</a:t>
            </a:r>
            <a:r>
              <a:rPr lang="en-US" altLang="zh-CN" b="1" i="0" dirty="0" err="1">
                <a:solidFill>
                  <a:srgbClr val="FFFFFF"/>
                </a:solidFill>
                <a:effectLst/>
                <a:latin typeface="Hiragino Sans GB"/>
              </a:rPr>
              <a:t>Air</a:t>
            </a:r>
            <a:r>
              <a:rPr lang="zh-CN" altLang="en-US" b="1" i="0" dirty="0">
                <a:solidFill>
                  <a:srgbClr val="FFFFFF"/>
                </a:solidFill>
                <a:effectLst/>
                <a:latin typeface="Hiragino Sans GB"/>
              </a:rPr>
              <a:t>工作室</a:t>
            </a:r>
            <a:r>
              <a:rPr lang="en-US" altLang="zh-CN" b="1" i="0" dirty="0">
                <a:solidFill>
                  <a:srgbClr val="FFFFFF"/>
                </a:solidFill>
                <a:effectLst/>
                <a:latin typeface="Hiragino Sans GB"/>
              </a:rPr>
              <a:t>Pig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2BF3B9-9AA2-436C-BFAF-9E4DC3425CF2}"/>
              </a:ext>
            </a:extLst>
          </p:cNvPr>
          <p:cNvSpPr txBox="1"/>
          <p:nvPr/>
        </p:nvSpPr>
        <p:spPr>
          <a:xfrm>
            <a:off x="621669" y="1278145"/>
            <a:ext cx="115291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/>
              <a:t>Open Source Storage Platform</a:t>
            </a:r>
            <a:r>
              <a:rPr lang="zh-CN" altLang="en-US" sz="3000" dirty="0"/>
              <a:t>，目前还没有完善，读取和保存代码</a:t>
            </a:r>
            <a:endParaRPr lang="en-US" altLang="zh-CN" sz="3000" dirty="0"/>
          </a:p>
          <a:p>
            <a:r>
              <a:rPr lang="zh-CN" altLang="en-US" sz="3000" dirty="0"/>
              <a:t>部分有</a:t>
            </a:r>
            <a:r>
              <a:rPr lang="en-US" altLang="zh-CN" sz="3000" dirty="0"/>
              <a:t>Bug</a:t>
            </a:r>
            <a:r>
              <a:rPr lang="zh-CN" altLang="en-US" sz="3000" dirty="0"/>
              <a:t>，后期会修改</a:t>
            </a:r>
          </a:p>
        </p:txBody>
      </p:sp>
      <p:sp>
        <p:nvSpPr>
          <p:cNvPr id="4" name="流程图: 终止 3">
            <a:extLst>
              <a:ext uri="{FF2B5EF4-FFF2-40B4-BE49-F238E27FC236}">
                <a16:creationId xmlns:a16="http://schemas.microsoft.com/office/drawing/2014/main" id="{CEBB3B1B-B05F-446F-B82C-60FC104ECA8D}"/>
              </a:ext>
            </a:extLst>
          </p:cNvPr>
          <p:cNvSpPr/>
          <p:nvPr/>
        </p:nvSpPr>
        <p:spPr>
          <a:xfrm>
            <a:off x="0" y="196948"/>
            <a:ext cx="4572000" cy="735027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官网 </a:t>
            </a:r>
            <a:r>
              <a:rPr lang="en-US" altLang="zh-CN" dirty="0">
                <a:solidFill>
                  <a:srgbClr val="FF0000"/>
                </a:solidFill>
              </a:rPr>
              <a:t>https://ossplatform.github.io</a:t>
            </a: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邮箱 </a:t>
            </a:r>
            <a:r>
              <a:rPr lang="en-US" altLang="zh-CN" dirty="0">
                <a:solidFill>
                  <a:srgbClr val="FF0000"/>
                </a:solidFill>
              </a:rPr>
              <a:t>ossp2021@outlook.com</a:t>
            </a:r>
          </a:p>
        </p:txBody>
      </p:sp>
      <p:sp>
        <p:nvSpPr>
          <p:cNvPr id="14" name="矩形: 棱台 13">
            <a:extLst>
              <a:ext uri="{FF2B5EF4-FFF2-40B4-BE49-F238E27FC236}">
                <a16:creationId xmlns:a16="http://schemas.microsoft.com/office/drawing/2014/main" id="{D6C09CC9-5AF7-42DD-A660-5397207C9AC0}"/>
              </a:ext>
            </a:extLst>
          </p:cNvPr>
          <p:cNvSpPr/>
          <p:nvPr/>
        </p:nvSpPr>
        <p:spPr>
          <a:xfrm>
            <a:off x="10440537" y="5895833"/>
            <a:ext cx="1751463" cy="996286"/>
          </a:xfrm>
          <a:prstGeom prst="bevel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Air</a:t>
            </a:r>
            <a:r>
              <a:rPr lang="zh-CN" altLang="en-US" dirty="0">
                <a:solidFill>
                  <a:srgbClr val="FF0000"/>
                </a:solidFill>
              </a:rPr>
              <a:t>工作室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版权所有</a:t>
            </a:r>
          </a:p>
        </p:txBody>
      </p:sp>
    </p:spTree>
    <p:extLst>
      <p:ext uri="{BB962C8B-B14F-4D97-AF65-F5344CB8AC3E}">
        <p14:creationId xmlns:p14="http://schemas.microsoft.com/office/powerpoint/2010/main" val="42208484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11C2D1-3EFD-4004-8E55-6F4147C12AED}"/>
              </a:ext>
            </a:extLst>
          </p:cNvPr>
          <p:cNvSpPr txBox="1"/>
          <p:nvPr/>
        </p:nvSpPr>
        <p:spPr>
          <a:xfrm>
            <a:off x="6270651" y="68633"/>
            <a:ext cx="58801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小猪代码</a:t>
            </a:r>
            <a:endParaRPr lang="en-US" altLang="zh-CN" sz="4000" dirty="0"/>
          </a:p>
          <a:p>
            <a:r>
              <a:rPr lang="zh-CN" altLang="en-US" sz="4000" dirty="0"/>
              <a:t>一个教你学习代码的平台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9" name="图表 8">
                <a:extLst>
                  <a:ext uri="{FF2B5EF4-FFF2-40B4-BE49-F238E27FC236}">
                    <a16:creationId xmlns:a16="http://schemas.microsoft.com/office/drawing/2014/main" id="{A9DB032B-036B-41B2-809B-C3E0A9116095}"/>
                  </a:ext>
                </a:extLst>
              </p:cNvPr>
              <p:cNvGraphicFramePr/>
              <p:nvPr/>
            </p:nvGraphicFramePr>
            <p:xfrm flipV="1">
              <a:off x="11409528" y="9294124"/>
              <a:ext cx="1146412" cy="122829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9" name="图表 8">
                <a:extLst>
                  <a:ext uri="{FF2B5EF4-FFF2-40B4-BE49-F238E27FC236}">
                    <a16:creationId xmlns:a16="http://schemas.microsoft.com/office/drawing/2014/main" id="{A9DB032B-036B-41B2-809B-C3E0A91160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09528" y="9294124"/>
                <a:ext cx="1146412" cy="1228299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3" name="图示 12">
            <a:extLst>
              <a:ext uri="{FF2B5EF4-FFF2-40B4-BE49-F238E27FC236}">
                <a16:creationId xmlns:a16="http://schemas.microsoft.com/office/drawing/2014/main" id="{F3AE1FD0-C90D-46D9-88C2-C55917145B1D}"/>
              </a:ext>
            </a:extLst>
          </p:cNvPr>
          <p:cNvGraphicFramePr/>
          <p:nvPr/>
        </p:nvGraphicFramePr>
        <p:xfrm>
          <a:off x="682388" y="2179880"/>
          <a:ext cx="7621516" cy="2958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F8E93D82-F4AF-45CC-9987-81FE63B162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82388" y="5484455"/>
            <a:ext cx="2973364" cy="63601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2769451-EFC3-4A0B-8630-86730C7A1116}"/>
              </a:ext>
            </a:extLst>
          </p:cNvPr>
          <p:cNvSpPr txBox="1"/>
          <p:nvPr/>
        </p:nvSpPr>
        <p:spPr>
          <a:xfrm>
            <a:off x="682388" y="6296594"/>
            <a:ext cx="29733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/>
              <a:t>许可证: </a:t>
            </a:r>
            <a:r>
              <a:rPr lang="zh-CN" altLang="en-US" sz="1500" dirty="0">
                <a:hlinkClick r:id="rId11" tooltip="https://creativecommons.org/licenses/by-nc-sa/3.0/"/>
              </a:rPr>
              <a:t>CC BY-SA-NC</a:t>
            </a:r>
            <a:endParaRPr lang="zh-CN" altLang="en-US" sz="1500" dirty="0"/>
          </a:p>
        </p:txBody>
      </p:sp>
      <p:sp>
        <p:nvSpPr>
          <p:cNvPr id="17" name="流程图: 可选过程 16">
            <a:extLst>
              <a:ext uri="{FF2B5EF4-FFF2-40B4-BE49-F238E27FC236}">
                <a16:creationId xmlns:a16="http://schemas.microsoft.com/office/drawing/2014/main" id="{C8A381A7-A878-4239-9058-21F3DACF84AD}"/>
              </a:ext>
            </a:extLst>
          </p:cNvPr>
          <p:cNvSpPr/>
          <p:nvPr/>
        </p:nvSpPr>
        <p:spPr>
          <a:xfrm>
            <a:off x="682388" y="5036024"/>
            <a:ext cx="2973364" cy="429904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网站搭建平台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A2BE884-0DCF-4F26-913B-40D1D2BE1EE1}"/>
              </a:ext>
            </a:extLst>
          </p:cNvPr>
          <p:cNvSpPr/>
          <p:nvPr/>
        </p:nvSpPr>
        <p:spPr>
          <a:xfrm>
            <a:off x="4353636" y="5036024"/>
            <a:ext cx="2973364" cy="44843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后端数据库平台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A514396-A0E9-4BE6-A606-3D7291CC7F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671" y="5539659"/>
            <a:ext cx="1336557" cy="1336557"/>
          </a:xfrm>
          <a:prstGeom prst="rect">
            <a:avLst/>
          </a:prstGeom>
        </p:spPr>
      </p:pic>
      <p:sp>
        <p:nvSpPr>
          <p:cNvPr id="23" name="流程图: 可选过程 22">
            <a:extLst>
              <a:ext uri="{FF2B5EF4-FFF2-40B4-BE49-F238E27FC236}">
                <a16:creationId xmlns:a16="http://schemas.microsoft.com/office/drawing/2014/main" id="{43C5818A-C8B3-43D1-B55A-A589A52AD939}"/>
              </a:ext>
            </a:extLst>
          </p:cNvPr>
          <p:cNvSpPr/>
          <p:nvPr/>
        </p:nvSpPr>
        <p:spPr>
          <a:xfrm>
            <a:off x="8488907" y="5036024"/>
            <a:ext cx="2704407" cy="429904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开发人员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13F5C86-9ECD-48ED-88CA-C591C67268A1}"/>
              </a:ext>
            </a:extLst>
          </p:cNvPr>
          <p:cNvSpPr txBox="1"/>
          <p:nvPr/>
        </p:nvSpPr>
        <p:spPr>
          <a:xfrm>
            <a:off x="8647104" y="5539659"/>
            <a:ext cx="2687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Pig   </a:t>
            </a:r>
            <a:r>
              <a:rPr lang="en-US" altLang="zh-CN" dirty="0" err="1"/>
              <a:t>bilibili:</a:t>
            </a:r>
            <a:r>
              <a:rPr lang="en-US" altLang="zh-CN" b="1" i="0" dirty="0" err="1">
                <a:solidFill>
                  <a:srgbClr val="FFFFFF"/>
                </a:solidFill>
                <a:effectLst/>
                <a:latin typeface="Hiragino Sans GB"/>
              </a:rPr>
              <a:t>Air</a:t>
            </a:r>
            <a:r>
              <a:rPr lang="zh-CN" altLang="en-US" b="1" i="0" dirty="0">
                <a:solidFill>
                  <a:srgbClr val="FFFFFF"/>
                </a:solidFill>
                <a:effectLst/>
                <a:latin typeface="Hiragino Sans GB"/>
              </a:rPr>
              <a:t>工作室</a:t>
            </a:r>
            <a:r>
              <a:rPr lang="en-US" altLang="zh-CN" b="1" i="0" dirty="0">
                <a:solidFill>
                  <a:srgbClr val="FFFFFF"/>
                </a:solidFill>
                <a:effectLst/>
                <a:latin typeface="Hiragino Sans GB"/>
              </a:rPr>
              <a:t>Pig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2BF3B9-9AA2-436C-BFAF-9E4DC3425CF2}"/>
              </a:ext>
            </a:extLst>
          </p:cNvPr>
          <p:cNvSpPr txBox="1"/>
          <p:nvPr/>
        </p:nvSpPr>
        <p:spPr>
          <a:xfrm>
            <a:off x="621669" y="1278145"/>
            <a:ext cx="109568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小猪代码，一个教你学习代码的平台，目前只搭建了框架，教程</a:t>
            </a:r>
            <a:endParaRPr lang="en-US" altLang="zh-CN" sz="3000" dirty="0"/>
          </a:p>
          <a:p>
            <a:r>
              <a:rPr lang="zh-CN" altLang="en-US" sz="3000" dirty="0"/>
              <a:t>只写了一章</a:t>
            </a:r>
            <a:r>
              <a:rPr lang="en-US" altLang="zh-CN" sz="3000" dirty="0"/>
              <a:t>……</a:t>
            </a:r>
            <a:r>
              <a:rPr lang="zh-CN" altLang="en-US" sz="3000" dirty="0"/>
              <a:t>后面找人慢慢写，不急</a:t>
            </a:r>
          </a:p>
        </p:txBody>
      </p:sp>
      <p:sp>
        <p:nvSpPr>
          <p:cNvPr id="4" name="流程图: 终止 3">
            <a:extLst>
              <a:ext uri="{FF2B5EF4-FFF2-40B4-BE49-F238E27FC236}">
                <a16:creationId xmlns:a16="http://schemas.microsoft.com/office/drawing/2014/main" id="{CEBB3B1B-B05F-446F-B82C-60FC104ECA8D}"/>
              </a:ext>
            </a:extLst>
          </p:cNvPr>
          <p:cNvSpPr/>
          <p:nvPr/>
        </p:nvSpPr>
        <p:spPr>
          <a:xfrm>
            <a:off x="0" y="196948"/>
            <a:ext cx="5281684" cy="735027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官网 </a:t>
            </a:r>
            <a:r>
              <a:rPr lang="en-US" altLang="zh-CN" dirty="0">
                <a:solidFill>
                  <a:srgbClr val="FF0000"/>
                </a:solidFill>
              </a:rPr>
              <a:t>https://pig-code-website.github.io</a:t>
            </a: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邮箱 </a:t>
            </a:r>
            <a:r>
              <a:rPr lang="en-US" altLang="zh-CN" dirty="0">
                <a:solidFill>
                  <a:srgbClr val="FF0000"/>
                </a:solidFill>
              </a:rPr>
              <a:t>pig-code@outlook.com</a:t>
            </a:r>
          </a:p>
        </p:txBody>
      </p:sp>
      <p:sp>
        <p:nvSpPr>
          <p:cNvPr id="14" name="矩形: 棱台 13">
            <a:extLst>
              <a:ext uri="{FF2B5EF4-FFF2-40B4-BE49-F238E27FC236}">
                <a16:creationId xmlns:a16="http://schemas.microsoft.com/office/drawing/2014/main" id="{ED3141DC-AF95-41E1-B76D-58E12FCB7919}"/>
              </a:ext>
            </a:extLst>
          </p:cNvPr>
          <p:cNvSpPr/>
          <p:nvPr/>
        </p:nvSpPr>
        <p:spPr>
          <a:xfrm>
            <a:off x="10440537" y="5895833"/>
            <a:ext cx="1751463" cy="996286"/>
          </a:xfrm>
          <a:prstGeom prst="bevel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Air</a:t>
            </a:r>
            <a:r>
              <a:rPr lang="zh-CN" altLang="en-US" dirty="0">
                <a:solidFill>
                  <a:srgbClr val="FF0000"/>
                </a:solidFill>
              </a:rPr>
              <a:t>工作室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版权所有</a:t>
            </a:r>
          </a:p>
        </p:txBody>
      </p:sp>
    </p:spTree>
    <p:extLst>
      <p:ext uri="{BB962C8B-B14F-4D97-AF65-F5344CB8AC3E}">
        <p14:creationId xmlns:p14="http://schemas.microsoft.com/office/powerpoint/2010/main" val="68104205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11C2D1-3EFD-4004-8E55-6F4147C12AED}"/>
              </a:ext>
            </a:extLst>
          </p:cNvPr>
          <p:cNvSpPr txBox="1"/>
          <p:nvPr/>
        </p:nvSpPr>
        <p:spPr>
          <a:xfrm>
            <a:off x="8563211" y="241123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银河帝国游戏</a:t>
            </a:r>
            <a:endParaRPr lang="en-US" altLang="zh-CN" sz="4000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9" name="图表 8">
                <a:extLst>
                  <a:ext uri="{FF2B5EF4-FFF2-40B4-BE49-F238E27FC236}">
                    <a16:creationId xmlns:a16="http://schemas.microsoft.com/office/drawing/2014/main" id="{A9DB032B-036B-41B2-809B-C3E0A9116095}"/>
                  </a:ext>
                </a:extLst>
              </p:cNvPr>
              <p:cNvGraphicFramePr/>
              <p:nvPr/>
            </p:nvGraphicFramePr>
            <p:xfrm flipV="1">
              <a:off x="11409528" y="9294124"/>
              <a:ext cx="1146412" cy="122829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9" name="图表 8">
                <a:extLst>
                  <a:ext uri="{FF2B5EF4-FFF2-40B4-BE49-F238E27FC236}">
                    <a16:creationId xmlns:a16="http://schemas.microsoft.com/office/drawing/2014/main" id="{A9DB032B-036B-41B2-809B-C3E0A91160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09528" y="9294124"/>
                <a:ext cx="1146412" cy="1228299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3" name="图示 12">
            <a:extLst>
              <a:ext uri="{FF2B5EF4-FFF2-40B4-BE49-F238E27FC236}">
                <a16:creationId xmlns:a16="http://schemas.microsoft.com/office/drawing/2014/main" id="{F3AE1FD0-C90D-46D9-88C2-C55917145B1D}"/>
              </a:ext>
            </a:extLst>
          </p:cNvPr>
          <p:cNvGraphicFramePr/>
          <p:nvPr/>
        </p:nvGraphicFramePr>
        <p:xfrm>
          <a:off x="682388" y="2179880"/>
          <a:ext cx="7621516" cy="2958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F8E93D82-F4AF-45CC-9987-81FE63B162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82388" y="5484455"/>
            <a:ext cx="2973364" cy="63601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2769451-EFC3-4A0B-8630-86730C7A1116}"/>
              </a:ext>
            </a:extLst>
          </p:cNvPr>
          <p:cNvSpPr txBox="1"/>
          <p:nvPr/>
        </p:nvSpPr>
        <p:spPr>
          <a:xfrm>
            <a:off x="682388" y="6296594"/>
            <a:ext cx="29733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/>
              <a:t>许可证: </a:t>
            </a:r>
            <a:r>
              <a:rPr lang="zh-CN" altLang="en-US" sz="1500" dirty="0">
                <a:hlinkClick r:id="rId11" tooltip="https://creativecommons.org/licenses/by-nc-sa/3.0/"/>
              </a:rPr>
              <a:t>CC BY-SA-NC</a:t>
            </a:r>
            <a:endParaRPr lang="zh-CN" altLang="en-US" sz="1500" dirty="0"/>
          </a:p>
        </p:txBody>
      </p:sp>
      <p:sp>
        <p:nvSpPr>
          <p:cNvPr id="17" name="流程图: 可选过程 16">
            <a:extLst>
              <a:ext uri="{FF2B5EF4-FFF2-40B4-BE49-F238E27FC236}">
                <a16:creationId xmlns:a16="http://schemas.microsoft.com/office/drawing/2014/main" id="{C8A381A7-A878-4239-9058-21F3DACF84AD}"/>
              </a:ext>
            </a:extLst>
          </p:cNvPr>
          <p:cNvSpPr/>
          <p:nvPr/>
        </p:nvSpPr>
        <p:spPr>
          <a:xfrm>
            <a:off x="682388" y="5036024"/>
            <a:ext cx="2973364" cy="429904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网站搭建平台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A2BE884-0DCF-4F26-913B-40D1D2BE1EE1}"/>
              </a:ext>
            </a:extLst>
          </p:cNvPr>
          <p:cNvSpPr/>
          <p:nvPr/>
        </p:nvSpPr>
        <p:spPr>
          <a:xfrm>
            <a:off x="4353636" y="5036024"/>
            <a:ext cx="2973364" cy="44843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后端数据库平台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A514396-A0E9-4BE6-A606-3D7291CC7F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671" y="5539659"/>
            <a:ext cx="1336557" cy="1336557"/>
          </a:xfrm>
          <a:prstGeom prst="rect">
            <a:avLst/>
          </a:prstGeom>
        </p:spPr>
      </p:pic>
      <p:sp>
        <p:nvSpPr>
          <p:cNvPr id="23" name="流程图: 可选过程 22">
            <a:extLst>
              <a:ext uri="{FF2B5EF4-FFF2-40B4-BE49-F238E27FC236}">
                <a16:creationId xmlns:a16="http://schemas.microsoft.com/office/drawing/2014/main" id="{43C5818A-C8B3-43D1-B55A-A589A52AD939}"/>
              </a:ext>
            </a:extLst>
          </p:cNvPr>
          <p:cNvSpPr/>
          <p:nvPr/>
        </p:nvSpPr>
        <p:spPr>
          <a:xfrm>
            <a:off x="8488907" y="5036024"/>
            <a:ext cx="2704407" cy="429904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开发人员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13F5C86-9ECD-48ED-88CA-C591C67268A1}"/>
              </a:ext>
            </a:extLst>
          </p:cNvPr>
          <p:cNvSpPr txBox="1"/>
          <p:nvPr/>
        </p:nvSpPr>
        <p:spPr>
          <a:xfrm>
            <a:off x="8647104" y="5539659"/>
            <a:ext cx="2687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Pig   </a:t>
            </a:r>
            <a:r>
              <a:rPr lang="en-US" altLang="zh-CN" dirty="0" err="1"/>
              <a:t>bilibili:</a:t>
            </a:r>
            <a:r>
              <a:rPr lang="en-US" altLang="zh-CN" b="1" i="0" dirty="0" err="1">
                <a:solidFill>
                  <a:srgbClr val="FFFFFF"/>
                </a:solidFill>
                <a:effectLst/>
                <a:latin typeface="Hiragino Sans GB"/>
              </a:rPr>
              <a:t>Air</a:t>
            </a:r>
            <a:r>
              <a:rPr lang="zh-CN" altLang="en-US" b="1" i="0" dirty="0">
                <a:solidFill>
                  <a:srgbClr val="FFFFFF"/>
                </a:solidFill>
                <a:effectLst/>
                <a:latin typeface="Hiragino Sans GB"/>
              </a:rPr>
              <a:t>工作室</a:t>
            </a:r>
            <a:r>
              <a:rPr lang="en-US" altLang="zh-CN" b="1" i="0" dirty="0">
                <a:solidFill>
                  <a:srgbClr val="FFFFFF"/>
                </a:solidFill>
                <a:effectLst/>
                <a:latin typeface="Hiragino Sans GB"/>
              </a:rPr>
              <a:t>Pig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2BF3B9-9AA2-436C-BFAF-9E4DC3425CF2}"/>
              </a:ext>
            </a:extLst>
          </p:cNvPr>
          <p:cNvSpPr txBox="1"/>
          <p:nvPr/>
        </p:nvSpPr>
        <p:spPr>
          <a:xfrm>
            <a:off x="621669" y="1278145"/>
            <a:ext cx="111347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银河帝国游戏，目前还在开发（框架都没写好），计划在</a:t>
            </a:r>
            <a:r>
              <a:rPr lang="en-US" altLang="zh-CN" sz="3000" dirty="0"/>
              <a:t>2022</a:t>
            </a:r>
            <a:r>
              <a:rPr lang="zh-CN" altLang="en-US" sz="3000" dirty="0"/>
              <a:t>年</a:t>
            </a:r>
            <a:endParaRPr lang="en-US" altLang="zh-CN" sz="3000" dirty="0"/>
          </a:p>
          <a:p>
            <a:r>
              <a:rPr lang="zh-CN" altLang="en-US" sz="3000" dirty="0"/>
              <a:t>年初发布第一版，</a:t>
            </a:r>
            <a:r>
              <a:rPr lang="en-US" altLang="zh-CN" sz="3000" dirty="0"/>
              <a:t>2021</a:t>
            </a:r>
            <a:r>
              <a:rPr lang="zh-CN" altLang="en-US" sz="3000" dirty="0"/>
              <a:t>年</a:t>
            </a:r>
            <a:r>
              <a:rPr lang="en-US" altLang="zh-CN" sz="3000" dirty="0"/>
              <a:t>4</a:t>
            </a:r>
            <a:r>
              <a:rPr lang="zh-CN" altLang="en-US" sz="3000" dirty="0"/>
              <a:t>月</a:t>
            </a:r>
            <a:r>
              <a:rPr lang="en-US" altLang="zh-CN" sz="3000" dirty="0"/>
              <a:t>27</a:t>
            </a:r>
            <a:r>
              <a:rPr lang="zh-CN" altLang="en-US" sz="3000" dirty="0"/>
              <a:t>日</a:t>
            </a:r>
            <a:r>
              <a:rPr lang="en-US" altLang="zh-CN" sz="3000" dirty="0"/>
              <a:t>Air</a:t>
            </a:r>
            <a:r>
              <a:rPr lang="zh-CN" altLang="en-US" sz="3000" dirty="0"/>
              <a:t>工作室</a:t>
            </a:r>
            <a:r>
              <a:rPr lang="en-US" altLang="zh-CN" sz="3000" dirty="0"/>
              <a:t>2</a:t>
            </a:r>
            <a:r>
              <a:rPr lang="zh-CN" altLang="en-US" sz="3000" dirty="0"/>
              <a:t>周年庆时放预告片</a:t>
            </a:r>
          </a:p>
        </p:txBody>
      </p:sp>
      <p:sp>
        <p:nvSpPr>
          <p:cNvPr id="4" name="流程图: 终止 3">
            <a:extLst>
              <a:ext uri="{FF2B5EF4-FFF2-40B4-BE49-F238E27FC236}">
                <a16:creationId xmlns:a16="http://schemas.microsoft.com/office/drawing/2014/main" id="{CEBB3B1B-B05F-446F-B82C-60FC104ECA8D}"/>
              </a:ext>
            </a:extLst>
          </p:cNvPr>
          <p:cNvSpPr/>
          <p:nvPr/>
        </p:nvSpPr>
        <p:spPr>
          <a:xfrm>
            <a:off x="0" y="196948"/>
            <a:ext cx="5281684" cy="735027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邮箱 </a:t>
            </a:r>
            <a:r>
              <a:rPr lang="en-US" altLang="zh-CN" dirty="0">
                <a:solidFill>
                  <a:srgbClr val="FF0000"/>
                </a:solidFill>
              </a:rPr>
              <a:t>fat-pig-2020@outlook.com</a:t>
            </a:r>
          </a:p>
        </p:txBody>
      </p:sp>
      <p:sp>
        <p:nvSpPr>
          <p:cNvPr id="19" name="矩形: 棱台 18">
            <a:extLst>
              <a:ext uri="{FF2B5EF4-FFF2-40B4-BE49-F238E27FC236}">
                <a16:creationId xmlns:a16="http://schemas.microsoft.com/office/drawing/2014/main" id="{3231128E-7BC5-4366-AA33-53EA85816428}"/>
              </a:ext>
            </a:extLst>
          </p:cNvPr>
          <p:cNvSpPr/>
          <p:nvPr/>
        </p:nvSpPr>
        <p:spPr>
          <a:xfrm>
            <a:off x="10440537" y="5895833"/>
            <a:ext cx="1751463" cy="996286"/>
          </a:xfrm>
          <a:prstGeom prst="bevel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Air</a:t>
            </a:r>
            <a:r>
              <a:rPr lang="zh-CN" altLang="en-US" dirty="0">
                <a:solidFill>
                  <a:srgbClr val="FF0000"/>
                </a:solidFill>
              </a:rPr>
              <a:t>工作室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版权所有</a:t>
            </a:r>
          </a:p>
        </p:txBody>
      </p:sp>
    </p:spTree>
    <p:extLst>
      <p:ext uri="{BB962C8B-B14F-4D97-AF65-F5344CB8AC3E}">
        <p14:creationId xmlns:p14="http://schemas.microsoft.com/office/powerpoint/2010/main" val="188206332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30D9749-1E3D-459E-BE42-D8DA8A49098D}"/>
              </a:ext>
            </a:extLst>
          </p:cNvPr>
          <p:cNvSpPr txBox="1"/>
          <p:nvPr/>
        </p:nvSpPr>
        <p:spPr>
          <a:xfrm>
            <a:off x="8929568" y="232013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对未来的展望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51C4C7E9-91E1-48B6-893D-4E0E528A1A5C}"/>
              </a:ext>
            </a:extLst>
          </p:cNvPr>
          <p:cNvGraphicFramePr/>
          <p:nvPr/>
        </p:nvGraphicFramePr>
        <p:xfrm>
          <a:off x="409433" y="1910686"/>
          <a:ext cx="9539785" cy="3859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2640EFAC-DA14-4A7F-8E6F-12C19216989A}"/>
              </a:ext>
            </a:extLst>
          </p:cNvPr>
          <p:cNvSpPr txBox="1"/>
          <p:nvPr/>
        </p:nvSpPr>
        <p:spPr>
          <a:xfrm>
            <a:off x="694521" y="1210987"/>
            <a:ext cx="1126462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还能怎么样呢？手里头项目一大堆，</a:t>
            </a:r>
            <a:r>
              <a:rPr lang="en-US" altLang="zh-CN" dirty="0"/>
              <a:t>Up</a:t>
            </a:r>
            <a:r>
              <a:rPr lang="zh-CN" altLang="en-US" dirty="0"/>
              <a:t>主那边也埋下了很多坑，还想找些小伙伴加入我们工作室，一起</a:t>
            </a:r>
            <a:endParaRPr lang="en-US" altLang="zh-CN" dirty="0"/>
          </a:p>
          <a:p>
            <a:r>
              <a:rPr lang="zh-CN" altLang="en-US" dirty="0"/>
              <a:t>写代码，录视频。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古焉有云：“活到老，学到老”，目前我只会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JS</a:t>
            </a:r>
            <a:r>
              <a:rPr lang="zh-CN" altLang="en-US" dirty="0"/>
              <a:t>，</a:t>
            </a:r>
            <a:r>
              <a:rPr lang="en-US" altLang="zh-CN" dirty="0"/>
              <a:t>Classic ASP</a:t>
            </a:r>
            <a:r>
              <a:rPr lang="zh-CN" altLang="en-US" dirty="0"/>
              <a:t>，后期做网站的时候估计还要学</a:t>
            </a:r>
            <a:r>
              <a:rPr lang="en-US" altLang="zh-CN" dirty="0"/>
              <a:t>Php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en-US" altLang="zh-CN" dirty="0"/>
              <a:t>Asp.net</a:t>
            </a:r>
            <a:r>
              <a:rPr lang="zh-CN" altLang="en-US" dirty="0"/>
              <a:t>可能也要学，还有</a:t>
            </a:r>
            <a:r>
              <a:rPr lang="en-US" altLang="zh-CN" dirty="0"/>
              <a:t>JSP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，忙的要死。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今年（</a:t>
            </a:r>
            <a:r>
              <a:rPr lang="en-US" altLang="zh-CN" dirty="0"/>
              <a:t>2021</a:t>
            </a:r>
            <a:r>
              <a:rPr lang="zh-CN" altLang="en-US" dirty="0"/>
              <a:t>年）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31</a:t>
            </a:r>
            <a:r>
              <a:rPr lang="zh-CN" altLang="en-US" dirty="0"/>
              <a:t>日和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日和橙蓝开会，橙蓝说他还想搞门编程语言，写个真实的操作系统，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我手里头还有几本</a:t>
            </a:r>
            <a:r>
              <a:rPr lang="en-US" altLang="zh-CN" dirty="0"/>
              <a:t>《</a:t>
            </a:r>
            <a:r>
              <a:rPr lang="zh-CN" altLang="en-US" dirty="0"/>
              <a:t>编译原理（第</a:t>
            </a:r>
            <a:r>
              <a:rPr lang="en-US" altLang="zh-CN" dirty="0"/>
              <a:t>3</a:t>
            </a:r>
            <a:r>
              <a:rPr lang="zh-CN" altLang="en-US" dirty="0"/>
              <a:t>版）</a:t>
            </a:r>
            <a:r>
              <a:rPr lang="en-US" altLang="zh-CN" dirty="0"/>
              <a:t>》《</a:t>
            </a:r>
            <a:r>
              <a:rPr lang="zh-CN" altLang="en-US" dirty="0"/>
              <a:t>操作系统真象还原</a:t>
            </a:r>
            <a:r>
              <a:rPr lang="en-US" altLang="zh-CN" dirty="0"/>
              <a:t>》</a:t>
            </a:r>
            <a:r>
              <a:rPr lang="zh-CN" altLang="en-US" dirty="0"/>
              <a:t>要啃，数学方面也要补充点新知识，</a:t>
            </a:r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算法基础：打开算法之门</a:t>
            </a:r>
            <a:r>
              <a:rPr lang="en-US" altLang="zh-CN" dirty="0"/>
              <a:t>》</a:t>
            </a:r>
            <a:r>
              <a:rPr lang="zh-CN" altLang="en-US" dirty="0"/>
              <a:t>要啃掉，操作系统就看它的了。</a:t>
            </a:r>
            <a:endParaRPr lang="en-US" altLang="zh-CN" dirty="0"/>
          </a:p>
          <a:p>
            <a:r>
              <a:rPr lang="zh-CN" altLang="en-US" dirty="0"/>
              <a:t>剪视频这方面我还要学</a:t>
            </a:r>
            <a:r>
              <a:rPr lang="en-US" altLang="zh-CN" dirty="0"/>
              <a:t>Adobe </a:t>
            </a:r>
            <a:r>
              <a:rPr lang="en-US" altLang="zh-CN" dirty="0" err="1"/>
              <a:t>Pr</a:t>
            </a:r>
            <a:r>
              <a:rPr lang="en-US" altLang="zh-CN" dirty="0"/>
              <a:t> cc</a:t>
            </a:r>
            <a:r>
              <a:rPr lang="zh-CN" altLang="en-US" dirty="0"/>
              <a:t>，后面的话估计还要学</a:t>
            </a:r>
            <a:r>
              <a:rPr lang="en-US" altLang="zh-CN" dirty="0"/>
              <a:t>Adobe </a:t>
            </a:r>
            <a:r>
              <a:rPr lang="en-US" altLang="zh-CN" dirty="0" err="1"/>
              <a:t>PhotoShop</a:t>
            </a:r>
            <a:r>
              <a:rPr lang="zh-CN" altLang="en-US" dirty="0"/>
              <a:t>，</a:t>
            </a:r>
            <a:r>
              <a:rPr lang="en-US" altLang="zh-CN" dirty="0"/>
              <a:t>SVG</a:t>
            </a:r>
            <a:r>
              <a:rPr lang="zh-CN" altLang="en-US" dirty="0"/>
              <a:t>矢量图之类的，</a:t>
            </a:r>
            <a:endParaRPr lang="en-US" altLang="zh-CN" dirty="0"/>
          </a:p>
          <a:p>
            <a:r>
              <a:rPr lang="zh-CN" altLang="en-US" dirty="0"/>
              <a:t>还有正则表达式的符号也要背下来，网页编程方面的话还要学</a:t>
            </a:r>
            <a:r>
              <a:rPr lang="en-US" altLang="zh-CN" dirty="0"/>
              <a:t>jQuery</a:t>
            </a:r>
            <a:r>
              <a:rPr lang="zh-CN" altLang="en-US" dirty="0"/>
              <a:t>框架，数据库语言也要学，</a:t>
            </a:r>
            <a:endParaRPr lang="en-US" altLang="zh-CN" dirty="0"/>
          </a:p>
          <a:p>
            <a:r>
              <a:rPr lang="en-US" altLang="zh-CN" dirty="0"/>
              <a:t>Access</a:t>
            </a:r>
            <a:r>
              <a:rPr lang="zh-CN" altLang="en-US" dirty="0"/>
              <a:t>和</a:t>
            </a:r>
            <a:r>
              <a:rPr lang="en-US" altLang="zh-CN" dirty="0" err="1"/>
              <a:t>Sql</a:t>
            </a:r>
            <a:r>
              <a:rPr lang="zh-CN" altLang="en-US" dirty="0"/>
              <a:t>要学，有空的话最好学会</a:t>
            </a:r>
            <a:r>
              <a:rPr lang="en-US" altLang="zh-CN" dirty="0" err="1"/>
              <a:t>Cpp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，</a:t>
            </a:r>
            <a:r>
              <a:rPr lang="en-US" altLang="zh-CN" dirty="0"/>
              <a:t>C#</a:t>
            </a:r>
            <a:r>
              <a:rPr lang="zh-CN" altLang="en-US" dirty="0"/>
              <a:t>，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/>
              <a:t>Go</a:t>
            </a:r>
            <a:r>
              <a:rPr lang="zh-CN" altLang="en-US" dirty="0"/>
              <a:t>之类的编程语言，写操作系统也要</a:t>
            </a:r>
            <a:endParaRPr lang="en-US" altLang="zh-CN" dirty="0"/>
          </a:p>
          <a:p>
            <a:r>
              <a:rPr lang="zh-CN" altLang="en-US" dirty="0"/>
              <a:t>会汇编，还要多写点</a:t>
            </a:r>
            <a:r>
              <a:rPr lang="en-US" altLang="zh-CN" dirty="0"/>
              <a:t>C</a:t>
            </a:r>
            <a:r>
              <a:rPr lang="zh-CN" altLang="en-US" dirty="0"/>
              <a:t>程序练练手，就我的</a:t>
            </a:r>
            <a:r>
              <a:rPr lang="en-US" altLang="zh-CN" dirty="0"/>
              <a:t>C</a:t>
            </a:r>
            <a:r>
              <a:rPr lang="zh-CN" altLang="en-US" dirty="0"/>
              <a:t>水平，哎</a:t>
            </a:r>
            <a:r>
              <a:rPr lang="en-US" altLang="zh-CN" dirty="0"/>
              <a:t>……</a:t>
            </a:r>
          </a:p>
          <a:p>
            <a:r>
              <a:rPr lang="en-US" altLang="zh-CN" b="1" dirty="0"/>
              <a:t>	</a:t>
            </a:r>
            <a:r>
              <a:rPr lang="zh-CN" altLang="en-US" b="1" dirty="0"/>
              <a:t>简而言之，我是很忙碌的了，请原谅我的托更，一年也发不了几期视频，我还有学业，请各位粉丝见谅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52D425-F7AC-422D-9F5C-43D7533CE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57" y="4523666"/>
            <a:ext cx="4527368" cy="224669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410E5C5-DFE7-4383-AFEF-AB1B652F5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801" y="4629964"/>
            <a:ext cx="3730197" cy="209629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6776EAC-2911-475E-9F80-ED0EBB5285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998" y="4627307"/>
            <a:ext cx="3292145" cy="1998680"/>
          </a:xfrm>
          <a:prstGeom prst="rect">
            <a:avLst/>
          </a:prstGeom>
        </p:spPr>
      </p:pic>
      <p:sp>
        <p:nvSpPr>
          <p:cNvPr id="18" name="矩形: 棱台 17">
            <a:extLst>
              <a:ext uri="{FF2B5EF4-FFF2-40B4-BE49-F238E27FC236}">
                <a16:creationId xmlns:a16="http://schemas.microsoft.com/office/drawing/2014/main" id="{3BF0FB4E-95BA-47D1-A80C-FCEEA5C74F0A}"/>
              </a:ext>
            </a:extLst>
          </p:cNvPr>
          <p:cNvSpPr/>
          <p:nvPr/>
        </p:nvSpPr>
        <p:spPr>
          <a:xfrm>
            <a:off x="10440537" y="5895833"/>
            <a:ext cx="1751463" cy="996286"/>
          </a:xfrm>
          <a:prstGeom prst="bevel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Air</a:t>
            </a:r>
            <a:r>
              <a:rPr lang="zh-CN" altLang="en-US" dirty="0">
                <a:solidFill>
                  <a:srgbClr val="FF0000"/>
                </a:solidFill>
              </a:rPr>
              <a:t>工作室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版权所有</a:t>
            </a:r>
          </a:p>
        </p:txBody>
      </p:sp>
    </p:spTree>
    <p:extLst>
      <p:ext uri="{BB962C8B-B14F-4D97-AF65-F5344CB8AC3E}">
        <p14:creationId xmlns:p14="http://schemas.microsoft.com/office/powerpoint/2010/main" val="193534116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30D9749-1E3D-459E-BE42-D8DA8A49098D}"/>
              </a:ext>
            </a:extLst>
          </p:cNvPr>
          <p:cNvSpPr txBox="1"/>
          <p:nvPr/>
        </p:nvSpPr>
        <p:spPr>
          <a:xfrm>
            <a:off x="9434535" y="8002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加入我们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51C4C7E9-91E1-48B6-893D-4E0E528A1A5C}"/>
              </a:ext>
            </a:extLst>
          </p:cNvPr>
          <p:cNvGraphicFramePr/>
          <p:nvPr/>
        </p:nvGraphicFramePr>
        <p:xfrm>
          <a:off x="409433" y="1910686"/>
          <a:ext cx="9539785" cy="3859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2640EFAC-DA14-4A7F-8E6F-12C19216989A}"/>
              </a:ext>
            </a:extLst>
          </p:cNvPr>
          <p:cNvSpPr txBox="1"/>
          <p:nvPr/>
        </p:nvSpPr>
        <p:spPr>
          <a:xfrm>
            <a:off x="749112" y="601655"/>
            <a:ext cx="880241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	</a:t>
            </a:r>
            <a:r>
              <a:rPr lang="zh-CN" altLang="en-US" sz="1500" dirty="0"/>
              <a:t>加入我们</a:t>
            </a:r>
            <a:r>
              <a:rPr lang="en-US" altLang="zh-CN" sz="1500" dirty="0"/>
              <a:t>Air</a:t>
            </a:r>
            <a:r>
              <a:rPr lang="zh-CN" altLang="en-US" sz="1500" dirty="0"/>
              <a:t>工作室，没有报酬，没有四金，没有年终奖，有兴趣者加入，收入和支出自己处理</a:t>
            </a:r>
            <a:endParaRPr lang="en-US" altLang="zh-CN" sz="1500" dirty="0"/>
          </a:p>
          <a:p>
            <a:r>
              <a:rPr lang="en-US" altLang="zh-CN" sz="1500" dirty="0"/>
              <a:t>	</a:t>
            </a:r>
            <a:r>
              <a:rPr lang="zh-CN" altLang="en-US" sz="1500" dirty="0"/>
              <a:t>我们需要什么？</a:t>
            </a:r>
            <a:endParaRPr lang="en-US" altLang="zh-CN" sz="1500" dirty="0"/>
          </a:p>
          <a:p>
            <a:r>
              <a:rPr lang="en-US" altLang="zh-CN" sz="1500" dirty="0"/>
              <a:t>	·</a:t>
            </a:r>
            <a:r>
              <a:rPr lang="zh-CN" altLang="en-US" sz="1500" dirty="0"/>
              <a:t>程序员</a:t>
            </a:r>
            <a:endParaRPr lang="en-US" altLang="zh-CN" sz="1500" dirty="0"/>
          </a:p>
          <a:p>
            <a:r>
              <a:rPr lang="en-US" altLang="zh-CN" sz="1500" dirty="0"/>
              <a:t>		</a:t>
            </a:r>
            <a:r>
              <a:rPr lang="zh-CN" altLang="en-US" sz="1500" dirty="0"/>
              <a:t>你需要做什么？</a:t>
            </a:r>
            <a:endParaRPr lang="en-US" altLang="zh-CN" sz="1500" dirty="0"/>
          </a:p>
          <a:p>
            <a:r>
              <a:rPr lang="en-US" altLang="zh-CN" sz="1500" dirty="0"/>
              <a:t>			·</a:t>
            </a:r>
            <a:r>
              <a:rPr lang="zh-CN" altLang="en-US" sz="1500" dirty="0"/>
              <a:t>自己申请一个项目用于开发</a:t>
            </a:r>
            <a:endParaRPr lang="en-US" altLang="zh-CN" sz="1500" dirty="0"/>
          </a:p>
          <a:p>
            <a:r>
              <a:rPr lang="en-US" altLang="zh-CN" sz="1500" dirty="0"/>
              <a:t>			·</a:t>
            </a:r>
            <a:r>
              <a:rPr lang="zh-CN" altLang="en-US" sz="1500" dirty="0"/>
              <a:t>加入别人的项目一起开发</a:t>
            </a:r>
            <a:endParaRPr lang="en-US" altLang="zh-CN" sz="1500" dirty="0"/>
          </a:p>
          <a:p>
            <a:r>
              <a:rPr lang="en-US" altLang="zh-CN" sz="1500" dirty="0"/>
              <a:t>			·</a:t>
            </a:r>
            <a:r>
              <a:rPr lang="zh-CN" altLang="en-US" sz="1500" dirty="0"/>
              <a:t>为别人的项目开发客户端</a:t>
            </a:r>
            <a:endParaRPr lang="en-US" altLang="zh-CN" sz="1500" dirty="0"/>
          </a:p>
          <a:p>
            <a:r>
              <a:rPr lang="en-US" altLang="zh-CN" sz="1500" dirty="0"/>
              <a:t>		</a:t>
            </a:r>
            <a:r>
              <a:rPr lang="zh-CN" altLang="en-US" sz="1500" dirty="0"/>
              <a:t>你需要有什么条件才能加入我们？</a:t>
            </a:r>
            <a:endParaRPr lang="en-US" altLang="zh-CN" sz="1500" dirty="0"/>
          </a:p>
          <a:p>
            <a:r>
              <a:rPr lang="en-US" altLang="zh-CN" sz="1500" dirty="0"/>
              <a:t>			·</a:t>
            </a:r>
            <a:r>
              <a:rPr lang="zh-CN" altLang="en-US" sz="1500" dirty="0"/>
              <a:t>有至少一门编程语言的开发经验</a:t>
            </a:r>
            <a:endParaRPr lang="en-US" altLang="zh-CN" sz="1500" dirty="0"/>
          </a:p>
          <a:p>
            <a:r>
              <a:rPr lang="en-US" altLang="zh-CN" sz="1500" dirty="0"/>
              <a:t>			·</a:t>
            </a:r>
            <a:r>
              <a:rPr lang="zh-CN" altLang="en-US" sz="1500" dirty="0"/>
              <a:t>会基础的算法</a:t>
            </a:r>
            <a:endParaRPr lang="en-US" altLang="zh-CN" sz="1500" dirty="0"/>
          </a:p>
          <a:p>
            <a:r>
              <a:rPr lang="en-US" altLang="zh-CN" sz="1500" dirty="0"/>
              <a:t>		</a:t>
            </a:r>
            <a:r>
              <a:rPr lang="zh-CN" altLang="en-US" sz="1500" dirty="0"/>
              <a:t>我们每年年底会对工作室成员进行考核，优异者可以担任工作室编程小组组长（考卷形式）</a:t>
            </a:r>
            <a:endParaRPr lang="en-US" altLang="zh-CN" sz="1500" dirty="0"/>
          </a:p>
          <a:p>
            <a:r>
              <a:rPr lang="en-US" altLang="zh-CN" sz="1500" dirty="0"/>
              <a:t>		</a:t>
            </a:r>
            <a:r>
              <a:rPr lang="zh-CN" altLang="en-US" sz="1500" dirty="0"/>
              <a:t>入室问题：在</a:t>
            </a:r>
            <a:r>
              <a:rPr lang="en-US" altLang="zh-CN" sz="1500" dirty="0"/>
              <a:t>32</a:t>
            </a:r>
            <a:r>
              <a:rPr lang="zh-CN" altLang="en-US" sz="1500" dirty="0"/>
              <a:t>位的操作系统中，</a:t>
            </a:r>
            <a:r>
              <a:rPr lang="en-US" altLang="zh-CN" sz="1500" dirty="0"/>
              <a:t>int</a:t>
            </a:r>
            <a:r>
              <a:rPr lang="zh-CN" altLang="en-US" sz="1500" dirty="0"/>
              <a:t>类型占几个字节？</a:t>
            </a:r>
            <a:endParaRPr lang="en-US" altLang="zh-CN" sz="1500" dirty="0"/>
          </a:p>
          <a:p>
            <a:r>
              <a:rPr lang="en-US" altLang="zh-CN" sz="1500" dirty="0"/>
              <a:t>		</a:t>
            </a:r>
            <a:r>
              <a:rPr lang="zh-CN" altLang="en-US" sz="1500" dirty="0"/>
              <a:t>请提交一份个人简介给我们（文档、视频皆可）</a:t>
            </a:r>
            <a:endParaRPr lang="en-US" altLang="zh-CN" sz="1500" dirty="0"/>
          </a:p>
          <a:p>
            <a:r>
              <a:rPr lang="en-US" altLang="zh-CN" sz="1500" dirty="0"/>
              <a:t>		</a:t>
            </a:r>
            <a:r>
              <a:rPr lang="zh-CN" altLang="en-US" sz="1500" dirty="0"/>
              <a:t>名额：</a:t>
            </a:r>
            <a:r>
              <a:rPr lang="en-US" altLang="zh-CN" sz="1500" dirty="0"/>
              <a:t>5</a:t>
            </a:r>
            <a:r>
              <a:rPr lang="zh-CN" altLang="en-US" sz="1500" dirty="0"/>
              <a:t>人</a:t>
            </a:r>
            <a:endParaRPr lang="en-US" altLang="zh-CN" sz="1500" dirty="0"/>
          </a:p>
          <a:p>
            <a:r>
              <a:rPr lang="en-US" altLang="zh-CN" sz="1500" dirty="0"/>
              <a:t>	·Up</a:t>
            </a:r>
            <a:r>
              <a:rPr lang="zh-CN" altLang="en-US" sz="1500" dirty="0"/>
              <a:t>主</a:t>
            </a:r>
            <a:endParaRPr lang="en-US" altLang="zh-CN" sz="1500" dirty="0"/>
          </a:p>
          <a:p>
            <a:r>
              <a:rPr lang="en-US" altLang="zh-CN" sz="1500" dirty="0"/>
              <a:t>		</a:t>
            </a:r>
            <a:r>
              <a:rPr lang="zh-CN" altLang="en-US" sz="1500" dirty="0"/>
              <a:t>你需要做什么？</a:t>
            </a:r>
            <a:endParaRPr lang="en-US" altLang="zh-CN" sz="1500" dirty="0"/>
          </a:p>
          <a:p>
            <a:r>
              <a:rPr lang="en-US" altLang="zh-CN" sz="1500" dirty="0"/>
              <a:t>			·</a:t>
            </a:r>
            <a:r>
              <a:rPr lang="zh-CN" altLang="en-US" sz="1500" dirty="0"/>
              <a:t>录制自己的视频，为我们工作室宣传</a:t>
            </a:r>
            <a:endParaRPr lang="en-US" altLang="zh-CN" sz="1500" dirty="0"/>
          </a:p>
          <a:p>
            <a:r>
              <a:rPr lang="en-US" altLang="zh-CN" sz="1500" dirty="0"/>
              <a:t>			·</a:t>
            </a:r>
            <a:r>
              <a:rPr lang="zh-CN" altLang="en-US" sz="1500" dirty="0"/>
              <a:t>为工作室重大事件录制视频</a:t>
            </a:r>
            <a:endParaRPr lang="en-US" altLang="zh-CN" sz="1500" dirty="0"/>
          </a:p>
          <a:p>
            <a:r>
              <a:rPr lang="en-US" altLang="zh-CN" sz="1500" dirty="0"/>
              <a:t>		</a:t>
            </a:r>
            <a:r>
              <a:rPr lang="zh-CN" altLang="en-US" sz="1500" dirty="0"/>
              <a:t>你需要有什么条件才能加入我们？</a:t>
            </a:r>
            <a:endParaRPr lang="en-US" altLang="zh-CN" sz="1500" dirty="0"/>
          </a:p>
          <a:p>
            <a:r>
              <a:rPr lang="en-US" altLang="zh-CN" sz="1500" dirty="0"/>
              <a:t>			·</a:t>
            </a:r>
            <a:r>
              <a:rPr lang="zh-CN" altLang="en-US" sz="1500" dirty="0"/>
              <a:t>会剪视频</a:t>
            </a:r>
            <a:endParaRPr lang="en-US" altLang="zh-CN" sz="1500" dirty="0"/>
          </a:p>
          <a:p>
            <a:r>
              <a:rPr lang="en-US" altLang="zh-CN" sz="1500" dirty="0"/>
              <a:t>		</a:t>
            </a:r>
            <a:r>
              <a:rPr lang="zh-CN" altLang="en-US" sz="1500" dirty="0"/>
              <a:t>我们每年年底会对工作室成员的业绩进行评估，优异者可以担任工作室视频小组组长</a:t>
            </a:r>
            <a:endParaRPr lang="en-US" altLang="zh-CN" sz="1500" dirty="0"/>
          </a:p>
          <a:p>
            <a:r>
              <a:rPr lang="en-US" altLang="zh-CN" sz="1500" dirty="0"/>
              <a:t>		</a:t>
            </a:r>
            <a:r>
              <a:rPr lang="zh-CN" altLang="en-US" sz="1500" dirty="0"/>
              <a:t>请提交一份个人简介给我们（视频形式）</a:t>
            </a:r>
            <a:endParaRPr lang="en-US" altLang="zh-CN" sz="1500" dirty="0"/>
          </a:p>
          <a:p>
            <a:r>
              <a:rPr lang="en-US" altLang="zh-CN" sz="1500" dirty="0"/>
              <a:t>		</a:t>
            </a:r>
            <a:r>
              <a:rPr lang="zh-CN" altLang="en-US" sz="1500" dirty="0"/>
              <a:t>名额：</a:t>
            </a:r>
            <a:r>
              <a:rPr lang="en-US" altLang="zh-CN" sz="1500" dirty="0"/>
              <a:t>5</a:t>
            </a:r>
            <a:r>
              <a:rPr lang="zh-CN" altLang="en-US" sz="1500" dirty="0"/>
              <a:t>人</a:t>
            </a:r>
            <a:endParaRPr lang="en-US" altLang="zh-CN" sz="1500" dirty="0"/>
          </a:p>
          <a:p>
            <a:r>
              <a:rPr lang="en-US" altLang="zh-CN" sz="1500" dirty="0"/>
              <a:t>	</a:t>
            </a:r>
            <a:r>
              <a:rPr lang="zh-CN" altLang="en-US" sz="1500" dirty="0"/>
              <a:t>邮箱：</a:t>
            </a:r>
            <a:r>
              <a:rPr lang="en-US" altLang="zh-CN" sz="1500" dirty="0"/>
              <a:t>fat-pig-2020@outlook.com</a:t>
            </a:r>
          </a:p>
        </p:txBody>
      </p:sp>
      <p:sp>
        <p:nvSpPr>
          <p:cNvPr id="8" name="矩形: 棱台 7">
            <a:extLst>
              <a:ext uri="{FF2B5EF4-FFF2-40B4-BE49-F238E27FC236}">
                <a16:creationId xmlns:a16="http://schemas.microsoft.com/office/drawing/2014/main" id="{3C1897E4-7206-493A-A5D7-566750915374}"/>
              </a:ext>
            </a:extLst>
          </p:cNvPr>
          <p:cNvSpPr/>
          <p:nvPr/>
        </p:nvSpPr>
        <p:spPr>
          <a:xfrm>
            <a:off x="10440537" y="5895833"/>
            <a:ext cx="1751463" cy="996286"/>
          </a:xfrm>
          <a:prstGeom prst="bevel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Air</a:t>
            </a:r>
            <a:r>
              <a:rPr lang="zh-CN" altLang="en-US" dirty="0">
                <a:solidFill>
                  <a:srgbClr val="FF0000"/>
                </a:solidFill>
              </a:rPr>
              <a:t>工作室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版权所有</a:t>
            </a:r>
          </a:p>
        </p:txBody>
      </p:sp>
    </p:spTree>
    <p:extLst>
      <p:ext uri="{BB962C8B-B14F-4D97-AF65-F5344CB8AC3E}">
        <p14:creationId xmlns:p14="http://schemas.microsoft.com/office/powerpoint/2010/main" val="103765201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</TotalTime>
  <Words>1103</Words>
  <Application>Microsoft Office PowerPoint</Application>
  <PresentationFormat>宽屏</PresentationFormat>
  <Paragraphs>127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Hiragino Sans GB</vt:lpstr>
      <vt:lpstr>Arial</vt:lpstr>
      <vt:lpstr>Trebuchet MS</vt:lpstr>
      <vt:lpstr>Wingdings 3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Liquan</dc:creator>
  <cp:lastModifiedBy>Li Liquan</cp:lastModifiedBy>
  <cp:revision>10</cp:revision>
  <dcterms:created xsi:type="dcterms:W3CDTF">2021-02-14T10:48:42Z</dcterms:created>
  <dcterms:modified xsi:type="dcterms:W3CDTF">2021-02-14T12:47:33Z</dcterms:modified>
</cp:coreProperties>
</file>