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3" r:id="rId5"/>
    <p:sldMasterId id="2147483655" r:id="rId6"/>
    <p:sldMasterId id="2147483657" r:id="rId7"/>
    <p:sldMasterId id="2147483659" r:id="rId8"/>
    <p:sldMasterId id="2147483661" r:id="rId9"/>
    <p:sldMasterId id="2147483663" r:id="rId10"/>
    <p:sldMasterId id="2147483665" r:id="rId11"/>
    <p:sldMasterId id="2147483667" r:id="rId12"/>
    <p:sldMasterId id="2147483669" r:id="rId13"/>
    <p:sldMasterId id="214748367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0.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6" name="PlaceHolder 2"/>
          <p:cNvSpPr>
            <a:spLocks noGrp="1"/>
          </p:cNvSpPr>
          <p:nvPr>
            <p:ph type="subTitle"/>
          </p:nvPr>
        </p:nvSpPr>
        <p:spPr>
          <a:xfrm>
            <a:off x="246960" y="5136120"/>
            <a:ext cx="8046720" cy="39776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DEE7589-F824-4389-98A9-53683262C53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B22E8F54-E0BE-4167-A342-A3AEF2140A3F}"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19027593-2914-44C6-BB78-9EAFB34710AF}" type="slidenum">
              <a:t>&lt;#&gt;</a:t>
            </a:fld>
          </a:p>
        </p:txBody>
      </p:sp>
      <p:sp>
        <p:nvSpPr>
          <p:cNvPr id="4" name="PlaceHolder 3"/>
          <p:cNvSpPr>
            <a:spLocks noGrp="1"/>
          </p:cNvSpPr>
          <p:nvPr>
            <p:ph type="dt" idx="34"/>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ogress">
    <p:spTree>
      <p:nvGrpSpPr>
        <p:cNvPr id="1" name=""/>
        <p:cNvGrpSpPr/>
        <p:nvPr/>
      </p:nvGrpSpPr>
      <p:grpSpPr>
        <a:xfrm>
          <a:off x="0" y="0"/>
          <a:ext cx="0" cy="0"/>
          <a:chOff x="0" y="0"/>
          <a:chExt cx="0" cy="0"/>
        </a:xfrm>
      </p:grpSpPr>
      <p:sp>
        <p:nvSpPr>
          <p:cNvPr id="77"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78" name="PlaceHolder 2"/>
          <p:cNvSpPr>
            <a:spLocks noGrp="1"/>
          </p:cNvSpPr>
          <p:nvPr>
            <p:ph/>
          </p:nvPr>
        </p:nvSpPr>
        <p:spPr>
          <a:xfrm>
            <a:off x="24696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79" name="PlaceHolder 3"/>
          <p:cNvSpPr>
            <a:spLocks noGrp="1"/>
          </p:cNvSpPr>
          <p:nvPr>
            <p:ph/>
          </p:nvPr>
        </p:nvSpPr>
        <p:spPr>
          <a:xfrm>
            <a:off x="437004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5" name="PlaceHolder 4"/>
          <p:cNvSpPr>
            <a:spLocks noGrp="1"/>
          </p:cNvSpPr>
          <p:nvPr>
            <p:ph type="ftr" idx="38"/>
          </p:nvPr>
        </p:nvSpPr>
        <p:spPr/>
        <p:txBody>
          <a:bodyPr/>
          <a:p>
            <a:r>
              <a:t>Footer</a:t>
            </a:r>
          </a:p>
        </p:txBody>
      </p:sp>
      <p:sp>
        <p:nvSpPr>
          <p:cNvPr id="6" name="PlaceHolder 5"/>
          <p:cNvSpPr>
            <a:spLocks noGrp="1"/>
          </p:cNvSpPr>
          <p:nvPr>
            <p:ph type="sldNum" idx="39"/>
          </p:nvPr>
        </p:nvSpPr>
        <p:spPr/>
        <p:txBody>
          <a:bodyPr/>
          <a:p>
            <a:fld id="{256580D5-BC5D-4EE1-89BD-1886AA6793CC}" type="slidenum">
              <a:t>&lt;#&gt;</a:t>
            </a:fld>
          </a:p>
        </p:txBody>
      </p:sp>
      <p:sp>
        <p:nvSpPr>
          <p:cNvPr id="7" name="PlaceHolder 6"/>
          <p:cNvSpPr>
            <a:spLocks noGrp="1"/>
          </p:cNvSpPr>
          <p:nvPr>
            <p:ph type="dt" idx="37"/>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ogress">
    <p:spTree>
      <p:nvGrpSpPr>
        <p:cNvPr id="1" name=""/>
        <p:cNvGrpSpPr/>
        <p:nvPr/>
      </p:nvGrpSpPr>
      <p:grpSpPr>
        <a:xfrm>
          <a:off x="0" y="0"/>
          <a:ext cx="0" cy="0"/>
          <a:chOff x="0" y="0"/>
          <a:chExt cx="0" cy="0"/>
        </a:xfrm>
      </p:grpSpPr>
      <p:sp>
        <p:nvSpPr>
          <p:cNvPr id="80"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BADC5D4D-BF4A-4A14-A796-558C29352ADD}" type="slidenum">
              <a:t>&lt;#&gt;</a:t>
            </a:fld>
          </a:p>
        </p:txBody>
      </p:sp>
      <p:sp>
        <p:nvSpPr>
          <p:cNvPr id="5" name="PlaceHolder 4"/>
          <p:cNvSpPr>
            <a:spLocks noGrp="1"/>
          </p:cNvSpPr>
          <p:nvPr>
            <p:ph type="dt" idx="3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ogress">
    <p:spTree>
      <p:nvGrpSpPr>
        <p:cNvPr id="1" name=""/>
        <p:cNvGrpSpPr/>
        <p:nvPr/>
      </p:nvGrpSpPr>
      <p:grpSpPr>
        <a:xfrm>
          <a:off x="0" y="0"/>
          <a:ext cx="0" cy="0"/>
          <a:chOff x="0" y="0"/>
          <a:chExt cx="0" cy="0"/>
        </a:xfrm>
      </p:grpSpPr>
      <p:sp>
        <p:nvSpPr>
          <p:cNvPr id="81"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82" name="PlaceHolder 2"/>
          <p:cNvSpPr>
            <a:spLocks noGrp="1"/>
          </p:cNvSpPr>
          <p:nvPr>
            <p:ph/>
          </p:nvPr>
        </p:nvSpPr>
        <p:spPr>
          <a:xfrm>
            <a:off x="246960" y="5136120"/>
            <a:ext cx="80467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D7CA1212-A0D3-4A9F-849D-246DC49522C7}" type="slidenum">
              <a:t>&lt;#&gt;</a:t>
            </a:fld>
          </a:p>
        </p:txBody>
      </p:sp>
      <p:sp>
        <p:nvSpPr>
          <p:cNvPr id="6" name="PlaceHolder 5"/>
          <p:cNvSpPr>
            <a:spLocks noGrp="1"/>
          </p:cNvSpPr>
          <p:nvPr>
            <p:ph type="dt" idx="37"/>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Progress">
    <p:spTree>
      <p:nvGrpSpPr>
        <p:cNvPr id="1" name=""/>
        <p:cNvGrpSpPr/>
        <p:nvPr/>
      </p:nvGrpSpPr>
      <p:grpSpPr>
        <a:xfrm>
          <a:off x="0" y="0"/>
          <a:ext cx="0" cy="0"/>
          <a:chOff x="0" y="0"/>
          <a:chExt cx="0" cy="0"/>
        </a:xfrm>
      </p:grpSpPr>
      <p:sp>
        <p:nvSpPr>
          <p:cNvPr id="83"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84" name="PlaceHolder 2"/>
          <p:cNvSpPr>
            <a:spLocks noGrp="1"/>
          </p:cNvSpPr>
          <p:nvPr>
            <p:ph type="subTitle"/>
          </p:nvPr>
        </p:nvSpPr>
        <p:spPr>
          <a:xfrm>
            <a:off x="246960" y="5136120"/>
            <a:ext cx="8046720" cy="39776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C0B2271A-403E-492A-AEEF-0ECB0DC9EC6C}" type="slidenum">
              <a:t>&lt;#&gt;</a:t>
            </a:fld>
          </a:p>
        </p:txBody>
      </p:sp>
      <p:sp>
        <p:nvSpPr>
          <p:cNvPr id="6" name="PlaceHolder 5"/>
          <p:cNvSpPr>
            <a:spLocks noGrp="1"/>
          </p:cNvSpPr>
          <p:nvPr>
            <p:ph type="dt" idx="37"/>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ogress">
    <p:spTree>
      <p:nvGrpSpPr>
        <p:cNvPr id="1" name=""/>
        <p:cNvGrpSpPr/>
        <p:nvPr/>
      </p:nvGrpSpPr>
      <p:grpSpPr>
        <a:xfrm>
          <a:off x="0" y="0"/>
          <a:ext cx="0" cy="0"/>
          <a:chOff x="0" y="0"/>
          <a:chExt cx="0" cy="0"/>
        </a:xfrm>
      </p:grpSpPr>
      <p:sp>
        <p:nvSpPr>
          <p:cNvPr id="85"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86" name="PlaceHolder 2"/>
          <p:cNvSpPr>
            <a:spLocks noGrp="1"/>
          </p:cNvSpPr>
          <p:nvPr>
            <p:ph/>
          </p:nvPr>
        </p:nvSpPr>
        <p:spPr>
          <a:xfrm>
            <a:off x="246960" y="5136120"/>
            <a:ext cx="80467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 name="PlaceHolder 3"/>
          <p:cNvSpPr>
            <a:spLocks noGrp="1"/>
          </p:cNvSpPr>
          <p:nvPr>
            <p:ph type="ftr" idx="38"/>
          </p:nvPr>
        </p:nvSpPr>
        <p:spPr/>
        <p:txBody>
          <a:bodyPr/>
          <a:p>
            <a:r>
              <a:t>Footer</a:t>
            </a:r>
          </a:p>
        </p:txBody>
      </p:sp>
      <p:sp>
        <p:nvSpPr>
          <p:cNvPr id="5" name="PlaceHolder 4"/>
          <p:cNvSpPr>
            <a:spLocks noGrp="1"/>
          </p:cNvSpPr>
          <p:nvPr>
            <p:ph type="sldNum" idx="39"/>
          </p:nvPr>
        </p:nvSpPr>
        <p:spPr/>
        <p:txBody>
          <a:bodyPr/>
          <a:p>
            <a:fld id="{72BE299C-BBCB-40F0-B8A1-91E3CF25E0C2}" type="slidenum">
              <a:t>&lt;#&gt;</a:t>
            </a:fld>
          </a:p>
        </p:txBody>
      </p:sp>
      <p:sp>
        <p:nvSpPr>
          <p:cNvPr id="6" name="PlaceHolder 5"/>
          <p:cNvSpPr>
            <a:spLocks noGrp="1"/>
          </p:cNvSpPr>
          <p:nvPr>
            <p:ph type="dt" idx="37"/>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ogress">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F2296B97-61C7-4FE5-825F-951DDDDED066}"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Progress">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2B589E67-7586-4063-8624-1886C18C594E}"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Progress">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72CAA551-C516-4C6F-896B-0B2E9D9C6361}"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9F77C6D-FCB9-40FF-B3F6-F9BDE0A262D0}"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E647A84A-02CB-447A-860C-3ED33155CB0F}"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28" name="PlaceHolder 2"/>
          <p:cNvSpPr>
            <a:spLocks noGrp="1"/>
          </p:cNvSpPr>
          <p:nvPr>
            <p:ph/>
          </p:nvPr>
        </p:nvSpPr>
        <p:spPr>
          <a:xfrm>
            <a:off x="246960" y="5136120"/>
            <a:ext cx="80467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7CFC67D1-D3AB-4EF1-9044-A4647100B3FC}"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745A81C6-4FF9-43A9-929D-0464E5167F5C}"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41" name="PlaceHolder 2"/>
          <p:cNvSpPr>
            <a:spLocks noGrp="1"/>
          </p:cNvSpPr>
          <p:nvPr>
            <p:ph/>
          </p:nvPr>
        </p:nvSpPr>
        <p:spPr>
          <a:xfrm>
            <a:off x="24696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42" name="PlaceHolder 3"/>
          <p:cNvSpPr>
            <a:spLocks noGrp="1"/>
          </p:cNvSpPr>
          <p:nvPr>
            <p:ph/>
          </p:nvPr>
        </p:nvSpPr>
        <p:spPr>
          <a:xfrm>
            <a:off x="4370040" y="5136120"/>
            <a:ext cx="3926520" cy="3977640"/>
          </a:xfrm>
          <a:prstGeom prst="rect">
            <a:avLst/>
          </a:prstGeom>
          <a:noFill/>
          <a:ln w="0">
            <a:noFill/>
          </a:ln>
        </p:spPr>
        <p:txBody>
          <a:bodyPr lIns="0" rIns="0" tIns="0" bIns="0" anchor="t">
            <a:normAutofit/>
          </a:bodyPr>
          <a:p>
            <a:pPr indent="0" algn="ctr">
              <a:spcAft>
                <a:spcPts val="1429"/>
              </a:spcAft>
              <a:buNone/>
            </a:pPr>
            <a:endParaRPr b="0" lang="en-IN" sz="3270" strike="noStrike" u="none">
              <a:solidFill>
                <a:srgbClr val="000000"/>
              </a:solidFill>
              <a:uFillTx/>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64553181-F6FC-48F7-8FAA-6518DA028A1E}"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D3AA69CD-A014-450D-B643-4629CBF4BA1C}"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22640" y="3927960"/>
            <a:ext cx="8229600" cy="1145160"/>
          </a:xfrm>
          <a:prstGeom prst="rect">
            <a:avLst/>
          </a:prstGeom>
          <a:noFill/>
          <a:ln w="0">
            <a:noFill/>
          </a:ln>
        </p:spPr>
        <p:txBody>
          <a:bodyPr lIns="0" rIns="0" tIns="0" bIns="0" anchor="ctr">
            <a:noAutofit/>
          </a:bodyPr>
          <a:p>
            <a:pPr indent="0" algn="ctr">
              <a:buNone/>
            </a:pPr>
            <a:endParaRPr b="1" lang="en-IN" sz="6769" strike="noStrike" u="none">
              <a:solidFill>
                <a:srgbClr val="000000"/>
              </a:solidFill>
              <a:uFillTx/>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1B3CADDB-D3BB-44BE-AA8B-14C74940322B}"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635C721-27A7-4D71-80AD-38372F53AFF8}" type="slidenum">
              <a:t>&lt;#&gt;</a:t>
            </a:fld>
          </a:p>
        </p:txBody>
      </p:sp>
      <p:sp>
        <p:nvSpPr>
          <p:cNvPr id="4" name="PlaceHolder 3"/>
          <p:cNvSpPr>
            <a:spLocks noGrp="1"/>
          </p:cNvSpPr>
          <p:nvPr>
            <p:ph type="dt" idx="2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9.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0.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1.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5.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6.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7.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&lt;date/time&gt;</a:t>
            </a:r>
            <a:endParaRPr b="0" lang="en-IN" sz="1200" strike="noStrike" u="none">
              <a:solidFill>
                <a:srgbClr val="000000"/>
              </a:solidFill>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6EB58A40-1A4D-469C-B19F-7B6F476C4ACC}"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uFillTx/>
                <a:latin typeface="Calibri"/>
              </a:rPr>
              <a:t>Second Outline Level</a:t>
            </a:r>
            <a:endParaRPr b="0" lang="en-US" sz="24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Calibri"/>
              </a:rPr>
              <a:t>Third Outline Level</a:t>
            </a:r>
            <a:endParaRPr b="0" lang="en-US" sz="20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Calibri"/>
              </a:rPr>
              <a:t>Fourth Outline Level</a:t>
            </a:r>
            <a:endParaRPr b="0" lang="en-US" sz="20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PlaceHolder 1"/>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57" name="PlaceHolder 2"/>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8" name="PlaceHolder 3"/>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40C3B769-2D53-4CE0-81A7-BDA680FDA98D}"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4572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60"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61"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62"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63"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4"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6E8A33E3-EAF4-4FA7-9372-BDEE1DB0482D}"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4572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66"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67"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68" name="PlaceHolder 4"/>
          <p:cNvSpPr>
            <a:spLocks noGrp="1"/>
          </p:cNvSpPr>
          <p:nvPr>
            <p:ph type="dt" idx="34"/>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69" name="PlaceHolder 5"/>
          <p:cNvSpPr>
            <a:spLocks noGrp="1"/>
          </p:cNvSpPr>
          <p:nvPr>
            <p:ph type="ftr" idx="3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0" name="PlaceHolder 6"/>
          <p:cNvSpPr>
            <a:spLocks noGrp="1"/>
          </p:cNvSpPr>
          <p:nvPr>
            <p:ph type="sldNum" idx="36"/>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37248BD4-63A0-4EEA-8331-4C1E734C84AC}"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360" y="0"/>
            <a:ext cx="9144360" cy="5142960"/>
          </a:xfrm>
          <a:custGeom>
            <a:avLst/>
            <a:gdLst/>
            <a:ahLst/>
            <a:rect l="0" t="0" r="r" b="b"/>
            <a:pathLst>
              <a:path w="25401" h="14286">
                <a:moveTo>
                  <a:pt x="0" y="14286"/>
                </a:moveTo>
                <a:lnTo>
                  <a:pt x="0" y="0"/>
                </a:lnTo>
                <a:lnTo>
                  <a:pt x="25401" y="0"/>
                </a:lnTo>
                <a:lnTo>
                  <a:pt x="25401" y="9448"/>
                </a:lnTo>
                <a:lnTo>
                  <a:pt x="0" y="14286"/>
                </a:lnTo>
                <a:close/>
              </a:path>
            </a:pathLst>
          </a:custGeom>
          <a:solidFill>
            <a:srgbClr val="dddddd"/>
          </a:solidFill>
          <a:ln w="10800">
            <a:solidFill>
              <a:srgbClr val="999999"/>
            </a:solidFill>
            <a:round/>
          </a:ln>
        </p:spPr>
        <p:txBody>
          <a:bodyPr lIns="90000" rIns="90000" tIns="45000" bIns="45000" anchor="ctr">
            <a:noAutofit/>
          </a:bodyPr>
          <a:p>
            <a:endParaRPr b="0" lang="en-IN" sz="1800" strike="noStrike" u="none">
              <a:solidFill>
                <a:srgbClr val="000000"/>
              </a:solidFill>
              <a:uFillTx/>
              <a:latin typeface="Arial"/>
            </a:endParaRPr>
          </a:p>
        </p:txBody>
      </p:sp>
      <p:sp>
        <p:nvSpPr>
          <p:cNvPr id="72" name="PlaceHolder 1"/>
          <p:cNvSpPr>
            <a:spLocks noGrp="1"/>
          </p:cNvSpPr>
          <p:nvPr>
            <p:ph type="title"/>
          </p:nvPr>
        </p:nvSpPr>
        <p:spPr>
          <a:xfrm rot="20951400">
            <a:off x="456840" y="3146040"/>
            <a:ext cx="8229600" cy="1145160"/>
          </a:xfrm>
          <a:prstGeom prst="rect">
            <a:avLst/>
          </a:prstGeom>
          <a:noFill/>
          <a:ln w="0">
            <a:noFill/>
          </a:ln>
        </p:spPr>
        <p:txBody>
          <a:bodyPr lIns="0" rIns="0" tIns="0" bIns="0" anchor="ctr">
            <a:noAutofit/>
          </a:bodyPr>
          <a:p>
            <a:pPr indent="0" algn="ctr">
              <a:buNone/>
            </a:pPr>
            <a:r>
              <a:rPr b="1" lang="en-IN" sz="6769" strike="noStrike" u="none">
                <a:solidFill>
                  <a:srgbClr val="000000"/>
                </a:solidFill>
                <a:uFillTx/>
                <a:latin typeface="Arial"/>
              </a:rPr>
              <a:t>Click to edit the title text format</a:t>
            </a:r>
            <a:endParaRPr b="1" lang="en-IN" sz="6769" strike="noStrike" u="none">
              <a:solidFill>
                <a:srgbClr val="000000"/>
              </a:solidFill>
              <a:uFillTx/>
              <a:latin typeface="Arial"/>
            </a:endParaRPr>
          </a:p>
        </p:txBody>
      </p:sp>
      <p:sp>
        <p:nvSpPr>
          <p:cNvPr id="73" name="PlaceHolder 2"/>
          <p:cNvSpPr>
            <a:spLocks noGrp="1"/>
          </p:cNvSpPr>
          <p:nvPr>
            <p:ph type="body"/>
          </p:nvPr>
        </p:nvSpPr>
        <p:spPr>
          <a:xfrm rot="20951400">
            <a:off x="548280" y="4345920"/>
            <a:ext cx="8046720" cy="3977640"/>
          </a:xfrm>
          <a:prstGeom prst="rect">
            <a:avLst/>
          </a:prstGeom>
          <a:solidFill>
            <a:srgbClr val="729fcf"/>
          </a:solidFill>
          <a:ln w="0">
            <a:solidFill>
              <a:srgbClr val="3465a4"/>
            </a:solidFill>
          </a:ln>
        </p:spPr>
        <p:txBody>
          <a:bodyPr lIns="0" rIns="0" tIns="0" bIns="0" anchor="t">
            <a:noAutofit/>
          </a:bodyPr>
          <a:p>
            <a:pPr marL="432000" indent="-324000" algn="ctr">
              <a:spcAft>
                <a:spcPts val="1429"/>
              </a:spcAft>
              <a:buClr>
                <a:srgbClr val="000000"/>
              </a:buClr>
              <a:buSzPct val="45000"/>
              <a:buFont typeface="Wingdings" charset="2"/>
              <a:buChar char=""/>
            </a:pPr>
            <a:r>
              <a:rPr b="0" lang="en-IN" sz="3270" strike="noStrike" u="none">
                <a:solidFill>
                  <a:srgbClr val="000000"/>
                </a:solidFill>
                <a:uFillTx/>
                <a:latin typeface="Arial"/>
              </a:rPr>
              <a:t>Click to edit the outline text format</a:t>
            </a:r>
            <a:endParaRPr b="0" lang="en-IN" sz="3270" strike="noStrike" u="none">
              <a:solidFill>
                <a:srgbClr val="000000"/>
              </a:solidFill>
              <a:uFillTx/>
              <a:latin typeface="Arial"/>
            </a:endParaRPr>
          </a:p>
          <a:p>
            <a:pPr lvl="1" marL="864000" indent="-324000" algn="ctr">
              <a:spcAft>
                <a:spcPts val="1026"/>
              </a:spcAft>
              <a:buClr>
                <a:srgbClr val="000000"/>
              </a:buClr>
              <a:buSzPct val="75000"/>
              <a:buFont typeface="Symbol" charset="2"/>
              <a:buChar char=""/>
            </a:pPr>
            <a:r>
              <a:rPr b="0" lang="en-IN" sz="2540" strike="noStrike" u="none">
                <a:solidFill>
                  <a:srgbClr val="000000"/>
                </a:solidFill>
                <a:uFillTx/>
                <a:latin typeface="Arial"/>
              </a:rPr>
              <a:t>Second Outline Level</a:t>
            </a:r>
            <a:endParaRPr b="0" lang="en-IN" sz="2540" strike="noStrike" u="none">
              <a:solidFill>
                <a:srgbClr val="000000"/>
              </a:solidFill>
              <a:uFillTx/>
              <a:latin typeface="Arial"/>
            </a:endParaRPr>
          </a:p>
          <a:p>
            <a:pPr lvl="2" marL="1296000" indent="-288000" algn="ctr">
              <a:spcAft>
                <a:spcPts val="771"/>
              </a:spcAft>
              <a:buClr>
                <a:srgbClr val="000000"/>
              </a:buClr>
              <a:buSzPct val="45000"/>
              <a:buFont typeface="Wingdings" charset="2"/>
              <a:buChar char=""/>
            </a:pPr>
            <a:r>
              <a:rPr b="0" lang="en-IN" sz="2180" strike="noStrike" u="none">
                <a:solidFill>
                  <a:srgbClr val="000000"/>
                </a:solidFill>
                <a:uFillTx/>
                <a:latin typeface="Arial"/>
              </a:rPr>
              <a:t>Third Outline Level</a:t>
            </a:r>
            <a:endParaRPr b="0" lang="en-IN" sz="2180" strike="noStrike" u="none">
              <a:solidFill>
                <a:srgbClr val="000000"/>
              </a:solidFill>
              <a:uFillTx/>
              <a:latin typeface="Arial"/>
            </a:endParaRPr>
          </a:p>
          <a:p>
            <a:pPr lvl="3" marL="1728000" indent="-216000" algn="ctr">
              <a:spcAft>
                <a:spcPts val="513"/>
              </a:spcAft>
              <a:buClr>
                <a:srgbClr val="000000"/>
              </a:buClr>
              <a:buSzPct val="75000"/>
              <a:buFont typeface="Symbol" charset="2"/>
              <a:buChar char=""/>
            </a:pPr>
            <a:r>
              <a:rPr b="0" lang="en-IN" sz="1810" strike="noStrike" u="none">
                <a:solidFill>
                  <a:srgbClr val="000000"/>
                </a:solidFill>
                <a:uFillTx/>
                <a:latin typeface="Arial"/>
              </a:rPr>
              <a:t>Fourth Outline Level</a:t>
            </a:r>
            <a:endParaRPr b="0" lang="en-IN" sz="1810" strike="noStrike" u="none">
              <a:solidFill>
                <a:srgbClr val="000000"/>
              </a:solidFill>
              <a:uFillTx/>
              <a:latin typeface="Arial"/>
            </a:endParaRPr>
          </a:p>
          <a:p>
            <a:pPr lvl="4" marL="2160000" indent="-216000" algn="ctr">
              <a:spcAft>
                <a:spcPts val="255"/>
              </a:spcAft>
              <a:buClr>
                <a:srgbClr val="000000"/>
              </a:buClr>
              <a:buSzPct val="45000"/>
              <a:buFont typeface="Wingdings" charset="2"/>
              <a:buChar char=""/>
            </a:pPr>
            <a:r>
              <a:rPr b="0" lang="en-IN" sz="2190" strike="noStrike" u="none">
                <a:solidFill>
                  <a:srgbClr val="000000"/>
                </a:solidFill>
                <a:uFillTx/>
                <a:latin typeface="Arial"/>
              </a:rPr>
              <a:t>Fifth Outline Level</a:t>
            </a:r>
            <a:endParaRPr b="0" lang="en-IN" sz="2190" strike="noStrike" u="none">
              <a:solidFill>
                <a:srgbClr val="000000"/>
              </a:solidFill>
              <a:uFillTx/>
              <a:latin typeface="Arial"/>
            </a:endParaRPr>
          </a:p>
          <a:p>
            <a:pPr lvl="5" marL="2592000" indent="-216000" algn="ctr">
              <a:spcAft>
                <a:spcPts val="306"/>
              </a:spcAft>
              <a:buClr>
                <a:srgbClr val="000000"/>
              </a:buClr>
              <a:buSzPct val="45000"/>
              <a:buFont typeface="Wingdings" charset="2"/>
              <a:buChar char=""/>
            </a:pPr>
            <a:r>
              <a:rPr b="0" lang="en-IN" sz="2640" strike="noStrike" u="none">
                <a:solidFill>
                  <a:srgbClr val="000000"/>
                </a:solidFill>
                <a:uFillTx/>
                <a:latin typeface="Arial"/>
              </a:rPr>
              <a:t>Sixth Outline Level</a:t>
            </a:r>
            <a:endParaRPr b="0" lang="en-IN" sz="2640" strike="noStrike" u="none">
              <a:solidFill>
                <a:srgbClr val="000000"/>
              </a:solidFill>
              <a:uFillTx/>
              <a:latin typeface="Arial"/>
            </a:endParaRPr>
          </a:p>
          <a:p>
            <a:pPr lvl="6" marL="3024000" indent="-216000" algn="ctr">
              <a:spcAft>
                <a:spcPts val="369"/>
              </a:spcAft>
              <a:buClr>
                <a:srgbClr val="000000"/>
              </a:buClr>
              <a:buSzPct val="45000"/>
              <a:buFont typeface="Wingdings" charset="2"/>
              <a:buChar char=""/>
            </a:pPr>
            <a:r>
              <a:rPr b="0" lang="en-IN" sz="3200" strike="noStrike" u="none">
                <a:solidFill>
                  <a:srgbClr val="000000"/>
                </a:solidFill>
                <a:uFillTx/>
                <a:latin typeface="Arial"/>
              </a:rPr>
              <a:t>Seventh Outline Level</a:t>
            </a:r>
            <a:endParaRPr b="0" lang="en-IN" sz="3200" strike="noStrike" u="none">
              <a:solidFill>
                <a:srgbClr val="000000"/>
              </a:solidFill>
              <a:uFillTx/>
              <a:latin typeface="Arial"/>
            </a:endParaRPr>
          </a:p>
        </p:txBody>
      </p:sp>
      <p:sp>
        <p:nvSpPr>
          <p:cNvPr id="74" name="PlaceHolder 3"/>
          <p:cNvSpPr>
            <a:spLocks noGrp="1"/>
          </p:cNvSpPr>
          <p:nvPr>
            <p:ph type="dt" idx="37"/>
          </p:nvPr>
        </p:nvSpPr>
        <p:spPr>
          <a:xfrm>
            <a:off x="6367680" y="5942880"/>
            <a:ext cx="2612520" cy="47340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Liberation Sans Narrow"/>
              </a:defRPr>
            </a:lvl1pPr>
          </a:lstStyle>
          <a:p>
            <a:pPr indent="0" algn="r">
              <a:buNone/>
            </a:pPr>
            <a:r>
              <a:rPr b="0" lang="en-IN" sz="1400" strike="noStrike" u="none">
                <a:solidFill>
                  <a:srgbClr val="000000"/>
                </a:solidFill>
                <a:uFillTx/>
                <a:latin typeface="Liberation Sans Narrow"/>
              </a:rPr>
              <a:t> </a:t>
            </a:r>
            <a:endParaRPr b="0" lang="en-IN" sz="1400" strike="noStrike" u="none">
              <a:solidFill>
                <a:srgbClr val="000000"/>
              </a:solidFill>
              <a:uFillTx/>
              <a:latin typeface="Liberation Sans Narrow"/>
            </a:endParaRPr>
          </a:p>
        </p:txBody>
      </p:sp>
      <p:sp>
        <p:nvSpPr>
          <p:cNvPr id="75" name="PlaceHolder 4"/>
          <p:cNvSpPr>
            <a:spLocks noGrp="1"/>
          </p:cNvSpPr>
          <p:nvPr>
            <p:ph type="ftr" idx="38"/>
          </p:nvPr>
        </p:nvSpPr>
        <p:spPr>
          <a:xfrm>
            <a:off x="5061240" y="6204240"/>
            <a:ext cx="3918960" cy="47340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Liberation Sans Narrow"/>
              </a:defRPr>
            </a:lvl1pPr>
          </a:lstStyle>
          <a:p>
            <a:pPr indent="0" algn="r">
              <a:buNone/>
            </a:pPr>
            <a:r>
              <a:rPr b="0" lang="en-IN" sz="1400" strike="noStrike" u="none">
                <a:solidFill>
                  <a:srgbClr val="000000"/>
                </a:solidFill>
                <a:uFillTx/>
                <a:latin typeface="Liberation Sans Narrow"/>
              </a:rPr>
              <a:t> </a:t>
            </a:r>
            <a:endParaRPr b="0" lang="en-IN" sz="1400" strike="noStrike" u="none">
              <a:solidFill>
                <a:srgbClr val="000000"/>
              </a:solidFill>
              <a:uFillTx/>
              <a:latin typeface="Liberation Sans Narrow"/>
            </a:endParaRPr>
          </a:p>
        </p:txBody>
      </p:sp>
      <p:sp>
        <p:nvSpPr>
          <p:cNvPr id="76" name="PlaceHolder 5"/>
          <p:cNvSpPr>
            <a:spLocks noGrp="1"/>
          </p:cNvSpPr>
          <p:nvPr>
            <p:ph type="sldNum" idx="39"/>
          </p:nvPr>
        </p:nvSpPr>
        <p:spPr>
          <a:xfrm>
            <a:off x="6694200" y="5551200"/>
            <a:ext cx="2286000" cy="473400"/>
          </a:xfrm>
          <a:prstGeom prst="rect">
            <a:avLst/>
          </a:prstGeom>
          <a:noFill/>
          <a:ln w="0">
            <a:noFill/>
          </a:ln>
        </p:spPr>
        <p:txBody>
          <a:bodyPr lIns="0" rIns="0" tIns="0" bIns="0" anchor="t">
            <a:noAutofit/>
          </a:bodyPr>
          <a:lstStyle>
            <a:lvl1pPr indent="0" algn="r">
              <a:buNone/>
              <a:defRPr b="0" lang="en-IN" sz="2600" strike="noStrike" u="none">
                <a:solidFill>
                  <a:srgbClr val="000000"/>
                </a:solidFill>
                <a:uFillTx/>
                <a:latin typeface="Liberation Sans Narrow"/>
              </a:defRPr>
            </a:lvl1pPr>
          </a:lstStyle>
          <a:p>
            <a:pPr indent="0" algn="r">
              <a:buNone/>
            </a:pPr>
            <a:fld id="{5488DFE6-2ABB-4506-A020-5FAA5890AD69}" type="slidenum">
              <a:rPr b="0" lang="en-IN" sz="2600" strike="noStrike" u="none">
                <a:solidFill>
                  <a:srgbClr val="000000"/>
                </a:solidFill>
                <a:uFillTx/>
                <a:latin typeface="Liberation Sans Narrow"/>
              </a:rPr>
              <a:t>1</a:t>
            </a:fld>
            <a:endParaRPr b="0" lang="en-IN" sz="2600" strike="noStrike" u="none">
              <a:solidFill>
                <a:srgbClr val="000000"/>
              </a:solidFill>
              <a:uFillTx/>
              <a:latin typeface="Liberation Sans Narrow"/>
            </a:endParaRPr>
          </a:p>
        </p:txBody>
      </p:sp>
    </p:spTree>
  </p:cSld>
  <p:clrMap bg1="lt1" tx1="dk1" bg2="lt2" tx2="dk2" accent1="accent1" accent2="accent2" accent3="accent3" accent4="accent4" accent5="accent5" accent6="accent6" hlink="hlink" folHlink="fol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2EE09B84-666A-4D62-B08D-ABFA27D175D0}"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1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
        <p:nvSpPr>
          <p:cNvPr id="14" name="PlaceHolder 3"/>
          <p:cNvSpPr>
            <a:spLocks noGrp="1"/>
          </p:cNvSpPr>
          <p:nvPr>
            <p:ph type="dt" idx="7"/>
          </p:nvPr>
        </p:nvSpPr>
        <p:spPr>
          <a:xfrm>
            <a:off x="457200" y="6247440"/>
            <a:ext cx="2130120" cy="472680"/>
          </a:xfrm>
          <a:prstGeom prst="rect">
            <a:avLst/>
          </a:prstGeom>
          <a:noFill/>
          <a:ln w="0">
            <a:noFill/>
          </a:ln>
        </p:spPr>
        <p:txBody>
          <a:bodyPr lIns="0" rIns="0" tIns="0" bIns="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5" name="PlaceHolder 4"/>
          <p:cNvSpPr>
            <a:spLocks noGrp="1"/>
          </p:cNvSpPr>
          <p:nvPr>
            <p:ph type="ftr" idx="8"/>
          </p:nvPr>
        </p:nvSpPr>
        <p:spPr>
          <a:xfrm>
            <a:off x="3126960" y="6247440"/>
            <a:ext cx="2898000" cy="47268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6" name="PlaceHolder 5"/>
          <p:cNvSpPr>
            <a:spLocks noGrp="1"/>
          </p:cNvSpPr>
          <p:nvPr>
            <p:ph type="sldNum" idx="9"/>
          </p:nvPr>
        </p:nvSpPr>
        <p:spPr>
          <a:xfrm>
            <a:off x="6555960" y="6247440"/>
            <a:ext cx="2130120" cy="47268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fld id="{1FF29F35-2604-40BE-BA65-FEEA7DBC8180}"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8"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&lt;date/time&gt;</a:t>
            </a:r>
            <a:endParaRPr b="0" lang="en-IN" sz="1200" strike="noStrike" u="none">
              <a:solidFill>
                <a:srgbClr val="000000"/>
              </a:solidFill>
              <a:uFillTx/>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9DE53B78-6E9E-4260-8802-536572F44B46}" type="slidenum">
              <a:rPr b="0" lang="en-US" sz="1200" strike="noStrike" u="none">
                <a:solidFill>
                  <a:schemeClr val="dk1">
                    <a:tint val="75000"/>
                  </a:schemeClr>
                </a:solidFill>
                <a:uFillTx/>
                <a:latin typeface="Calibri"/>
              </a:rPr>
              <a:t>&lt;number&gt;</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23"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24"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25"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6"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59C371A8-166A-4A1F-B37F-DCC073C3A027}"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cap="all">
                <a:solidFill>
                  <a:schemeClr val="dk1"/>
                </a:solidFill>
                <a:uFillTx/>
                <a:latin typeface="Calibri"/>
              </a:rPr>
              <a:t>Click to edit Master title style</a:t>
            </a:r>
            <a:endParaRPr b="0" lang="en-US" sz="4000" strike="noStrike" u="none">
              <a:solidFill>
                <a:schemeClr val="dk1"/>
              </a:solidFill>
              <a:uFillTx/>
              <a:latin typeface="Calibri"/>
            </a:endParaRPr>
          </a:p>
        </p:txBody>
      </p:sp>
      <p:sp>
        <p:nvSpPr>
          <p:cNvPr id="30"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trike="noStrike" u="none">
                <a:solidFill>
                  <a:schemeClr val="dk1">
                    <a:tint val="75000"/>
                  </a:schemeClr>
                </a:solidFill>
                <a:uFillTx/>
                <a:latin typeface="Calibri"/>
              </a:rPr>
              <a:t>Click to edit Master text styles</a:t>
            </a:r>
            <a:endParaRPr b="0" lang="en-US" sz="2000" strike="noStrike" u="none">
              <a:solidFill>
                <a:schemeClr val="dk1"/>
              </a:solidFill>
              <a:uFillTx/>
              <a:latin typeface="Calibri"/>
            </a:endParaRPr>
          </a:p>
        </p:txBody>
      </p:sp>
      <p:sp>
        <p:nvSpPr>
          <p:cNvPr id="31" name="PlaceHolder 3"/>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32" name="PlaceHolder 4"/>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3" name="PlaceHolder 5"/>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19F72E20-53B4-4D56-831A-5F0D1F74BF75}"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35"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6"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7" name="PlaceHolder 4"/>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38" name="PlaceHolder 5"/>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9" name="PlaceHolder 6"/>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0B8BB7C9-EB87-486E-9280-FB3FCF542F94}"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44"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5"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6"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7"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8" name="PlaceHolder 6"/>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49" name="PlaceHolder 7"/>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0" name="PlaceHolder 8"/>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342340F5-A8A1-48F2-B9C1-1B29D3E1933A}"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52" name="PlaceHolder 2"/>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chemeClr val="dk1">
                    <a:tint val="75000"/>
                  </a:schemeClr>
                </a:solidFill>
                <a:uFillTx/>
                <a:latin typeface="Calibri"/>
              </a:defRPr>
            </a:lvl1pPr>
          </a:lstStyle>
          <a:p>
            <a:pPr indent="0" defTabSz="457200">
              <a:lnSpc>
                <a:spcPct val="100000"/>
              </a:lnSpc>
              <a:buNone/>
            </a:pPr>
            <a:r>
              <a:rPr b="0" lang="en-US" sz="1200" strike="noStrike" u="none">
                <a:solidFill>
                  <a:schemeClr val="dk1">
                    <a:tint val="75000"/>
                  </a:schemeClr>
                </a:solidFill>
                <a:uFillTx/>
                <a:latin typeface="Calibri"/>
              </a:rPr>
              <a:t> </a:t>
            </a:r>
            <a:endParaRPr b="0" lang="en-IN" sz="1200" strike="noStrike" u="none">
              <a:solidFill>
                <a:srgbClr val="000000"/>
              </a:solidFill>
              <a:uFillTx/>
              <a:latin typeface="Times New Roman"/>
            </a:endParaRPr>
          </a:p>
        </p:txBody>
      </p:sp>
      <p:sp>
        <p:nvSpPr>
          <p:cNvPr id="53" name="PlaceHolder 3"/>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4" name="PlaceHolder 4"/>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1">
                    <a:tint val="75000"/>
                  </a:schemeClr>
                </a:solidFill>
                <a:uFillTx/>
                <a:latin typeface="Calibri"/>
              </a:defRPr>
            </a:lvl1pPr>
          </a:lstStyle>
          <a:p>
            <a:pPr indent="0" algn="r" defTabSz="457200">
              <a:lnSpc>
                <a:spcPct val="100000"/>
              </a:lnSpc>
              <a:buNone/>
            </a:pPr>
            <a:fld id="{0F4B80A3-E1FA-45F5-8C60-20528F09B57C}" type="slidenum">
              <a:rPr b="0" lang="en-US" sz="1200" strike="noStrike" u="none">
                <a:solidFill>
                  <a:schemeClr val="dk1">
                    <a:tint val="75000"/>
                  </a:schemeClr>
                </a:solidFill>
                <a:uFillTx/>
                <a:latin typeface="Calibri"/>
              </a:rPr>
              <a:t>1</a:t>
            </a:fld>
            <a:endParaRPr b="0" lang="en-IN"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720000" y="540000"/>
            <a:ext cx="7920000" cy="5580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80000"/>
            <a:ext cx="8229600" cy="114516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4.Networking - VPC and Subnets</a:t>
            </a:r>
            <a:br>
              <a:rPr sz="2400"/>
            </a:br>
            <a:endParaRPr b="1" lang="en-IN" sz="2400" strike="noStrike" u="none">
              <a:solidFill>
                <a:srgbClr val="000000"/>
              </a:solidFill>
              <a:uFillTx/>
              <a:latin typeface="Times New Roman"/>
            </a:endParaRPr>
          </a:p>
        </p:txBody>
      </p:sp>
      <p:sp>
        <p:nvSpPr>
          <p:cNvPr id="106" name="PlaceHolder 2"/>
          <p:cNvSpPr>
            <a:spLocks noGrp="1"/>
          </p:cNvSpPr>
          <p:nvPr>
            <p:ph/>
          </p:nvPr>
        </p:nvSpPr>
        <p:spPr>
          <a:xfrm>
            <a:off x="413280" y="900000"/>
            <a:ext cx="8046720" cy="4680000"/>
          </a:xfrm>
          <a:prstGeom prst="rect">
            <a:avLst/>
          </a:prstGeom>
          <a:noFill/>
          <a:ln w="0">
            <a:noFill/>
          </a:ln>
        </p:spPr>
        <p:txBody>
          <a:bodyPr lIns="0" rIns="0" tIns="0" bIns="0" anchor="t">
            <a:normAutofit/>
          </a:bodyPr>
          <a:p>
            <a:pPr indent="0">
              <a:spcBef>
                <a:spcPts val="1191"/>
              </a:spcBef>
              <a:spcAft>
                <a:spcPts val="992"/>
              </a:spcAft>
              <a:buNone/>
            </a:pPr>
            <a:r>
              <a:rPr b="0" lang="en-IN" sz="1800" strike="noStrike" u="none">
                <a:solidFill>
                  <a:srgbClr val="000000"/>
                </a:solidFill>
                <a:uFillTx/>
                <a:latin typeface="Times New Roman"/>
              </a:rPr>
              <a:t>VPC with Public and Private Subnets</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Public Subnet: Contains resources that need direct access to the internet (e.g., load balancers).</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Private Subnet: Contains resources that don’t require direct internet access (e.g., databases).</a:t>
            </a:r>
            <a:endParaRPr b="0" lang="en-IN" sz="1800" strike="noStrike" u="none">
              <a:solidFill>
                <a:srgbClr val="000000"/>
              </a:solidFill>
              <a:uFillTx/>
              <a:latin typeface="Times New Roman"/>
            </a:endParaRPr>
          </a:p>
          <a:p>
            <a:pPr indent="0">
              <a:spcBef>
                <a:spcPts val="1191"/>
              </a:spcBef>
              <a:spcAft>
                <a:spcPts val="992"/>
              </a:spcAft>
              <a:buNone/>
            </a:pPr>
            <a:r>
              <a:rPr b="0" lang="en-IN" sz="1800" strike="noStrike" u="none">
                <a:solidFill>
                  <a:srgbClr val="000000"/>
                </a:solidFill>
                <a:uFillTx/>
                <a:latin typeface="Times New Roman"/>
              </a:rPr>
              <a:t>VPC: 10.0.0.0/16</a:t>
            </a:r>
            <a:endParaRPr b="0" lang="en-IN" sz="1800" strike="noStrike" u="none">
              <a:solidFill>
                <a:srgbClr val="000000"/>
              </a:solidFill>
              <a:uFillTx/>
              <a:latin typeface="Arial"/>
            </a:endParaRPr>
          </a:p>
          <a:p>
            <a:pPr indent="0">
              <a:spcBef>
                <a:spcPts val="1191"/>
              </a:spcBef>
              <a:spcAft>
                <a:spcPts val="992"/>
              </a:spcAft>
              <a:buNone/>
            </a:pPr>
            <a:r>
              <a:rPr b="0" lang="en-IN" sz="1800" strike="noStrike" u="none">
                <a:solidFill>
                  <a:srgbClr val="000000"/>
                </a:solidFill>
                <a:uFillTx/>
                <a:latin typeface="Times New Roman"/>
              </a:rPr>
              <a:t>Public Subnet: 10.0.1.0/24 (e.g., web servers) </a:t>
            </a:r>
            <a:br>
              <a:rPr sz="1800"/>
            </a:br>
            <a:r>
              <a:rPr b="0" lang="en-IN" sz="1800" strike="noStrike" u="none">
                <a:solidFill>
                  <a:srgbClr val="000000"/>
                </a:solidFill>
                <a:uFillTx/>
                <a:latin typeface="Times New Roman"/>
              </a:rPr>
              <a:t>Private Subnet: 10.0.2.0/24 (e.g., databases) </a:t>
            </a:r>
            <a:endParaRPr b="0" lang="en-IN" sz="1800" strike="noStrike" u="none">
              <a:solidFill>
                <a:srgbClr val="000000"/>
              </a:solidFill>
              <a:uFillTx/>
              <a:latin typeface="Arial"/>
            </a:endParaRPr>
          </a:p>
          <a:p>
            <a:pPr indent="0">
              <a:spcBef>
                <a:spcPts val="1191"/>
              </a:spcBef>
              <a:spcAft>
                <a:spcPts val="992"/>
              </a:spcAft>
              <a:buNone/>
            </a:pPr>
            <a:endParaRPr b="0" lang="en-IN" sz="1800" strike="noStrike" u="none">
              <a:solidFill>
                <a:srgbClr val="000000"/>
              </a:solidFill>
              <a:uFillTx/>
              <a:latin typeface="Arial"/>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indent="0">
              <a:spcBef>
                <a:spcPts val="1191"/>
              </a:spcBef>
              <a:spcAft>
                <a:spcPts val="992"/>
              </a:spcAft>
              <a:buNone/>
            </a:pPr>
            <a:endParaRPr b="0" lang="en-IN" sz="1800" strike="noStrike" u="none">
              <a:solidFill>
                <a:srgbClr val="000000"/>
              </a:solidFill>
              <a:uFillTx/>
              <a:latin typeface="Times New Roman"/>
            </a:endParaRPr>
          </a:p>
          <a:p>
            <a:pPr marL="432000" indent="0">
              <a:spcBef>
                <a:spcPts val="1191"/>
              </a:spcBef>
              <a:spcAft>
                <a:spcPts val="992"/>
              </a:spcAft>
              <a:buNone/>
            </a:pPr>
            <a:endParaRPr b="0" lang="en-IN" sz="1800" strike="noStrike" u="none">
              <a:solidFill>
                <a:srgbClr val="000000"/>
              </a:solidFill>
              <a:uFillTx/>
              <a:latin typeface="Times New Roman"/>
            </a:endParaRPr>
          </a:p>
        </p:txBody>
      </p:sp>
      <p:pic>
        <p:nvPicPr>
          <p:cNvPr id="107" name="" descr=""/>
          <p:cNvPicPr/>
          <p:nvPr/>
        </p:nvPicPr>
        <p:blipFill>
          <a:blip r:embed="rId1"/>
          <a:stretch/>
        </p:blipFill>
        <p:spPr>
          <a:xfrm>
            <a:off x="3600000" y="4475160"/>
            <a:ext cx="5544000" cy="2364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180000"/>
            <a:ext cx="8229600" cy="1145160"/>
          </a:xfrm>
          <a:prstGeom prst="rect">
            <a:avLst/>
          </a:prstGeom>
          <a:noFill/>
          <a:ln w="0">
            <a:noFill/>
          </a:ln>
        </p:spPr>
        <p:txBody>
          <a:bodyPr lIns="0" rIns="0" tIns="0" bIns="0" anchor="ctr">
            <a:noAutofit/>
          </a:bodyPr>
          <a:p>
            <a:pPr indent="0">
              <a:buNone/>
            </a:pPr>
            <a:r>
              <a:rPr b="1" lang="en-IN" sz="2100" strike="noStrike" u="none">
                <a:solidFill>
                  <a:srgbClr val="000000"/>
                </a:solidFill>
                <a:uFillTx/>
                <a:latin typeface="Times New Roman"/>
              </a:rPr>
              <a:t>Hcl</a:t>
            </a:r>
            <a:br>
              <a:rPr sz="2100"/>
            </a:br>
            <a:r>
              <a:rPr b="0" lang="en-IN" sz="1600" strike="noStrike" u="none">
                <a:solidFill>
                  <a:srgbClr val="000000"/>
                </a:solidFill>
                <a:uFillTx/>
                <a:latin typeface="Times New Roman"/>
              </a:rPr>
              <a:t>VPC:</a:t>
            </a:r>
            <a:endParaRPr b="1" lang="en-IN" sz="1600" strike="noStrike" u="none">
              <a:solidFill>
                <a:srgbClr val="000000"/>
              </a:solidFill>
              <a:uFillTx/>
              <a:latin typeface="Times New Roman"/>
            </a:endParaRPr>
          </a:p>
        </p:txBody>
      </p:sp>
      <p:graphicFrame>
        <p:nvGraphicFramePr>
          <p:cNvPr id="109" name=""/>
          <p:cNvGraphicFramePr/>
          <p:nvPr/>
        </p:nvGraphicFramePr>
        <p:xfrm>
          <a:off x="362880" y="761400"/>
          <a:ext cx="7529040" cy="1413360"/>
        </p:xfrm>
        <a:graphic>
          <a:graphicData uri="http://schemas.openxmlformats.org/drawingml/2006/table">
            <a:tbl>
              <a:tblPr/>
              <a:tblGrid>
                <a:gridCol w="7529400"/>
              </a:tblGrid>
              <a:tr h="1413360">
                <a:tc>
                  <a:txBody>
                    <a:bodyPr lIns="36000" rIns="36000" tIns="36000" bIns="36000" anchor="t">
                      <a:noAutofit/>
                    </a:bodyPr>
                    <a:p>
                      <a:r>
                        <a:rPr b="0" lang="en-IN" sz="1800" strike="noStrike" u="none">
                          <a:solidFill>
                            <a:srgbClr val="000000"/>
                          </a:solidFill>
                          <a:uFillTx/>
                          <a:latin typeface="Arial"/>
                        </a:rPr>
                        <a:t>resource "aws_vpc" "ccVPC"</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  cidr_block       = var.vpc_cidr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instance_tenancy = "default"</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tags = {    Name = "ccVPC"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endParaRPr b="0" lang="en-IN"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110" name=""/>
          <p:cNvSpPr txBox="1"/>
          <p:nvPr/>
        </p:nvSpPr>
        <p:spPr>
          <a:xfrm>
            <a:off x="360000" y="2174400"/>
            <a:ext cx="8229600" cy="540000"/>
          </a:xfrm>
          <a:prstGeom prst="rect">
            <a:avLst/>
          </a:prstGeom>
          <a:noFill/>
          <a:ln w="0">
            <a:noFill/>
          </a:ln>
        </p:spPr>
        <p:txBody>
          <a:bodyPr lIns="0" rIns="0" tIns="0" bIns="0" anchor="ctr">
            <a:noAutofit/>
          </a:bodyPr>
          <a:p>
            <a:r>
              <a:rPr b="0" lang="en-IN" sz="2100" strike="noStrike" u="none">
                <a:solidFill>
                  <a:srgbClr val="000000"/>
                </a:solidFill>
                <a:uFillTx/>
                <a:latin typeface="Times New Roman"/>
              </a:rPr>
              <a:t>Public and Private Subnet:</a:t>
            </a:r>
            <a:endParaRPr b="0" lang="en-IN" sz="2100" strike="noStrike" u="none">
              <a:solidFill>
                <a:srgbClr val="000000"/>
              </a:solidFill>
              <a:uFillTx/>
              <a:latin typeface="Times New Roman"/>
            </a:endParaRPr>
          </a:p>
        </p:txBody>
      </p:sp>
      <p:graphicFrame>
        <p:nvGraphicFramePr>
          <p:cNvPr id="111" name=""/>
          <p:cNvGraphicFramePr/>
          <p:nvPr/>
        </p:nvGraphicFramePr>
        <p:xfrm>
          <a:off x="324360" y="2567160"/>
          <a:ext cx="7610040" cy="4227120"/>
        </p:xfrm>
        <a:graphic>
          <a:graphicData uri="http://schemas.openxmlformats.org/drawingml/2006/table">
            <a:tbl>
              <a:tblPr/>
              <a:tblGrid>
                <a:gridCol w="7610400"/>
              </a:tblGrid>
              <a:tr h="4304160">
                <a:tc>
                  <a:txBody>
                    <a:bodyPr lIns="36000" rIns="36000" tIns="36000" bIns="36000" anchor="t">
                      <a:noAutofit/>
                    </a:bodyPr>
                    <a:p>
                      <a:r>
                        <a:rPr b="0" lang="en-IN" sz="1400" strike="noStrike" u="none">
                          <a:solidFill>
                            <a:srgbClr val="000000"/>
                          </a:solidFill>
                          <a:uFillTx/>
                          <a:latin typeface="Times New Roman"/>
                        </a:rPr>
                        <a:t>resource "aws_subnet" "public_subnet"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vpc_id                  = aws_vpc.ccVPC.id  cidr_block              = "10.0.1.0/24"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availability_zone       = "ap-northeast-1a"  map_public_ip_on_launch = true</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a:t>
                      </a:r>
                      <a:r>
                        <a:rPr b="0" lang="en-IN" sz="1400" strike="noStrike" u="none">
                          <a:solidFill>
                            <a:srgbClr val="000000"/>
                          </a:solidFill>
                          <a:uFillTx/>
                          <a:latin typeface="Times New Roman"/>
                        </a:rPr>
                        <a:t>tags = {    Name = "PublicSubnet"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resource "aws_subnet" "private_subnet"</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a:t>
                      </a:r>
                      <a:r>
                        <a:rPr b="0" lang="en-IN" sz="1400" strike="noStrike" u="none">
                          <a:solidFill>
                            <a:srgbClr val="000000"/>
                          </a:solidFill>
                          <a:uFillTx/>
                          <a:latin typeface="Times New Roman"/>
                        </a:rPr>
                        <a:t>{  vpc_id            = aws_vpc.ccVPC.id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cidr_block        = "10.0.2.0/24"  </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availability_zone = "ap-northeast-1a"</a:t>
                      </a:r>
                      <a:endParaRPr b="0" lang="en-IN" sz="1400" strike="noStrike" u="none">
                        <a:solidFill>
                          <a:srgbClr val="000000"/>
                        </a:solidFill>
                        <a:uFillTx/>
                        <a:latin typeface="Times New Roman"/>
                      </a:endParaRPr>
                    </a:p>
                    <a:p>
                      <a:r>
                        <a:rPr b="0" lang="en-IN" sz="1400" strike="noStrike" u="none">
                          <a:solidFill>
                            <a:srgbClr val="000000"/>
                          </a:solidFill>
                          <a:uFillTx/>
                          <a:latin typeface="Times New Roman"/>
                        </a:rPr>
                        <a:t>  </a:t>
                      </a:r>
                      <a:r>
                        <a:rPr b="0" lang="en-IN" sz="1400" strike="noStrike" u="none">
                          <a:solidFill>
                            <a:srgbClr val="000000"/>
                          </a:solidFill>
                          <a:uFillTx/>
                          <a:latin typeface="Times New Roman"/>
                        </a:rPr>
                        <a:t>tags = {    Name = "PrivateSubnet"  }} </a:t>
                      </a:r>
                      <a:endParaRPr b="0" lang="en-IN" sz="1400" strike="noStrike" u="none">
                        <a:solidFill>
                          <a:srgbClr val="000000"/>
                        </a:solidFill>
                        <a:uFillTx/>
                        <a:latin typeface="Times New Roman"/>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278640"/>
            <a:ext cx="7380000" cy="67716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5: Security Groups</a:t>
            </a:r>
            <a:br>
              <a:rPr sz="2400"/>
            </a:br>
            <a:endParaRPr b="1" lang="en-IN" sz="2400" strike="noStrike" u="none">
              <a:solidFill>
                <a:srgbClr val="000000"/>
              </a:solidFill>
              <a:uFillTx/>
              <a:latin typeface="Arial"/>
            </a:endParaRPr>
          </a:p>
        </p:txBody>
      </p:sp>
      <p:sp>
        <p:nvSpPr>
          <p:cNvPr id="113" name="PlaceHolder 2"/>
          <p:cNvSpPr>
            <a:spLocks noGrp="1"/>
          </p:cNvSpPr>
          <p:nvPr>
            <p:ph/>
          </p:nvPr>
        </p:nvSpPr>
        <p:spPr>
          <a:xfrm>
            <a:off x="413280" y="900000"/>
            <a:ext cx="8046720" cy="5580000"/>
          </a:xfrm>
          <a:prstGeom prst="rect">
            <a:avLst/>
          </a:prstGeom>
          <a:noFill/>
          <a:ln w="0">
            <a:noFill/>
          </a:ln>
        </p:spPr>
        <p:txBody>
          <a:bodyPr lIns="0" rIns="0" tIns="0" bIns="0" anchor="t">
            <a:normAutofit fontScale="92500" lnSpcReduction="9999"/>
          </a:bodyPr>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Security groups act as virtual firewalls for AWS resources, controlling inbound and outbound traffic through defined rules. They enhance security by allowing only necessary traffic, thus minimizing exposure to potential threats while ensuring that applications function correctly within the AWS environment.</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In Terraform, security groups are defined using the `aws_security_group` resource, enabling automated and consistent configuration. This approach allows for easy updates and modifications, ensuring that security policies are applied uniformly across all instances, thereby improving overall infrastructure security and compliance.</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Security Group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Name: WebSG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Ingress Rules: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 Type: SSH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Protocol: TCP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Port: 22      |</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Source: 203.0.113.0/24 (Your Public IP) |</a:t>
            </a:r>
            <a:endParaRPr b="0" lang="en-IN" sz="1800" strike="noStrike" u="none">
              <a:solidFill>
                <a:srgbClr val="000000"/>
              </a:solidFill>
              <a:uFillTx/>
              <a:latin typeface="Times New Roman"/>
            </a:endParaRPr>
          </a:p>
          <a:p>
            <a:pPr marL="432000" indent="0">
              <a:spcBef>
                <a:spcPts val="1191"/>
              </a:spcBef>
              <a:spcAft>
                <a:spcPts val="992"/>
              </a:spcAft>
              <a:buNone/>
            </a:pPr>
            <a:endParaRPr b="0" lang="en-IN" sz="1800" strike="noStrike" u="none">
              <a:solidFill>
                <a:srgbClr val="000000"/>
              </a:solidFill>
              <a:uFillTx/>
              <a:latin typeface="Times New Roman"/>
            </a:endParaRPr>
          </a:p>
          <a:p>
            <a:pPr marL="450360" indent="-179640">
              <a:lnSpc>
                <a:spcPct val="115000"/>
              </a:lnSpc>
              <a:spcAft>
                <a:spcPts val="1236"/>
              </a:spcAft>
              <a:buNone/>
              <a:tabLst>
                <a:tab algn="l" pos="0"/>
              </a:tabLst>
            </a:pPr>
            <a:endParaRPr b="0" lang="en-US" sz="1800" strike="noStrike" u="none">
              <a:solidFill>
                <a:srgbClr val="000000"/>
              </a:solidFill>
              <a:uFillTx/>
              <a:latin typeface="Times New Roman"/>
            </a:endParaRPr>
          </a:p>
        </p:txBody>
      </p:sp>
      <p:pic>
        <p:nvPicPr>
          <p:cNvPr id="114" name="" descr=""/>
          <p:cNvPicPr/>
          <p:nvPr/>
        </p:nvPicPr>
        <p:blipFill>
          <a:blip r:embed="rId1"/>
          <a:stretch/>
        </p:blipFill>
        <p:spPr>
          <a:xfrm>
            <a:off x="5760000" y="4115880"/>
            <a:ext cx="3240000" cy="2184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152280"/>
            <a:ext cx="8229600" cy="67428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6: EC2 Instance</a:t>
            </a:r>
            <a:br>
              <a:rPr sz="2400"/>
            </a:br>
            <a:endParaRPr b="1" lang="en-IN" sz="2400" strike="noStrike" u="none">
              <a:solidFill>
                <a:srgbClr val="000000"/>
              </a:solidFill>
              <a:uFillTx/>
              <a:latin typeface="Times New Roman"/>
            </a:endParaRPr>
          </a:p>
        </p:txBody>
      </p:sp>
      <p:sp>
        <p:nvSpPr>
          <p:cNvPr id="116" name="PlaceHolder 2"/>
          <p:cNvSpPr>
            <a:spLocks noGrp="1"/>
          </p:cNvSpPr>
          <p:nvPr>
            <p:ph/>
          </p:nvPr>
        </p:nvSpPr>
        <p:spPr>
          <a:xfrm>
            <a:off x="413280" y="720000"/>
            <a:ext cx="8046720" cy="4290840"/>
          </a:xfrm>
          <a:prstGeom prst="rect">
            <a:avLst/>
          </a:prstGeom>
          <a:noFill/>
          <a:ln w="0">
            <a:noFill/>
          </a:ln>
        </p:spPr>
        <p:txBody>
          <a:bodyPr lIns="0" rIns="0" tIns="0" bIns="0" anchor="t">
            <a:normAutofit lnSpcReduction="9999"/>
          </a:bodyPr>
          <a:p>
            <a:pPr marL="432000" indent="-324000">
              <a:spcBef>
                <a:spcPts val="1191"/>
              </a:spcBef>
              <a:spcAft>
                <a:spcPts val="992"/>
              </a:spcAft>
              <a:buClr>
                <a:srgbClr val="000000"/>
              </a:buClr>
              <a:buSzPct val="45000"/>
              <a:buFont typeface="Wingdings" charset="2"/>
              <a:buChar char=""/>
            </a:pPr>
            <a:r>
              <a:rPr b="1" lang="en-IN" sz="1800" strike="noStrike" u="none">
                <a:solidFill>
                  <a:srgbClr val="000000"/>
                </a:solidFill>
                <a:uFillTx/>
                <a:latin typeface="Times New Roman"/>
              </a:rPr>
              <a:t>Instance Configuration Essentials:</a:t>
            </a:r>
            <a:r>
              <a:rPr b="0" lang="en-IN" sz="1800" strike="noStrike" u="none">
                <a:solidFill>
                  <a:srgbClr val="000000"/>
                </a:solidFill>
                <a:uFillTx/>
                <a:latin typeface="Times New Roman"/>
              </a:rPr>
              <a:t> Properly defining the EC2 instance parameters in Terraform, such as AMI, instance type, and security groups, is crucial for ensuring optimal performance and security tailored to specific application needs.</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1" lang="en-IN" sz="1800" strike="noStrike" u="none">
                <a:solidFill>
                  <a:srgbClr val="000000"/>
                </a:solidFill>
                <a:uFillTx/>
                <a:latin typeface="Times New Roman"/>
              </a:rPr>
              <a:t>EBS Volume Integration:</a:t>
            </a:r>
            <a:r>
              <a:rPr b="0" lang="en-IN" sz="1800" strike="noStrike" u="none">
                <a:solidFill>
                  <a:srgbClr val="000000"/>
                </a:solidFill>
                <a:uFillTx/>
                <a:latin typeface="Times New Roman"/>
              </a:rPr>
              <a:t> Configuring an external EBS volume alongside the EC2 instance enhances storage capabilities, allowing for scalable data management and improved performance for applications requiring additional disk space.</a:t>
            </a:r>
            <a:endParaRPr b="0" lang="en-IN" sz="18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800" strike="noStrike" u="none">
                <a:solidFill>
                  <a:srgbClr val="000000"/>
                </a:solidFill>
                <a:uFillTx/>
                <a:latin typeface="Times New Roman"/>
              </a:rPr>
              <a:t>EC2 instance launched in a public subnet.</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AMI: Ubuntu.</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Instance Type: t2.micro.</a:t>
            </a:r>
            <a:endParaRPr b="0" lang="en-IN" sz="1800" strike="noStrike" u="none">
              <a:solidFill>
                <a:srgbClr val="000000"/>
              </a:solidFill>
              <a:uFillTx/>
              <a:latin typeface="Times New Roman"/>
            </a:endParaRPr>
          </a:p>
          <a:p>
            <a:pPr marL="432000" indent="0">
              <a:spcBef>
                <a:spcPts val="1191"/>
              </a:spcBef>
              <a:spcAft>
                <a:spcPts val="992"/>
              </a:spcAft>
              <a:buNone/>
            </a:pPr>
            <a:r>
              <a:rPr b="0" lang="en-IN" sz="1800" strike="noStrike" u="none">
                <a:solidFill>
                  <a:srgbClr val="000000"/>
                </a:solidFill>
                <a:uFillTx/>
                <a:latin typeface="Times New Roman"/>
              </a:rPr>
              <a:t>- Attached EBS volume: External disk (/dev/xvdh).</a:t>
            </a:r>
            <a:endParaRPr b="0" lang="en-IN" sz="1800" strike="noStrike" u="none">
              <a:solidFill>
                <a:srgbClr val="000000"/>
              </a:solidFill>
              <a:uFillTx/>
              <a:latin typeface="Times New Roman"/>
            </a:endParaRPr>
          </a:p>
          <a:p>
            <a:pPr marL="432000" indent="0">
              <a:spcBef>
                <a:spcPts val="1191"/>
              </a:spcBef>
              <a:spcAft>
                <a:spcPts val="992"/>
              </a:spcAft>
              <a:buNone/>
            </a:pPr>
            <a:endParaRPr b="0" lang="en-IN" sz="1800" strike="noStrike" u="none">
              <a:solidFill>
                <a:srgbClr val="000000"/>
              </a:solidFill>
              <a:uFillTx/>
              <a:latin typeface="Times New Roman"/>
            </a:endParaRPr>
          </a:p>
        </p:txBody>
      </p:sp>
      <p:pic>
        <p:nvPicPr>
          <p:cNvPr id="117" name="" descr=""/>
          <p:cNvPicPr/>
          <p:nvPr/>
        </p:nvPicPr>
        <p:blipFill>
          <a:blip r:embed="rId1"/>
          <a:stretch/>
        </p:blipFill>
        <p:spPr>
          <a:xfrm>
            <a:off x="864000" y="5010840"/>
            <a:ext cx="8130240" cy="1670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10400" y="96120"/>
            <a:ext cx="8229600" cy="67428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7. Logging and Artifact Storage</a:t>
            </a:r>
            <a:br>
              <a:rPr sz="2400"/>
            </a:br>
            <a:endParaRPr b="1" lang="en-IN" sz="2400" strike="noStrike" u="none">
              <a:solidFill>
                <a:srgbClr val="000000"/>
              </a:solidFill>
              <a:uFillTx/>
              <a:latin typeface="Times New Roman"/>
            </a:endParaRPr>
          </a:p>
        </p:txBody>
      </p:sp>
      <p:sp>
        <p:nvSpPr>
          <p:cNvPr id="119" name="PlaceHolder 2"/>
          <p:cNvSpPr>
            <a:spLocks noGrp="1"/>
          </p:cNvSpPr>
          <p:nvPr>
            <p:ph/>
          </p:nvPr>
        </p:nvSpPr>
        <p:spPr>
          <a:xfrm>
            <a:off x="413280" y="686520"/>
            <a:ext cx="8046720" cy="4893480"/>
          </a:xfrm>
          <a:prstGeom prst="rect">
            <a:avLst/>
          </a:prstGeom>
          <a:noFill/>
          <a:ln w="0">
            <a:noFill/>
          </a:ln>
        </p:spPr>
        <p:txBody>
          <a:bodyPr lIns="0" rIns="0" tIns="0" bIns="0" anchor="t">
            <a:normAutofit/>
          </a:bodyPr>
          <a:p>
            <a:pPr marL="450360" indent="-179640">
              <a:lnSpc>
                <a:spcPct val="115000"/>
              </a:lnSpc>
              <a:spcBef>
                <a:spcPts val="1191"/>
              </a:spcBef>
              <a:spcAft>
                <a:spcPts val="992"/>
              </a:spcAft>
              <a:buClr>
                <a:srgbClr val="000000"/>
              </a:buClr>
              <a:buSzPct val="45000"/>
              <a:buFont typeface="Wingdings" charset="2"/>
              <a:buChar char=""/>
              <a:tabLst>
                <a:tab algn="l" pos="0"/>
              </a:tabLst>
            </a:pPr>
            <a:r>
              <a:rPr b="1" lang="en-US" sz="1800" strike="noStrike" u="none">
                <a:solidFill>
                  <a:srgbClr val="000000"/>
                </a:solidFill>
                <a:uFillTx/>
                <a:latin typeface="Times New Roman"/>
              </a:rPr>
              <a:t>Enhanced Monitoring Capabilities:</a:t>
            </a:r>
            <a:r>
              <a:rPr b="0" lang="en-US" sz="1800" strike="noStrike" u="none">
                <a:solidFill>
                  <a:srgbClr val="000000"/>
                </a:solidFill>
                <a:uFillTx/>
                <a:latin typeface="Times New Roman"/>
              </a:rPr>
              <a:t> Implementing AWS CloudWatch for logging and Amazon S3 for artifact storage provides a comprehensive solution for tracking infrastructure changes and maintaining a historical record, thereby facilitating effective monitoring, compliance, and operational analysis.</a:t>
            </a:r>
            <a:endParaRPr b="0" lang="en-US" sz="1800" strike="noStrike" u="none">
              <a:solidFill>
                <a:srgbClr val="000000"/>
              </a:solidFill>
              <a:uFillTx/>
              <a:latin typeface="Times New Roman"/>
            </a:endParaRPr>
          </a:p>
          <a:p>
            <a:pPr marL="450360" indent="-179640">
              <a:lnSpc>
                <a:spcPct val="115000"/>
              </a:lnSpc>
              <a:buClr>
                <a:srgbClr val="000000"/>
              </a:buClr>
              <a:buSzPct val="45000"/>
              <a:buFont typeface="Wingdings" charset="2"/>
              <a:buChar char=""/>
              <a:tabLst>
                <a:tab algn="l" pos="0"/>
              </a:tabLst>
            </a:pPr>
            <a:r>
              <a:rPr b="1" lang="en-US" sz="1800" strike="noStrike" u="none">
                <a:solidFill>
                  <a:srgbClr val="000000"/>
                </a:solidFill>
                <a:uFillTx/>
                <a:latin typeface="Times New Roman"/>
              </a:rPr>
              <a:t>CloudWatch Log Group</a:t>
            </a:r>
            <a:r>
              <a:rPr b="0" lang="en-US" sz="1800" strike="noStrike" u="none">
                <a:solidFill>
                  <a:srgbClr val="000000"/>
                </a:solidFill>
                <a:uFillTx/>
                <a:latin typeface="Times New Roman"/>
              </a:rPr>
              <a:t> for storing audit trails. Tracks audit logs such as instance creation events.</a:t>
            </a:r>
            <a:endParaRPr b="0" lang="en-US" sz="1800" strike="noStrike" u="none">
              <a:solidFill>
                <a:srgbClr val="000000"/>
              </a:solidFill>
              <a:uFillTx/>
              <a:latin typeface="Times New Roman"/>
            </a:endParaRPr>
          </a:p>
          <a:p>
            <a:pPr marL="450360" indent="-179640">
              <a:lnSpc>
                <a:spcPct val="115000"/>
              </a:lnSpc>
              <a:spcAft>
                <a:spcPts val="1236"/>
              </a:spcAft>
              <a:buClr>
                <a:srgbClr val="000000"/>
              </a:buClr>
              <a:buSzPct val="45000"/>
              <a:buFont typeface="Wingdings" charset="2"/>
              <a:buChar char=""/>
              <a:tabLst>
                <a:tab algn="l" pos="0"/>
              </a:tabLst>
            </a:pPr>
            <a:r>
              <a:rPr b="1" lang="en-US" sz="1800" strike="noStrike" u="none">
                <a:solidFill>
                  <a:srgbClr val="000000"/>
                </a:solidFill>
                <a:uFillTx/>
                <a:latin typeface="Times New Roman"/>
              </a:rPr>
              <a:t>S3 Bucket</a:t>
            </a:r>
            <a:r>
              <a:rPr b="0" lang="en-US" sz="1800" strike="noStrike" u="none">
                <a:solidFill>
                  <a:srgbClr val="000000"/>
                </a:solidFill>
                <a:uFillTx/>
                <a:latin typeface="Times New Roman"/>
              </a:rPr>
              <a:t> for storing artifact history. Stores artifact history (JSON files) for each resource.</a:t>
            </a:r>
            <a:endParaRPr b="0" lang="en-US" sz="1800" strike="noStrike" u="none">
              <a:solidFill>
                <a:srgbClr val="000000"/>
              </a:solidFill>
              <a:uFillTx/>
              <a:latin typeface="Times New Roman"/>
            </a:endParaRPr>
          </a:p>
        </p:txBody>
      </p:sp>
      <p:pic>
        <p:nvPicPr>
          <p:cNvPr id="120" name="" descr=""/>
          <p:cNvPicPr/>
          <p:nvPr/>
        </p:nvPicPr>
        <p:blipFill>
          <a:blip r:embed="rId1"/>
          <a:stretch/>
        </p:blipFill>
        <p:spPr>
          <a:xfrm>
            <a:off x="2700000" y="3353400"/>
            <a:ext cx="6120000" cy="33066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180000"/>
            <a:ext cx="8229600" cy="540000"/>
          </a:xfrm>
          <a:prstGeom prst="rect">
            <a:avLst/>
          </a:prstGeom>
          <a:noFill/>
          <a:ln w="0">
            <a:noFill/>
          </a:ln>
        </p:spPr>
        <p:txBody>
          <a:bodyPr lIns="0" rIns="0" tIns="0" bIns="0" anchor="ctr">
            <a:noAutofit/>
          </a:bodyPr>
          <a:p>
            <a:pPr indent="0" algn="ctr">
              <a:buNone/>
              <a:tabLst>
                <a:tab algn="l" pos="330840"/>
              </a:tabLst>
            </a:pPr>
            <a:r>
              <a:rPr b="1" lang="en-US" sz="2400" strike="noStrike" u="none">
                <a:solidFill>
                  <a:srgbClr val="000000"/>
                </a:solidFill>
                <a:uFillTx/>
                <a:latin typeface="Times New Roman"/>
                <a:ea typeface="Arial"/>
              </a:rPr>
              <a:t>8. IAM Roles and </a:t>
            </a:r>
            <a:r>
              <a:rPr b="1" lang="en-US" sz="2400" spc="-11" strike="noStrike" u="none">
                <a:solidFill>
                  <a:srgbClr val="000000"/>
                </a:solidFill>
                <a:uFillTx/>
                <a:latin typeface="Times New Roman"/>
                <a:ea typeface="Arial"/>
              </a:rPr>
              <a:t>Policies</a:t>
            </a:r>
            <a:endParaRPr b="1" lang="en-IN" sz="2400" strike="noStrike" u="none">
              <a:solidFill>
                <a:srgbClr val="000000"/>
              </a:solidFill>
              <a:uFillTx/>
              <a:latin typeface="Times New Roman"/>
            </a:endParaRPr>
          </a:p>
        </p:txBody>
      </p:sp>
      <p:sp>
        <p:nvSpPr>
          <p:cNvPr id="122" name="PlaceHolder 2"/>
          <p:cNvSpPr>
            <a:spLocks noGrp="1"/>
          </p:cNvSpPr>
          <p:nvPr>
            <p:ph/>
          </p:nvPr>
        </p:nvSpPr>
        <p:spPr>
          <a:xfrm>
            <a:off x="413280" y="720000"/>
            <a:ext cx="8046720" cy="48600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1" lang="en-IN" sz="1600" strike="noStrike" u="none">
                <a:solidFill>
                  <a:srgbClr val="000000"/>
                </a:solidFill>
                <a:uFillTx/>
                <a:latin typeface="Times New Roman"/>
              </a:rPr>
              <a:t>Role-Based Access Control:</a:t>
            </a:r>
            <a:r>
              <a:rPr b="0" lang="en-IN" sz="1600" strike="noStrike" u="none">
                <a:solidFill>
                  <a:srgbClr val="000000"/>
                </a:solidFill>
                <a:uFillTx/>
                <a:latin typeface="Times New Roman"/>
              </a:rPr>
              <a:t> IAM roles facilitate secure, temporary access to AWS resources, allowing services like EC2 to assume roles with defined permissions, thus enhancing security by minimizing the risk of credential exposure.</a:t>
            </a:r>
            <a:endParaRPr b="0" lang="en-IN" sz="16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CloudWatch S3 Access Role (cloudwatch_s3_role):</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Allows EC2 instances to assume this role</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Creating CloudWatch log groups .Putting log events in the /aws/ec2/audit_trail log group</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Writing objects to the specific S3 bucket created for artifact history</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DynamoDB Access Role (dynamo_role):</a:t>
            </a:r>
            <a:endParaRPr b="0" lang="en-IN" sz="1500" strike="noStrike" u="none">
              <a:solidFill>
                <a:srgbClr val="000000"/>
              </a:solidFill>
              <a:uFillTx/>
              <a:latin typeface="Times New Roman"/>
            </a:endParaRPr>
          </a:p>
          <a:p>
            <a:pPr marL="432000" indent="-324000">
              <a:spcBef>
                <a:spcPts val="1191"/>
              </a:spcBef>
              <a:spcAft>
                <a:spcPts val="992"/>
              </a:spcAft>
              <a:buClr>
                <a:srgbClr val="000000"/>
              </a:buClr>
              <a:buSzPct val="45000"/>
              <a:buFont typeface="Wingdings" charset="2"/>
              <a:buChar char=""/>
            </a:pPr>
            <a:r>
              <a:rPr b="0" lang="en-IN" sz="1500" strike="noStrike" u="none">
                <a:solidFill>
                  <a:srgbClr val="000000"/>
                </a:solidFill>
                <a:uFillTx/>
                <a:latin typeface="Times New Roman"/>
              </a:rPr>
              <a:t>Provides full access to DynamoDB resources, including: All DynamoDB actions (create, read, update, delete, etc.)</a:t>
            </a:r>
            <a:endParaRPr b="0" lang="en-IN" sz="1500" strike="noStrike" u="none">
              <a:solidFill>
                <a:srgbClr val="000000"/>
              </a:solidFill>
              <a:uFillTx/>
              <a:latin typeface="Times New Roman"/>
            </a:endParaRPr>
          </a:p>
          <a:p>
            <a:pPr marL="432000" indent="0">
              <a:spcBef>
                <a:spcPts val="1191"/>
              </a:spcBef>
              <a:spcAft>
                <a:spcPts val="992"/>
              </a:spcAft>
              <a:buNone/>
            </a:pPr>
            <a:endParaRPr b="0" lang="en-IN" sz="1500" strike="noStrike" u="none">
              <a:solidFill>
                <a:srgbClr val="000000"/>
              </a:solidFill>
              <a:uFillTx/>
              <a:latin typeface="Times New Roman"/>
            </a:endParaRPr>
          </a:p>
          <a:p>
            <a:pPr marL="432000" indent="0">
              <a:spcBef>
                <a:spcPts val="1191"/>
              </a:spcBef>
              <a:spcAft>
                <a:spcPts val="992"/>
              </a:spcAft>
              <a:buNone/>
            </a:pPr>
            <a:endParaRPr b="0" lang="en-IN" sz="1500" strike="noStrike" u="none">
              <a:solidFill>
                <a:srgbClr val="000000"/>
              </a:solidFill>
              <a:uFillTx/>
              <a:latin typeface="Times New Roman"/>
            </a:endParaRPr>
          </a:p>
        </p:txBody>
      </p:sp>
      <p:pic>
        <p:nvPicPr>
          <p:cNvPr id="123" name="" descr=""/>
          <p:cNvPicPr/>
          <p:nvPr/>
        </p:nvPicPr>
        <p:blipFill>
          <a:blip r:embed="rId1"/>
          <a:stretch/>
        </p:blipFill>
        <p:spPr>
          <a:xfrm>
            <a:off x="2520000" y="4547880"/>
            <a:ext cx="6543360" cy="22284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60000" y="68760"/>
            <a:ext cx="8229600" cy="67428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9. DynamoDB Table Setup</a:t>
            </a:r>
            <a:br>
              <a:rPr sz="2400"/>
            </a:br>
            <a:endParaRPr b="1" lang="en-IN" sz="2400" strike="noStrike" u="none">
              <a:solidFill>
                <a:srgbClr val="000000"/>
              </a:solidFill>
              <a:uFillTx/>
              <a:latin typeface="Times New Roman"/>
            </a:endParaRPr>
          </a:p>
        </p:txBody>
      </p:sp>
      <p:sp>
        <p:nvSpPr>
          <p:cNvPr id="125" name="PlaceHolder 2"/>
          <p:cNvSpPr>
            <a:spLocks noGrp="1"/>
          </p:cNvSpPr>
          <p:nvPr>
            <p:ph/>
          </p:nvPr>
        </p:nvSpPr>
        <p:spPr>
          <a:xfrm>
            <a:off x="413280" y="648000"/>
            <a:ext cx="8046720" cy="6120000"/>
          </a:xfrm>
          <a:prstGeom prst="rect">
            <a:avLst/>
          </a:prstGeom>
          <a:noFill/>
          <a:ln w="0">
            <a:noFill/>
          </a:ln>
        </p:spPr>
        <p:txBody>
          <a:bodyPr lIns="0" rIns="0" tIns="0" bIns="0" anchor="t">
            <a:normAutofit/>
          </a:bodyPr>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Used for storing structured data with high availability and scalability.</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Attributes include id (hash key), barcode (range key), name, and description.</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Supports a Global Secondary Index for optimized queries.</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Pay-per-request billing model ensures cost efficiency.</a:t>
            </a:r>
            <a:endParaRPr b="0" lang="en-IN" sz="14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400" strike="noStrike" u="none">
                <a:solidFill>
                  <a:srgbClr val="000000"/>
                </a:solidFill>
                <a:uFillTx/>
                <a:latin typeface="Times New Roman"/>
              </a:rPr>
              <a:t>Configured as part of backend state locking for Terraform.</a:t>
            </a:r>
            <a:endParaRPr b="0" lang="en-IN" sz="1400" strike="noStrike" u="none">
              <a:solidFill>
                <a:srgbClr val="000000"/>
              </a:solidFill>
              <a:uFillTx/>
              <a:latin typeface="Times New Roman"/>
            </a:endParaRPr>
          </a:p>
        </p:txBody>
      </p:sp>
      <p:pic>
        <p:nvPicPr>
          <p:cNvPr id="126" name="" descr=""/>
          <p:cNvPicPr/>
          <p:nvPr/>
        </p:nvPicPr>
        <p:blipFill>
          <a:blip r:embed="rId1"/>
          <a:stretch/>
        </p:blipFill>
        <p:spPr>
          <a:xfrm>
            <a:off x="2058840" y="2700000"/>
            <a:ext cx="4781160" cy="36763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a:off x="360000" y="432000"/>
            <a:ext cx="8460000" cy="59400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40000" y="293040"/>
            <a:ext cx="8229600" cy="674280"/>
          </a:xfrm>
          <a:prstGeom prst="rect">
            <a:avLst/>
          </a:prstGeom>
          <a:noFill/>
          <a:ln w="0">
            <a:noFill/>
          </a:ln>
        </p:spPr>
        <p:txBody>
          <a:bodyPr lIns="0" rIns="0" tIns="0" bIns="0" anchor="ctr">
            <a:noAutofit/>
          </a:bodyPr>
          <a:p>
            <a:pPr indent="0" algn="ctr">
              <a:spcBef>
                <a:spcPts val="1191"/>
              </a:spcBef>
              <a:spcAft>
                <a:spcPts val="992"/>
              </a:spcAft>
              <a:buNone/>
            </a:pPr>
            <a:r>
              <a:rPr b="1" lang="en-IN" sz="2400" strike="noStrike" u="none">
                <a:solidFill>
                  <a:srgbClr val="000000"/>
                </a:solidFill>
                <a:uFillTx/>
                <a:latin typeface="Times New Roman"/>
              </a:rPr>
              <a:t>10. GitHub Actions: Automate deployment of Terraform configurations.</a:t>
            </a:r>
            <a:endParaRPr b="1" lang="en-IN" sz="2400" strike="noStrike" u="none">
              <a:solidFill>
                <a:srgbClr val="000000"/>
              </a:solidFill>
              <a:uFillTx/>
              <a:latin typeface="Times New Roman"/>
            </a:endParaRPr>
          </a:p>
        </p:txBody>
      </p:sp>
      <p:sp>
        <p:nvSpPr>
          <p:cNvPr id="129" name="PlaceHolder 2"/>
          <p:cNvSpPr>
            <a:spLocks noGrp="1"/>
          </p:cNvSpPr>
          <p:nvPr>
            <p:ph/>
          </p:nvPr>
        </p:nvSpPr>
        <p:spPr>
          <a:xfrm>
            <a:off x="413280" y="1080000"/>
            <a:ext cx="8046720" cy="3977640"/>
          </a:xfrm>
          <a:prstGeom prst="rect">
            <a:avLst/>
          </a:prstGeom>
          <a:noFill/>
          <a:ln w="0">
            <a:noFill/>
          </a:ln>
        </p:spPr>
        <p:txBody>
          <a:bodyPr lIns="0" rIns="0" tIns="0" bIns="0" anchor="t">
            <a:normAutofit/>
          </a:bodyPr>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Automates Terraform deployment using GitHub Actions workflow.</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Includes steps for code checkout, AWS credential configuration, and Terraform commands.</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terraform init initializes backend and modules.</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terraform plan previews changes and ensures accurate deployment.</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terraform apply provisions resources automatically.</a:t>
            </a:r>
            <a:endParaRPr b="0" lang="en-IN" sz="1600" strike="noStrike" u="none">
              <a:solidFill>
                <a:srgbClr val="000000"/>
              </a:solidFill>
              <a:uFillTx/>
              <a:latin typeface="Times New Roman"/>
            </a:endParaRPr>
          </a:p>
          <a:p>
            <a:pPr marL="432000" indent="-324000">
              <a:spcAft>
                <a:spcPts val="1429"/>
              </a:spcAft>
              <a:buClr>
                <a:srgbClr val="000000"/>
              </a:buClr>
              <a:buSzPct val="45000"/>
              <a:buFont typeface="Wingdings" charset="2"/>
              <a:buChar char=""/>
            </a:pPr>
            <a:r>
              <a:rPr b="0" lang="en-IN" sz="1600" strike="noStrike" u="none">
                <a:solidFill>
                  <a:srgbClr val="000000"/>
                </a:solidFill>
                <a:uFillTx/>
                <a:latin typeface="Times New Roman"/>
              </a:rPr>
              <a:t>Improves collaboration, reduces manual errors, and supports continuous delivery.</a:t>
            </a:r>
            <a:endParaRPr b="0" lang="en-IN" sz="1600" strike="noStrike" u="none">
              <a:solidFill>
                <a:srgbClr val="000000"/>
              </a:solidFill>
              <a:uFillTx/>
              <a:latin typeface="Times New Roman"/>
            </a:endParaRPr>
          </a:p>
        </p:txBody>
      </p:sp>
      <p:pic>
        <p:nvPicPr>
          <p:cNvPr id="130" name="" descr=""/>
          <p:cNvPicPr/>
          <p:nvPr/>
        </p:nvPicPr>
        <p:blipFill>
          <a:blip r:embed="rId1"/>
          <a:stretch/>
        </p:blipFill>
        <p:spPr>
          <a:xfrm>
            <a:off x="0" y="3418920"/>
            <a:ext cx="9144000" cy="2447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 descr=""/>
          <p:cNvPicPr/>
          <p:nvPr/>
        </p:nvPicPr>
        <p:blipFill>
          <a:blip r:embed="rId1"/>
          <a:stretch/>
        </p:blipFill>
        <p:spPr>
          <a:xfrm>
            <a:off x="540000" y="657720"/>
            <a:ext cx="8100000" cy="5462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540000" y="720000"/>
            <a:ext cx="8100000" cy="558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69880" y="27720"/>
            <a:ext cx="8002800" cy="1939320"/>
          </a:xfrm>
          <a:prstGeom prst="rect">
            <a:avLst/>
          </a:prstGeom>
          <a:noFill/>
          <a:ln w="0">
            <a:noFill/>
          </a:ln>
        </p:spPr>
        <p:txBody>
          <a:bodyPr lIns="0" rIns="0" tIns="0" bIns="0" anchor="ctr">
            <a:noAutofit/>
          </a:bodyPr>
          <a:p>
            <a:pPr indent="0">
              <a:buNone/>
            </a:pPr>
            <a:r>
              <a:rPr b="1" lang="en-IN" sz="1800" strike="noStrike" u="none">
                <a:solidFill>
                  <a:srgbClr val="1c1c1c"/>
                </a:solidFill>
                <a:uFillTx/>
                <a:latin typeface="Times New Roman"/>
              </a:rPr>
              <a:t>Terraform:</a:t>
            </a:r>
            <a:br>
              <a:rPr sz="1800"/>
            </a:br>
            <a:br>
              <a:rPr sz="1600"/>
            </a:br>
            <a:r>
              <a:rPr b="0" lang="en-IN" sz="1500" strike="noStrike" u="none">
                <a:solidFill>
                  <a:srgbClr val="1c1c1c"/>
                </a:solidFill>
                <a:uFillTx/>
                <a:latin typeface="Times New Roman"/>
              </a:rPr>
              <a:t>Terraform is a tool that helps you manage infrastructure (like servers and networks) using code instead of manually configuring them. You write simple, readable configuration files to define what your infrastructure should look like. With Terraform, you can automate changes to your infrastructure across different cloud providers, making the process consistent and reducing the chances of mistakes that can happen with manual setup.</a:t>
            </a:r>
            <a:endParaRPr b="1" lang="en-IN" sz="1500" strike="noStrike" u="none">
              <a:solidFill>
                <a:srgbClr val="1c1c1c"/>
              </a:solidFill>
              <a:uFillTx/>
              <a:latin typeface="Times New Roman"/>
            </a:endParaRPr>
          </a:p>
        </p:txBody>
      </p:sp>
      <p:pic>
        <p:nvPicPr>
          <p:cNvPr id="90" name="" descr=""/>
          <p:cNvPicPr/>
          <p:nvPr/>
        </p:nvPicPr>
        <p:blipFill>
          <a:blip r:embed="rId1"/>
          <a:stretch/>
        </p:blipFill>
        <p:spPr>
          <a:xfrm>
            <a:off x="540000" y="2134440"/>
            <a:ext cx="8051040" cy="4525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10400" y="338760"/>
            <a:ext cx="8229600" cy="1921680"/>
          </a:xfrm>
          <a:prstGeom prst="rect">
            <a:avLst/>
          </a:prstGeom>
          <a:noFill/>
          <a:ln w="0">
            <a:noFill/>
          </a:ln>
        </p:spPr>
        <p:txBody>
          <a:bodyPr lIns="0" rIns="0" tIns="0" bIns="0" anchor="ctr">
            <a:noAutofit/>
          </a:bodyPr>
          <a:p>
            <a:pPr indent="0">
              <a:spcBef>
                <a:spcPts val="1191"/>
              </a:spcBef>
              <a:spcAft>
                <a:spcPts val="992"/>
              </a:spcAft>
              <a:buNone/>
            </a:pPr>
            <a:r>
              <a:rPr b="1" lang="en-IN" sz="1800" strike="noStrike" u="none">
                <a:solidFill>
                  <a:srgbClr val="000000"/>
                </a:solidFill>
                <a:uFillTx/>
                <a:latin typeface="Times New Roman"/>
              </a:rPr>
              <a:t>Why Use Terraform?</a:t>
            </a:r>
            <a:br>
              <a:rPr sz="1500"/>
            </a:br>
            <a:br>
              <a:rPr sz="1500"/>
            </a:br>
            <a:r>
              <a:rPr b="1" lang="en-IN" sz="1500" strike="noStrike" u="none">
                <a:solidFill>
                  <a:srgbClr val="000000"/>
                </a:solidFill>
                <a:uFillTx/>
                <a:latin typeface="Times New Roman"/>
              </a:rPr>
              <a:t>Infrastructure as Code (IaC):</a:t>
            </a:r>
            <a:r>
              <a:rPr b="0" lang="en-IN" sz="1500" strike="noStrike" u="none">
                <a:solidFill>
                  <a:srgbClr val="000000"/>
                </a:solidFill>
                <a:uFillTx/>
                <a:latin typeface="Times New Roman"/>
              </a:rPr>
              <a:t> Terraform allows you to define your infrastructure in code, making it easier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to manage, version, and automate.</a:t>
            </a:r>
            <a:br>
              <a:rPr sz="1500"/>
            </a:br>
            <a:r>
              <a:rPr b="1" lang="en-IN" sz="1500" strike="noStrike" u="none">
                <a:solidFill>
                  <a:srgbClr val="000000"/>
                </a:solidFill>
                <a:uFillTx/>
                <a:latin typeface="Times New Roman"/>
              </a:rPr>
              <a:t>Provider Agnostic: </a:t>
            </a:r>
            <a:r>
              <a:rPr b="0" lang="en-IN" sz="1500" strike="noStrike" u="none">
                <a:solidFill>
                  <a:srgbClr val="000000"/>
                </a:solidFill>
                <a:uFillTx/>
                <a:latin typeface="Times New Roman"/>
              </a:rPr>
              <a:t>While used with AWS, Terraform can manage infrastructure across multiple providers                                   (Azure, GCP, etc.).</a:t>
            </a:r>
            <a:br>
              <a:rPr sz="1500"/>
            </a:br>
            <a:r>
              <a:rPr b="1" lang="en-IN" sz="1500" strike="noStrike" u="none">
                <a:solidFill>
                  <a:srgbClr val="000000"/>
                </a:solidFill>
                <a:uFillTx/>
                <a:latin typeface="Times New Roman"/>
              </a:rPr>
              <a:t>State Management: </a:t>
            </a:r>
            <a:r>
              <a:rPr b="0" lang="en-IN" sz="1500" strike="noStrike" u="none">
                <a:solidFill>
                  <a:srgbClr val="000000"/>
                </a:solidFill>
                <a:uFillTx/>
                <a:latin typeface="Times New Roman"/>
              </a:rPr>
              <a:t>Terraform maintains a state file which helps in tracking the resources and their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a:t>
            </a:r>
            <a:r>
              <a:rPr b="0" lang="en-IN" sz="1500" strike="noStrike" u="none">
                <a:solidFill>
                  <a:srgbClr val="000000"/>
                </a:solidFill>
                <a:uFillTx/>
                <a:latin typeface="Times New Roman"/>
              </a:rPr>
              <a:t>               configurations.</a:t>
            </a:r>
            <a:br>
              <a:rPr sz="1400"/>
            </a:br>
            <a:endParaRPr b="1" lang="en-IN" sz="1500" strike="noStrike" u="none">
              <a:solidFill>
                <a:srgbClr val="000000"/>
              </a:solidFill>
              <a:uFillTx/>
              <a:latin typeface="Times New Roman"/>
            </a:endParaRPr>
          </a:p>
        </p:txBody>
      </p:sp>
      <p:pic>
        <p:nvPicPr>
          <p:cNvPr id="92" name="" descr=""/>
          <p:cNvPicPr/>
          <p:nvPr/>
        </p:nvPicPr>
        <p:blipFill>
          <a:blip r:embed="rId1"/>
          <a:stretch/>
        </p:blipFill>
        <p:spPr>
          <a:xfrm>
            <a:off x="396360" y="2295000"/>
            <a:ext cx="8243640" cy="4005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10400" y="294840"/>
            <a:ext cx="8229600" cy="785160"/>
          </a:xfrm>
          <a:prstGeom prst="rect">
            <a:avLst/>
          </a:prstGeom>
          <a:noFill/>
          <a:ln w="0">
            <a:noFill/>
          </a:ln>
        </p:spPr>
        <p:txBody>
          <a:bodyPr lIns="0" rIns="0" tIns="0" bIns="0" anchor="ctr">
            <a:noAutofit/>
          </a:bodyPr>
          <a:p>
            <a:pPr indent="0" algn="ctr">
              <a:buNone/>
            </a:pPr>
            <a:r>
              <a:rPr b="1" lang="en-IN" sz="2200" strike="noStrike" u="none">
                <a:solidFill>
                  <a:srgbClr val="000000"/>
                </a:solidFill>
                <a:uFillTx/>
                <a:latin typeface="Arial"/>
              </a:rPr>
              <a:t>Getting </a:t>
            </a:r>
            <a:r>
              <a:rPr b="1" lang="en-IN" sz="2400" strike="noStrike" u="none">
                <a:solidFill>
                  <a:srgbClr val="000000"/>
                </a:solidFill>
                <a:uFillTx/>
                <a:latin typeface="Arial"/>
              </a:rPr>
              <a:t>started</a:t>
            </a:r>
            <a:r>
              <a:rPr b="1" lang="en-IN" sz="2200" strike="noStrike" u="none">
                <a:solidFill>
                  <a:srgbClr val="000000"/>
                </a:solidFill>
                <a:uFillTx/>
                <a:latin typeface="Arial"/>
              </a:rPr>
              <a:t> with setup</a:t>
            </a:r>
            <a:endParaRPr b="1" lang="en-IN" sz="2200" strike="noStrike" u="none">
              <a:solidFill>
                <a:srgbClr val="000000"/>
              </a:solidFill>
              <a:uFillTx/>
              <a:latin typeface="Arial"/>
            </a:endParaRPr>
          </a:p>
        </p:txBody>
      </p:sp>
      <p:sp>
        <p:nvSpPr>
          <p:cNvPr id="94" name="PlaceHolder 2"/>
          <p:cNvSpPr>
            <a:spLocks noGrp="1"/>
          </p:cNvSpPr>
          <p:nvPr>
            <p:ph/>
          </p:nvPr>
        </p:nvSpPr>
        <p:spPr>
          <a:xfrm>
            <a:off x="540000" y="702360"/>
            <a:ext cx="8046720" cy="3977640"/>
          </a:xfrm>
          <a:prstGeom prst="rect">
            <a:avLst/>
          </a:prstGeom>
          <a:noFill/>
          <a:ln w="0">
            <a:noFill/>
          </a:ln>
        </p:spPr>
        <p:txBody>
          <a:bodyPr lIns="0" rIns="0" tIns="0" bIns="0" anchor="t">
            <a:normAutofit fontScale="92500" lnSpcReduction="19999"/>
          </a:bodyPr>
          <a:p>
            <a:pPr marL="432000" indent="0">
              <a:spcAft>
                <a:spcPts val="1429"/>
              </a:spcAft>
              <a:buNone/>
            </a:pPr>
            <a:endParaRPr b="0" lang="en-IN" sz="2000" strike="noStrike" u="none">
              <a:solidFill>
                <a:srgbClr val="000000"/>
              </a:solidFill>
              <a:uFillTx/>
              <a:latin typeface="Arial"/>
            </a:endParaRPr>
          </a:p>
          <a:p>
            <a:pPr marL="216000" indent="0">
              <a:spcAft>
                <a:spcPts val="1429"/>
              </a:spcAft>
              <a:buNone/>
            </a:pPr>
            <a:r>
              <a:rPr b="1" lang="en-IN" sz="2000" strike="noStrike" u="none">
                <a:solidFill>
                  <a:srgbClr val="000000"/>
                </a:solidFill>
                <a:uFillTx/>
                <a:latin typeface="Arial"/>
              </a:rPr>
              <a:t>Prerequisites:</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For local machine: Git, Terraform, aws cli, VS Code.</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Online: Amazon Account, Github Account.</a:t>
            </a:r>
            <a:endParaRPr b="0" lang="en-IN" sz="2000" strike="noStrike" u="none">
              <a:solidFill>
                <a:srgbClr val="000000"/>
              </a:solidFill>
              <a:uFillTx/>
              <a:latin typeface="Arial"/>
            </a:endParaRPr>
          </a:p>
          <a:p>
            <a:pPr marL="216000" indent="0">
              <a:spcAft>
                <a:spcPts val="1429"/>
              </a:spcAft>
              <a:buNone/>
            </a:pPr>
            <a:endParaRPr b="0" lang="en-IN" sz="2000" strike="noStrike" u="none">
              <a:solidFill>
                <a:srgbClr val="000000"/>
              </a:solidFill>
              <a:uFillTx/>
              <a:latin typeface="Arial"/>
            </a:endParaRPr>
          </a:p>
          <a:p>
            <a:pPr indent="0">
              <a:spcAft>
                <a:spcPts val="1429"/>
              </a:spcAft>
              <a:buNone/>
            </a:pPr>
            <a:r>
              <a:rPr b="1" lang="en-IN" sz="2000" strike="noStrike" u="none">
                <a:solidFill>
                  <a:srgbClr val="000000"/>
                </a:solidFill>
                <a:uFillTx/>
                <a:latin typeface="Arial"/>
              </a:rPr>
              <a:t>   </a:t>
            </a:r>
            <a:r>
              <a:rPr b="1" lang="en-IN" sz="2000" strike="noStrike" u="none">
                <a:solidFill>
                  <a:srgbClr val="000000"/>
                </a:solidFill>
                <a:uFillTx/>
                <a:latin typeface="Arial"/>
              </a:rPr>
              <a:t>AWS Account</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Root User</a:t>
            </a:r>
            <a:endParaRPr b="0" lang="en-IN" sz="2000" strike="noStrike" u="none">
              <a:solidFill>
                <a:srgbClr val="000000"/>
              </a:solidFill>
              <a:uFillTx/>
              <a:latin typeface="Arial"/>
            </a:endParaRPr>
          </a:p>
          <a:p>
            <a:pPr lvl="1" marL="432000" indent="-216000" algn="ctr">
              <a:spcAft>
                <a:spcPts val="1026"/>
              </a:spcAft>
              <a:buClr>
                <a:srgbClr val="000000"/>
              </a:buClr>
              <a:buSzPct val="45000"/>
              <a:buFont typeface="Wingdings" charset="2"/>
              <a:buChar char=""/>
            </a:pPr>
            <a:r>
              <a:rPr b="0" lang="en-IN" sz="2000" strike="noStrike" u="none">
                <a:solidFill>
                  <a:srgbClr val="000000"/>
                </a:solidFill>
                <a:uFillTx/>
                <a:latin typeface="Arial"/>
              </a:rPr>
              <a:t>Access Keys: Access Key ID and Secret Access Key</a:t>
            </a:r>
            <a:endParaRPr b="0" lang="en-IN" sz="2000" strike="noStrike" u="none">
              <a:solidFill>
                <a:srgbClr val="000000"/>
              </a:solidFill>
              <a:uFillTx/>
              <a:latin typeface="Arial"/>
            </a:endParaRPr>
          </a:p>
          <a:p>
            <a:pPr marL="216000" indent="-216000">
              <a:spcAft>
                <a:spcPts val="1429"/>
              </a:spcAft>
              <a:buClr>
                <a:srgbClr val="000000"/>
              </a:buClr>
              <a:buSzPct val="45000"/>
              <a:buFont typeface="Wingdings" charset="2"/>
              <a:buChar char=""/>
            </a:pPr>
            <a:r>
              <a:rPr b="0" lang="en-IN" sz="2000" strike="noStrike" u="none">
                <a:solidFill>
                  <a:srgbClr val="000000"/>
                </a:solidFill>
                <a:uFillTx/>
                <a:latin typeface="Arial"/>
              </a:rPr>
              <a:t>IAM User</a:t>
            </a:r>
            <a:endParaRPr b="0" lang="en-IN" sz="2000" strike="noStrike" u="none">
              <a:solidFill>
                <a:srgbClr val="000000"/>
              </a:solidFill>
              <a:uFillTx/>
              <a:latin typeface="Arial"/>
            </a:endParaRPr>
          </a:p>
          <a:p>
            <a:pPr lvl="1" marL="432000" indent="-216000" algn="ctr">
              <a:spcAft>
                <a:spcPts val="1026"/>
              </a:spcAft>
              <a:buClr>
                <a:srgbClr val="000000"/>
              </a:buClr>
              <a:buSzPct val="45000"/>
              <a:buFont typeface="Wingdings" charset="2"/>
              <a:buChar char=""/>
            </a:pPr>
            <a:r>
              <a:rPr b="0" lang="en-IN" sz="2000" strike="noStrike" u="none">
                <a:solidFill>
                  <a:srgbClr val="000000"/>
                </a:solidFill>
                <a:uFillTx/>
                <a:latin typeface="Arial"/>
              </a:rPr>
              <a:t>Access Keys: Access Key ID and Secret Access Key</a:t>
            </a:r>
            <a:endParaRPr b="0" lang="en-IN" sz="2000" strike="noStrike" u="none">
              <a:solidFill>
                <a:srgbClr val="000000"/>
              </a:solidFill>
              <a:uFillTx/>
              <a:latin typeface="Arial"/>
            </a:endParaRPr>
          </a:p>
          <a:p>
            <a:pPr indent="0">
              <a:spcAft>
                <a:spcPts val="1429"/>
              </a:spcAft>
              <a:buNone/>
            </a:pPr>
            <a:endParaRPr b="0" lang="en-IN" sz="2000" strike="noStrike" u="none">
              <a:solidFill>
                <a:srgbClr val="000000"/>
              </a:solidFill>
              <a:uFillTx/>
              <a:latin typeface="Arial"/>
            </a:endParaRPr>
          </a:p>
        </p:txBody>
      </p:sp>
      <p:pic>
        <p:nvPicPr>
          <p:cNvPr id="95" name="" descr=""/>
          <p:cNvPicPr/>
          <p:nvPr/>
        </p:nvPicPr>
        <p:blipFill>
          <a:blip r:embed="rId1"/>
          <a:stretch/>
        </p:blipFill>
        <p:spPr>
          <a:xfrm>
            <a:off x="4320000" y="4328640"/>
            <a:ext cx="4680000" cy="2331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a:off x="540000" y="504000"/>
            <a:ext cx="8100000" cy="594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10400" y="360000"/>
            <a:ext cx="8229600" cy="605160"/>
          </a:xfrm>
          <a:prstGeom prst="rect">
            <a:avLst/>
          </a:prstGeom>
          <a:noFill/>
          <a:ln w="0">
            <a:noFill/>
          </a:ln>
        </p:spPr>
        <p:txBody>
          <a:bodyPr lIns="0" rIns="0" tIns="0" bIns="0" anchor="ctr">
            <a:noAutofit/>
          </a:bodyPr>
          <a:p>
            <a:pPr indent="0" algn="ctr">
              <a:buNone/>
            </a:pPr>
            <a:r>
              <a:rPr b="1" lang="en-US" sz="2200" strike="noStrike" u="none">
                <a:solidFill>
                  <a:srgbClr val="1c1c1c"/>
                </a:solidFill>
                <a:uFillTx/>
                <a:latin typeface="Times New Roman"/>
                <a:ea typeface="Arial"/>
              </a:rPr>
              <a:t>1. </a:t>
            </a:r>
            <a:r>
              <a:rPr b="1" lang="en-US" sz="2400" strike="noStrike" u="none">
                <a:solidFill>
                  <a:srgbClr val="1c1c1c"/>
                </a:solidFill>
                <a:uFillTx/>
                <a:latin typeface="Times New Roman"/>
                <a:ea typeface="Arial"/>
              </a:rPr>
              <a:t>Introduction</a:t>
            </a:r>
            <a:endParaRPr b="1" lang="en-IN" sz="2400" strike="noStrike" u="none">
              <a:solidFill>
                <a:srgbClr val="000000"/>
              </a:solidFill>
              <a:uFillTx/>
              <a:latin typeface="Times New Roman"/>
            </a:endParaRPr>
          </a:p>
        </p:txBody>
      </p:sp>
      <p:sp>
        <p:nvSpPr>
          <p:cNvPr id="98" name="PlaceHolder 2"/>
          <p:cNvSpPr>
            <a:spLocks noGrp="1"/>
          </p:cNvSpPr>
          <p:nvPr>
            <p:ph type="subTitle"/>
          </p:nvPr>
        </p:nvSpPr>
        <p:spPr>
          <a:xfrm>
            <a:off x="540000" y="360000"/>
            <a:ext cx="8046720" cy="3420000"/>
          </a:xfrm>
          <a:prstGeom prst="rect">
            <a:avLst/>
          </a:prstGeom>
          <a:noFill/>
          <a:ln w="0">
            <a:noFill/>
          </a:ln>
        </p:spPr>
        <p:txBody>
          <a:bodyPr lIns="0" rIns="0" tIns="0" bIns="0" anchor="ctr">
            <a:noAutofit/>
          </a:bodyPr>
          <a:p>
            <a:pPr indent="0">
              <a:buNone/>
            </a:pPr>
            <a:r>
              <a:rPr b="0" lang="en-IN" sz="2000" strike="noStrike" u="none">
                <a:solidFill>
                  <a:srgbClr val="000000"/>
                </a:solidFill>
                <a:uFillTx/>
                <a:latin typeface="Arial"/>
              </a:rPr>
              <a:t>This Terraform script sets up a basic AWS infrastructure, including:</a:t>
            </a:r>
            <a:endParaRPr b="0" lang="en-IN" sz="2000" strike="noStrike" u="none">
              <a:solidFill>
                <a:srgbClr val="000000"/>
              </a:solidFill>
              <a:uFillTx/>
              <a:latin typeface="Arial"/>
            </a:endParaRPr>
          </a:p>
          <a:p>
            <a:pPr indent="0">
              <a:buNone/>
            </a:pP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A Virtual Private Cloud (VPC)</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Public and private subnets</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EC2 instances with attached EBS volumes</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Security groups, IAM roles, and policies for CloudWatch and S3 </a:t>
            </a:r>
            <a:r>
              <a:rPr b="0" lang="en-IN" sz="2000" strike="noStrike" u="none">
                <a:solidFill>
                  <a:srgbClr val="000000"/>
                </a:solidFill>
                <a:uFillTx/>
                <a:latin typeface="Arial"/>
              </a:rPr>
              <a:t>	</a:t>
            </a:r>
            <a:r>
              <a:rPr b="0" lang="en-IN" sz="2000" strike="noStrike" u="none">
                <a:solidFill>
                  <a:srgbClr val="000000"/>
                </a:solidFill>
                <a:uFillTx/>
                <a:latin typeface="Arial"/>
              </a:rPr>
              <a:t>	</a:t>
            </a:r>
            <a:r>
              <a:rPr b="0" lang="en-IN" sz="2000" strike="noStrike" u="none">
                <a:solidFill>
                  <a:srgbClr val="000000"/>
                </a:solidFill>
                <a:uFillTx/>
                <a:latin typeface="Arial"/>
              </a:rPr>
              <a:t>	</a:t>
            </a:r>
            <a:r>
              <a:rPr b="0" lang="en-IN" sz="2000" strike="noStrike" u="none">
                <a:solidFill>
                  <a:srgbClr val="000000"/>
                </a:solidFill>
                <a:uFillTx/>
                <a:latin typeface="Arial"/>
              </a:rPr>
              <a:t>	</a:t>
            </a:r>
            <a:r>
              <a:rPr b="0" lang="en-IN" sz="2000" strike="noStrike" u="none">
                <a:solidFill>
                  <a:srgbClr val="000000"/>
                </a:solidFill>
                <a:uFillTx/>
                <a:latin typeface="Arial"/>
              </a:rPr>
              <a:t>    access</a:t>
            </a:r>
            <a:endParaRPr b="0" lang="en-IN" sz="2000" strike="noStrike" u="none">
              <a:solidFill>
                <a:srgbClr val="000000"/>
              </a:solidFill>
              <a:uFillTx/>
              <a:latin typeface="Arial"/>
            </a:endParaRPr>
          </a:p>
          <a:p>
            <a:pPr>
              <a:buClr>
                <a:srgbClr val="000000"/>
              </a:buClr>
              <a:buSzPct val="45000"/>
              <a:buFont typeface="Wingdings" charset="2"/>
              <a:buChar char=""/>
              <a:tabLst>
                <a:tab algn="l" pos="0"/>
              </a:tabLst>
            </a:pPr>
            <a:r>
              <a:rPr b="0" lang="en-IN" sz="2000" strike="noStrike" u="none">
                <a:solidFill>
                  <a:srgbClr val="000000"/>
                </a:solidFill>
                <a:uFillTx/>
                <a:latin typeface="Arial"/>
              </a:rPr>
              <a:t> </a:t>
            </a:r>
            <a:r>
              <a:rPr b="0" lang="en-IN" sz="2000" strike="noStrike" u="none">
                <a:solidFill>
                  <a:srgbClr val="000000"/>
                </a:solidFill>
                <a:uFillTx/>
                <a:latin typeface="Arial"/>
              </a:rPr>
              <a:t>DynamoDB table</a:t>
            </a:r>
            <a:endParaRPr b="0" lang="en-IN" sz="2000" strike="noStrike" u="none">
              <a:solidFill>
                <a:srgbClr val="000000"/>
              </a:solidFill>
              <a:uFillTx/>
              <a:latin typeface="Arial"/>
            </a:endParaRPr>
          </a:p>
        </p:txBody>
      </p:sp>
      <p:pic>
        <p:nvPicPr>
          <p:cNvPr id="99" name="" descr=""/>
          <p:cNvPicPr/>
          <p:nvPr/>
        </p:nvPicPr>
        <p:blipFill>
          <a:blip r:embed="rId1"/>
          <a:stretch/>
        </p:blipFill>
        <p:spPr>
          <a:xfrm>
            <a:off x="1980000" y="3420000"/>
            <a:ext cx="5333760" cy="3447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180000"/>
            <a:ext cx="8229600" cy="1145160"/>
          </a:xfrm>
          <a:prstGeom prst="rect">
            <a:avLst/>
          </a:prstGeom>
          <a:noFill/>
          <a:ln w="0">
            <a:noFill/>
          </a:ln>
        </p:spPr>
        <p:txBody>
          <a:bodyPr lIns="0" rIns="0" tIns="0" bIns="0" anchor="ctr">
            <a:noAutofit/>
          </a:bodyPr>
          <a:p>
            <a:pPr indent="0" algn="ctr">
              <a:buNone/>
            </a:pPr>
            <a:r>
              <a:rPr b="1" lang="en-IN" sz="2400" strike="noStrike" u="none">
                <a:solidFill>
                  <a:srgbClr val="000000"/>
                </a:solidFill>
                <a:uFillTx/>
                <a:latin typeface="Times New Roman"/>
              </a:rPr>
              <a:t>2.</a:t>
            </a:r>
            <a:r>
              <a:rPr b="1" lang="en-US" sz="2400" strike="noStrike" u="none">
                <a:solidFill>
                  <a:srgbClr val="000000"/>
                </a:solidFill>
                <a:uFillTx/>
                <a:latin typeface="Times New Roman"/>
                <a:ea typeface="Arial"/>
              </a:rPr>
              <a:t>Backend </a:t>
            </a:r>
            <a:r>
              <a:rPr b="1" lang="en-US" sz="2400" spc="-11" strike="noStrike" u="none">
                <a:solidFill>
                  <a:srgbClr val="000000"/>
                </a:solidFill>
                <a:uFillTx/>
                <a:latin typeface="Times New Roman"/>
                <a:ea typeface="Arial"/>
              </a:rPr>
              <a:t>Configuration</a:t>
            </a:r>
            <a:endParaRPr b="1" lang="en-IN" sz="2400" strike="noStrike" u="none">
              <a:solidFill>
                <a:srgbClr val="000000"/>
              </a:solidFill>
              <a:uFillTx/>
              <a:latin typeface="Times New Roman"/>
            </a:endParaRPr>
          </a:p>
        </p:txBody>
      </p:sp>
      <p:sp>
        <p:nvSpPr>
          <p:cNvPr id="101" name="PlaceHolder 2"/>
          <p:cNvSpPr>
            <a:spLocks noGrp="1"/>
          </p:cNvSpPr>
          <p:nvPr>
            <p:ph/>
          </p:nvPr>
        </p:nvSpPr>
        <p:spPr>
          <a:xfrm>
            <a:off x="413280" y="900000"/>
            <a:ext cx="8046720" cy="5400000"/>
          </a:xfrm>
          <a:prstGeom prst="rect">
            <a:avLst/>
          </a:prstGeom>
          <a:noFill/>
          <a:ln w="0">
            <a:noFill/>
          </a:ln>
        </p:spPr>
        <p:txBody>
          <a:bodyPr lIns="0" rIns="0" tIns="0" bIns="0" anchor="t">
            <a:normAutofit/>
          </a:bodyPr>
          <a:p>
            <a:pPr indent="0">
              <a:spcBef>
                <a:spcPts val="1191"/>
              </a:spcBef>
              <a:spcAft>
                <a:spcPts val="992"/>
              </a:spcAft>
              <a:buNone/>
            </a:pPr>
            <a:endParaRPr b="0" lang="en-IN" sz="1800" strike="noStrike" u="none">
              <a:solidFill>
                <a:srgbClr val="000000"/>
              </a:solidFill>
              <a:uFillTx/>
              <a:latin typeface="Arial"/>
            </a:endParaRPr>
          </a:p>
          <a:p>
            <a:pPr indent="0">
              <a:spcAft>
                <a:spcPts val="1429"/>
              </a:spcAft>
              <a:buNone/>
            </a:pPr>
            <a:endParaRPr b="0" lang="en-IN" sz="1600" strike="noStrike" u="none">
              <a:solidFill>
                <a:srgbClr val="000000"/>
              </a:solidFill>
              <a:uFillTx/>
              <a:latin typeface="Arial"/>
            </a:endParaRPr>
          </a:p>
          <a:p>
            <a:pPr indent="0">
              <a:lnSpc>
                <a:spcPct val="115000"/>
              </a:lnSpc>
              <a:buNone/>
            </a:pPr>
            <a:endParaRPr b="0" lang="en-US" sz="1200" strike="noStrike" u="none">
              <a:solidFill>
                <a:srgbClr val="000000"/>
              </a:solidFill>
              <a:uFillTx/>
              <a:latin typeface="Liberation Mono;Courier New"/>
            </a:endParaRPr>
          </a:p>
          <a:p>
            <a:pPr indent="0" algn="ctr">
              <a:spcAft>
                <a:spcPts val="1429"/>
              </a:spcAft>
              <a:buNone/>
            </a:pPr>
            <a:endParaRPr b="0" lang="en-IN" sz="1200" strike="noStrike" u="none">
              <a:solidFill>
                <a:srgbClr val="000000"/>
              </a:solidFill>
              <a:uFillTx/>
              <a:latin typeface="Arial"/>
            </a:endParaRPr>
          </a:p>
        </p:txBody>
      </p:sp>
      <p:pic>
        <p:nvPicPr>
          <p:cNvPr id="102" name="" descr=""/>
          <p:cNvPicPr/>
          <p:nvPr/>
        </p:nvPicPr>
        <p:blipFill>
          <a:blip r:embed="rId1"/>
          <a:stretch/>
        </p:blipFill>
        <p:spPr>
          <a:xfrm>
            <a:off x="1080000" y="2429640"/>
            <a:ext cx="6840000" cy="3330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40000" y="180000"/>
            <a:ext cx="8229600" cy="540000"/>
          </a:xfrm>
          <a:prstGeom prst="rect">
            <a:avLst/>
          </a:prstGeom>
          <a:noFill/>
          <a:ln w="0">
            <a:noFill/>
          </a:ln>
        </p:spPr>
        <p:txBody>
          <a:bodyPr lIns="0" rIns="0" tIns="0" bIns="0" anchor="ctr">
            <a:noAutofit/>
          </a:bodyPr>
          <a:p>
            <a:pPr indent="0">
              <a:buNone/>
            </a:pPr>
            <a:r>
              <a:rPr b="1" lang="en-IN" sz="2000" strike="noStrike" u="none">
                <a:solidFill>
                  <a:srgbClr val="000000"/>
                </a:solidFill>
                <a:uFillTx/>
                <a:latin typeface="Times New Roman"/>
              </a:rPr>
              <a:t>hcl</a:t>
            </a:r>
            <a:endParaRPr b="1" lang="en-IN" sz="2000" strike="noStrike" u="none">
              <a:solidFill>
                <a:srgbClr val="000000"/>
              </a:solidFill>
              <a:uFillTx/>
              <a:latin typeface="Times New Roman"/>
            </a:endParaRPr>
          </a:p>
        </p:txBody>
      </p:sp>
      <p:graphicFrame>
        <p:nvGraphicFramePr>
          <p:cNvPr id="104" name=""/>
          <p:cNvGraphicFramePr/>
          <p:nvPr/>
        </p:nvGraphicFramePr>
        <p:xfrm>
          <a:off x="532440" y="746640"/>
          <a:ext cx="4867200" cy="2853000"/>
        </p:xfrm>
        <a:graphic>
          <a:graphicData uri="http://schemas.openxmlformats.org/drawingml/2006/table">
            <a:tbl>
              <a:tblPr/>
              <a:tblGrid>
                <a:gridCol w="4867200"/>
              </a:tblGrid>
              <a:tr h="2853000">
                <a:tc>
                  <a:txBody>
                    <a:bodyPr lIns="36000" rIns="36000" tIns="36000" bIns="36000" anchor="t">
                      <a:noAutofit/>
                    </a:bodyPr>
                    <a:p>
                      <a:endParaRPr b="0" lang="en-IN" sz="1800" strike="noStrike" u="none">
                        <a:solidFill>
                          <a:srgbClr val="000000"/>
                        </a:solidFill>
                        <a:uFillTx/>
                        <a:latin typeface="Arial"/>
                      </a:endParaRPr>
                    </a:p>
                    <a:p>
                      <a:r>
                        <a:rPr b="0" lang="en-IN" sz="1800" strike="noStrike" u="none">
                          <a:solidFill>
                            <a:srgbClr val="000000"/>
                          </a:solidFill>
                          <a:uFillTx/>
                          <a:latin typeface="Arial"/>
                        </a:rPr>
                        <a:t>terraform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backend "s3" {</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bucket = "github-actions-demo-33"</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key    = "github-actions-demo.tfstate"</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region = "ap-northeast-1"</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dynamodb_table = "terraform-state-lock"</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encrypt        = true</a:t>
                      </a:r>
                      <a:endParaRPr b="0" lang="en-IN" sz="1800" strike="noStrike" u="none">
                        <a:solidFill>
                          <a:srgbClr val="000000"/>
                        </a:solidFill>
                        <a:uFillTx/>
                        <a:latin typeface="Arial"/>
                      </a:endParaRPr>
                    </a:p>
                    <a:p>
                      <a:r>
                        <a:rPr b="0" lang="en-IN" sz="1800" strike="noStrike" u="none">
                          <a:solidFill>
                            <a:srgbClr val="000000"/>
                          </a:solidFill>
                          <a:uFillTx/>
                          <a:latin typeface="Arial"/>
                        </a:rPr>
                        <a:t>  </a:t>
                      </a:r>
                      <a:r>
                        <a:rPr b="0" lang="en-IN" sz="1800" strike="noStrike" u="none">
                          <a:solidFill>
                            <a:srgbClr val="000000"/>
                          </a:solidFill>
                          <a:uFillTx/>
                          <a:latin typeface="Arial"/>
                        </a:rPr>
                        <a:t>}</a:t>
                      </a:r>
                      <a:endParaRPr b="0" lang="en-IN" sz="1800" strike="noStrike" u="none">
                        <a:solidFill>
                          <a:srgbClr val="000000"/>
                        </a:solidFill>
                        <a:uFillTx/>
                        <a:latin typeface="Arial"/>
                      </a:endParaRPr>
                    </a:p>
                    <a:p>
                      <a:r>
                        <a:rPr b="0" lang="en-IN" sz="1800" strike="noStrike" u="none">
                          <a:solidFill>
                            <a:srgbClr val="000000"/>
                          </a:solidFill>
                          <a:uFillTx/>
                          <a:latin typeface="Arial"/>
                        </a:rPr>
                        <a:t>}</a:t>
                      </a:r>
                      <a:endParaRPr b="0" lang="en-IN" sz="1800" strike="noStrike" u="none">
                        <a:solidFill>
                          <a:srgbClr val="000000"/>
                        </a:solidFill>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TotalTime>
  <Application>LibreOffice/24.8.3.2$Windows_X86_64 LibreOffice_project/48a6bac9e7e268aeb4c3483fcf825c94556d9f92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en-IN</dc:language>
  <cp:lastModifiedBy/>
  <dcterms:modified xsi:type="dcterms:W3CDTF">2024-11-26T19:11:37Z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