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3" r:id="rId5"/>
    <p:sldMasterId id="2147483655" r:id="rId6"/>
    <p:sldMasterId id="2147483657" r:id="rId7"/>
    <p:sldMasterId id="2147483659" r:id="rId8"/>
    <p:sldMasterId id="2147483661" r:id="rId9"/>
    <p:sldMasterId id="2147483663" r:id="rId10"/>
    <p:sldMasterId id="2147483665" r:id="rId11"/>
    <p:sldMasterId id="2147483667" r:id="rId12"/>
    <p:sldMasterId id="2147483669" r:id="rId13"/>
    <p:sldMasterId id="2147483671"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0.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6" name="PlaceHolder 2"/>
          <p:cNvSpPr>
            <a:spLocks noGrp="1"/>
          </p:cNvSpPr>
          <p:nvPr>
            <p:ph type="subTitle"/>
          </p:nvPr>
        </p:nvSpPr>
        <p:spPr>
          <a:xfrm>
            <a:off x="246960" y="5136120"/>
            <a:ext cx="8046720" cy="39776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9A70769-0B5C-4AEF-AC63-76460DE91D97}"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1A626339-6201-4D48-9D1C-9D6A951CE0D4}"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A423E986-C50E-4D3C-B4D6-DEFCA6DAF69B}" type="slidenum">
              <a:t>&lt;#&gt;</a:t>
            </a:fld>
          </a:p>
        </p:txBody>
      </p:sp>
      <p:sp>
        <p:nvSpPr>
          <p:cNvPr id="4" name="PlaceHolder 3"/>
          <p:cNvSpPr>
            <a:spLocks noGrp="1"/>
          </p:cNvSpPr>
          <p:nvPr>
            <p:ph type="dt" idx="34"/>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ogress">
    <p:spTree>
      <p:nvGrpSpPr>
        <p:cNvPr id="1" name=""/>
        <p:cNvGrpSpPr/>
        <p:nvPr/>
      </p:nvGrpSpPr>
      <p:grpSpPr>
        <a:xfrm>
          <a:off x="0" y="0"/>
          <a:ext cx="0" cy="0"/>
          <a:chOff x="0" y="0"/>
          <a:chExt cx="0" cy="0"/>
        </a:xfrm>
      </p:grpSpPr>
      <p:sp>
        <p:nvSpPr>
          <p:cNvPr id="77"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6ADC76B7-914F-4649-BE22-D5A612E75501}" type="slidenum">
              <a:t>&lt;#&gt;</a:t>
            </a:fld>
          </a:p>
        </p:txBody>
      </p:sp>
      <p:sp>
        <p:nvSpPr>
          <p:cNvPr id="5" name="PlaceHolder 4"/>
          <p:cNvSpPr>
            <a:spLocks noGrp="1"/>
          </p:cNvSpPr>
          <p:nvPr>
            <p:ph type="dt" idx="37"/>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ogress">
    <p:spTree>
      <p:nvGrpSpPr>
        <p:cNvPr id="1" name=""/>
        <p:cNvGrpSpPr/>
        <p:nvPr/>
      </p:nvGrpSpPr>
      <p:grpSpPr>
        <a:xfrm>
          <a:off x="0" y="0"/>
          <a:ext cx="0" cy="0"/>
          <a:chOff x="0" y="0"/>
          <a:chExt cx="0" cy="0"/>
        </a:xfrm>
      </p:grpSpPr>
      <p:sp>
        <p:nvSpPr>
          <p:cNvPr id="78"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79" name="PlaceHolder 2"/>
          <p:cNvSpPr>
            <a:spLocks noGrp="1"/>
          </p:cNvSpPr>
          <p:nvPr>
            <p:ph/>
          </p:nvPr>
        </p:nvSpPr>
        <p:spPr>
          <a:xfrm>
            <a:off x="246960" y="5136120"/>
            <a:ext cx="39265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80" name="PlaceHolder 3"/>
          <p:cNvSpPr>
            <a:spLocks noGrp="1"/>
          </p:cNvSpPr>
          <p:nvPr>
            <p:ph/>
          </p:nvPr>
        </p:nvSpPr>
        <p:spPr>
          <a:xfrm>
            <a:off x="4370040" y="5136120"/>
            <a:ext cx="39265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5" name="PlaceHolder 4"/>
          <p:cNvSpPr>
            <a:spLocks noGrp="1"/>
          </p:cNvSpPr>
          <p:nvPr>
            <p:ph type="ftr" idx="38"/>
          </p:nvPr>
        </p:nvSpPr>
        <p:spPr/>
        <p:txBody>
          <a:bodyPr/>
          <a:p>
            <a:r>
              <a:t>Footer</a:t>
            </a:r>
          </a:p>
        </p:txBody>
      </p:sp>
      <p:sp>
        <p:nvSpPr>
          <p:cNvPr id="6" name="PlaceHolder 5"/>
          <p:cNvSpPr>
            <a:spLocks noGrp="1"/>
          </p:cNvSpPr>
          <p:nvPr>
            <p:ph type="sldNum" idx="39"/>
          </p:nvPr>
        </p:nvSpPr>
        <p:spPr/>
        <p:txBody>
          <a:bodyPr/>
          <a:p>
            <a:fld id="{57309CA9-8A59-4D36-89DB-0C809FB30642}" type="slidenum">
              <a:t>&lt;#&gt;</a:t>
            </a:fld>
          </a:p>
        </p:txBody>
      </p:sp>
      <p:sp>
        <p:nvSpPr>
          <p:cNvPr id="7" name="PlaceHolder 6"/>
          <p:cNvSpPr>
            <a:spLocks noGrp="1"/>
          </p:cNvSpPr>
          <p:nvPr>
            <p:ph type="dt" idx="3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ogress">
    <p:spTree>
      <p:nvGrpSpPr>
        <p:cNvPr id="1" name=""/>
        <p:cNvGrpSpPr/>
        <p:nvPr/>
      </p:nvGrpSpPr>
      <p:grpSpPr>
        <a:xfrm>
          <a:off x="0" y="0"/>
          <a:ext cx="0" cy="0"/>
          <a:chOff x="0" y="0"/>
          <a:chExt cx="0" cy="0"/>
        </a:xfrm>
      </p:grpSpPr>
      <p:sp>
        <p:nvSpPr>
          <p:cNvPr id="81"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82" name="PlaceHolder 2"/>
          <p:cNvSpPr>
            <a:spLocks noGrp="1"/>
          </p:cNvSpPr>
          <p:nvPr>
            <p:ph/>
          </p:nvPr>
        </p:nvSpPr>
        <p:spPr>
          <a:xfrm>
            <a:off x="246960" y="5136120"/>
            <a:ext cx="80467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FA4A7777-E4DF-43EE-B310-2D8DAA0FEE88}" type="slidenum">
              <a:t>&lt;#&gt;</a:t>
            </a:fld>
          </a:p>
        </p:txBody>
      </p:sp>
      <p:sp>
        <p:nvSpPr>
          <p:cNvPr id="6" name="PlaceHolder 5"/>
          <p:cNvSpPr>
            <a:spLocks noGrp="1"/>
          </p:cNvSpPr>
          <p:nvPr>
            <p:ph type="dt" idx="37"/>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Progress">
    <p:spTree>
      <p:nvGrpSpPr>
        <p:cNvPr id="1" name=""/>
        <p:cNvGrpSpPr/>
        <p:nvPr/>
      </p:nvGrpSpPr>
      <p:grpSpPr>
        <a:xfrm>
          <a:off x="0" y="0"/>
          <a:ext cx="0" cy="0"/>
          <a:chOff x="0" y="0"/>
          <a:chExt cx="0" cy="0"/>
        </a:xfrm>
      </p:grpSpPr>
      <p:sp>
        <p:nvSpPr>
          <p:cNvPr id="83"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84" name="PlaceHolder 2"/>
          <p:cNvSpPr>
            <a:spLocks noGrp="1"/>
          </p:cNvSpPr>
          <p:nvPr>
            <p:ph type="subTitle"/>
          </p:nvPr>
        </p:nvSpPr>
        <p:spPr>
          <a:xfrm>
            <a:off x="246960" y="5136120"/>
            <a:ext cx="8046720" cy="39776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0F2B0F3E-01F1-4A93-A0D9-050A56011528}" type="slidenum">
              <a:t>&lt;#&gt;</a:t>
            </a:fld>
          </a:p>
        </p:txBody>
      </p:sp>
      <p:sp>
        <p:nvSpPr>
          <p:cNvPr id="6" name="PlaceHolder 5"/>
          <p:cNvSpPr>
            <a:spLocks noGrp="1"/>
          </p:cNvSpPr>
          <p:nvPr>
            <p:ph type="dt" idx="37"/>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ogress">
    <p:spTree>
      <p:nvGrpSpPr>
        <p:cNvPr id="1" name=""/>
        <p:cNvGrpSpPr/>
        <p:nvPr/>
      </p:nvGrpSpPr>
      <p:grpSpPr>
        <a:xfrm>
          <a:off x="0" y="0"/>
          <a:ext cx="0" cy="0"/>
          <a:chOff x="0" y="0"/>
          <a:chExt cx="0" cy="0"/>
        </a:xfrm>
      </p:grpSpPr>
      <p:sp>
        <p:nvSpPr>
          <p:cNvPr id="85"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86" name="PlaceHolder 2"/>
          <p:cNvSpPr>
            <a:spLocks noGrp="1"/>
          </p:cNvSpPr>
          <p:nvPr>
            <p:ph/>
          </p:nvPr>
        </p:nvSpPr>
        <p:spPr>
          <a:xfrm>
            <a:off x="246960" y="5136120"/>
            <a:ext cx="80467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6F9140EC-B23A-4EAA-827C-268002C9A8D9}" type="slidenum">
              <a:t>&lt;#&gt;</a:t>
            </a:fld>
          </a:p>
        </p:txBody>
      </p:sp>
      <p:sp>
        <p:nvSpPr>
          <p:cNvPr id="6" name="PlaceHolder 5"/>
          <p:cNvSpPr>
            <a:spLocks noGrp="1"/>
          </p:cNvSpPr>
          <p:nvPr>
            <p:ph type="dt" idx="37"/>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Progress">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72E6D121-8FA5-47E4-9842-ABB9F1EDD9C5}"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Progress">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EE7FFF81-51FA-48EA-900F-D9895D20C83D}"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ogress">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90A722F9-07BA-4A38-8982-6160E967CECC}"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428D596-B169-437F-8F6D-0CC8D785B8F9}"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A3346D8B-FE68-493C-8147-0D60FF7F172A}"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28" name="PlaceHolder 2"/>
          <p:cNvSpPr>
            <a:spLocks noGrp="1"/>
          </p:cNvSpPr>
          <p:nvPr>
            <p:ph/>
          </p:nvPr>
        </p:nvSpPr>
        <p:spPr>
          <a:xfrm>
            <a:off x="246960" y="5136120"/>
            <a:ext cx="80467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2FA790E8-B621-4BF5-99F7-A32D1AB56186}"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C502A690-407E-4CEA-BBEB-E8F9AEC564A3}"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41" name="PlaceHolder 2"/>
          <p:cNvSpPr>
            <a:spLocks noGrp="1"/>
          </p:cNvSpPr>
          <p:nvPr>
            <p:ph/>
          </p:nvPr>
        </p:nvSpPr>
        <p:spPr>
          <a:xfrm>
            <a:off x="246960" y="5136120"/>
            <a:ext cx="39265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42" name="PlaceHolder 3"/>
          <p:cNvSpPr>
            <a:spLocks noGrp="1"/>
          </p:cNvSpPr>
          <p:nvPr>
            <p:ph/>
          </p:nvPr>
        </p:nvSpPr>
        <p:spPr>
          <a:xfrm>
            <a:off x="4370040" y="5136120"/>
            <a:ext cx="39265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67A3DC47-823E-48E8-A7D9-2AF7C463B9FA}"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F054309E-BAA4-4D94-9D4E-FC1C884A9076}"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4941B0E0-0022-4845-8954-A7F30DF4A171}"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85CBD43B-8294-47C5-A8F0-CDA8EF579D0B}" type="slidenum">
              <a:t>&lt;#&gt;</a:t>
            </a:fld>
          </a:p>
        </p:txBody>
      </p:sp>
      <p:sp>
        <p:nvSpPr>
          <p:cNvPr id="4" name="PlaceHolder 3"/>
          <p:cNvSpPr>
            <a:spLocks noGrp="1"/>
          </p:cNvSpPr>
          <p:nvPr>
            <p:ph type="dt" idx="2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9.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0.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1.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5.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6.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7.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43EA8E87-7230-4AAD-BBBE-95BA3C68A9B0}" type="slidenum">
              <a:rPr b="0" lang="en-US" sz="1200" strike="noStrike" u="none">
                <a:solidFill>
                  <a:schemeClr val="dk1">
                    <a:tint val="75000"/>
                  </a:schemeClr>
                </a:solidFill>
                <a:uFillTx/>
                <a:latin typeface="Calibri"/>
              </a:rPr>
              <a:t>8</a:t>
            </a:fld>
            <a:endParaRPr b="0" lang="en-IN" sz="1200" strike="noStrike" u="none">
              <a:solidFill>
                <a:srgbClr val="000000"/>
              </a:solidFill>
              <a:uFillTx/>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2400" strike="noStrike" u="none">
                <a:solidFill>
                  <a:schemeClr val="dk1"/>
                </a:solidFill>
                <a:uFillTx/>
                <a:latin typeface="Calibri"/>
              </a:rPr>
              <a:t>Second Outline Level</a:t>
            </a:r>
            <a:endParaRPr b="0" lang="en-US" sz="24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2000" strike="noStrike" u="none">
                <a:solidFill>
                  <a:schemeClr val="dk1"/>
                </a:solidFill>
                <a:uFillTx/>
                <a:latin typeface="Calibri"/>
              </a:rPr>
              <a:t>Third Outline Level</a:t>
            </a:r>
            <a:endParaRPr b="0" lang="en-US" sz="20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2000" strike="noStrike" u="none">
                <a:solidFill>
                  <a:schemeClr val="dk1"/>
                </a:solidFill>
                <a:uFillTx/>
                <a:latin typeface="Calibri"/>
              </a:rPr>
              <a:t>Fourth Outline Level</a:t>
            </a:r>
            <a:endParaRPr b="0" lang="en-US" sz="20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PlaceHolder 1"/>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57" name="PlaceHolder 2"/>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8" name="PlaceHolder 3"/>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33A3FABA-C59F-436E-A381-C02233C03A1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4572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60"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61"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62"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63"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4"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C14A5689-E029-41E8-A45A-3426B75091F8}"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4572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66"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67"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68" name="PlaceHolder 4"/>
          <p:cNvSpPr>
            <a:spLocks noGrp="1"/>
          </p:cNvSpPr>
          <p:nvPr>
            <p:ph type="dt" idx="34"/>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69" name="PlaceHolder 5"/>
          <p:cNvSpPr>
            <a:spLocks noGrp="1"/>
          </p:cNvSpPr>
          <p:nvPr>
            <p:ph type="ftr" idx="3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0" name="PlaceHolder 6"/>
          <p:cNvSpPr>
            <a:spLocks noGrp="1"/>
          </p:cNvSpPr>
          <p:nvPr>
            <p:ph type="sldNum" idx="36"/>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4415C1D5-F1B6-4BEB-BD73-0A80A3FACFA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p:nvPr/>
        </p:nvSpPr>
        <p:spPr>
          <a:xfrm>
            <a:off x="360" y="0"/>
            <a:ext cx="9144360" cy="5142960"/>
          </a:xfrm>
          <a:custGeom>
            <a:avLst/>
            <a:gdLst/>
            <a:ahLst/>
            <a:rect l="0" t="0" r="r" b="b"/>
            <a:pathLst>
              <a:path w="25401" h="14286">
                <a:moveTo>
                  <a:pt x="0" y="14286"/>
                </a:moveTo>
                <a:lnTo>
                  <a:pt x="0" y="0"/>
                </a:lnTo>
                <a:lnTo>
                  <a:pt x="25401" y="0"/>
                </a:lnTo>
                <a:lnTo>
                  <a:pt x="25401" y="9448"/>
                </a:lnTo>
                <a:lnTo>
                  <a:pt x="0" y="14286"/>
                </a:lnTo>
                <a:close/>
              </a:path>
            </a:pathLst>
          </a:custGeom>
          <a:solidFill>
            <a:srgbClr val="dddddd"/>
          </a:solidFill>
          <a:ln w="10800">
            <a:solidFill>
              <a:srgbClr val="999999"/>
            </a:solidFill>
            <a:round/>
          </a:ln>
        </p:spPr>
        <p:txBody>
          <a:bodyPr lIns="90000" rIns="90000" tIns="45000" bIns="45000" anchor="ctr">
            <a:noAutofit/>
          </a:bodyPr>
          <a:p>
            <a:endParaRPr b="0" lang="en-IN" sz="1800" strike="noStrike" u="none">
              <a:solidFill>
                <a:srgbClr val="000000"/>
              </a:solidFill>
              <a:uFillTx/>
              <a:latin typeface="Arial"/>
            </a:endParaRPr>
          </a:p>
        </p:txBody>
      </p:sp>
      <p:sp>
        <p:nvSpPr>
          <p:cNvPr id="72" name="PlaceHolder 1"/>
          <p:cNvSpPr>
            <a:spLocks noGrp="1"/>
          </p:cNvSpPr>
          <p:nvPr>
            <p:ph type="title"/>
          </p:nvPr>
        </p:nvSpPr>
        <p:spPr>
          <a:xfrm rot="20951400">
            <a:off x="456840" y="3146040"/>
            <a:ext cx="8229600" cy="1145160"/>
          </a:xfrm>
          <a:prstGeom prst="rect">
            <a:avLst/>
          </a:prstGeom>
          <a:noFill/>
          <a:ln w="0">
            <a:noFill/>
          </a:ln>
        </p:spPr>
        <p:txBody>
          <a:bodyPr lIns="0" rIns="0" tIns="0" bIns="0" anchor="ctr">
            <a:noAutofit/>
          </a:bodyPr>
          <a:p>
            <a:pPr indent="0" algn="ctr">
              <a:buNone/>
            </a:pPr>
            <a:r>
              <a:rPr b="1" lang="en-IN" sz="6769" strike="noStrike" u="none">
                <a:solidFill>
                  <a:srgbClr val="000000"/>
                </a:solidFill>
                <a:uFillTx/>
                <a:latin typeface="Arial"/>
              </a:rPr>
              <a:t>Click to edit the title text format</a:t>
            </a:r>
            <a:endParaRPr b="1" lang="en-IN" sz="6769" strike="noStrike" u="none">
              <a:solidFill>
                <a:srgbClr val="000000"/>
              </a:solidFill>
              <a:uFillTx/>
              <a:latin typeface="Arial"/>
            </a:endParaRPr>
          </a:p>
        </p:txBody>
      </p:sp>
      <p:sp>
        <p:nvSpPr>
          <p:cNvPr id="73" name="PlaceHolder 2"/>
          <p:cNvSpPr>
            <a:spLocks noGrp="1"/>
          </p:cNvSpPr>
          <p:nvPr>
            <p:ph type="body"/>
          </p:nvPr>
        </p:nvSpPr>
        <p:spPr>
          <a:xfrm rot="20951400">
            <a:off x="548280" y="4345920"/>
            <a:ext cx="8046720" cy="3977640"/>
          </a:xfrm>
          <a:prstGeom prst="rect">
            <a:avLst/>
          </a:prstGeom>
          <a:solidFill>
            <a:srgbClr val="729fcf"/>
          </a:solidFill>
          <a:ln w="0">
            <a:solidFill>
              <a:srgbClr val="3465a4"/>
            </a:solidFill>
          </a:ln>
        </p:spPr>
        <p:txBody>
          <a:bodyPr lIns="0" rIns="0" tIns="0" bIns="0" anchor="t">
            <a:noAutofit/>
          </a:bodyPr>
          <a:p>
            <a:pPr marL="432000" indent="-324000" algn="ctr">
              <a:spcAft>
                <a:spcPts val="1429"/>
              </a:spcAft>
              <a:buClr>
                <a:srgbClr val="000000"/>
              </a:buClr>
              <a:buSzPct val="45000"/>
              <a:buFont typeface="Wingdings" charset="2"/>
              <a:buChar char=""/>
            </a:pPr>
            <a:r>
              <a:rPr b="0" lang="en-IN" sz="3270" strike="noStrike" u="none">
                <a:solidFill>
                  <a:srgbClr val="000000"/>
                </a:solidFill>
                <a:uFillTx/>
                <a:latin typeface="Arial"/>
              </a:rPr>
              <a:t>Click to edit the outline text format</a:t>
            </a:r>
            <a:endParaRPr b="0" lang="en-IN" sz="3270" strike="noStrike" u="none">
              <a:solidFill>
                <a:srgbClr val="000000"/>
              </a:solidFill>
              <a:uFillTx/>
              <a:latin typeface="Arial"/>
            </a:endParaRPr>
          </a:p>
          <a:p>
            <a:pPr lvl="1" marL="864000" indent="-324000" algn="ctr">
              <a:spcAft>
                <a:spcPts val="1026"/>
              </a:spcAft>
              <a:buClr>
                <a:srgbClr val="000000"/>
              </a:buClr>
              <a:buSzPct val="75000"/>
              <a:buFont typeface="Symbol" charset="2"/>
              <a:buChar char=""/>
            </a:pPr>
            <a:r>
              <a:rPr b="0" lang="en-IN" sz="2540" strike="noStrike" u="none">
                <a:solidFill>
                  <a:srgbClr val="000000"/>
                </a:solidFill>
                <a:uFillTx/>
                <a:latin typeface="Arial"/>
              </a:rPr>
              <a:t>Second Outline Level</a:t>
            </a:r>
            <a:endParaRPr b="0" lang="en-IN" sz="2540" strike="noStrike" u="none">
              <a:solidFill>
                <a:srgbClr val="000000"/>
              </a:solidFill>
              <a:uFillTx/>
              <a:latin typeface="Arial"/>
            </a:endParaRPr>
          </a:p>
          <a:p>
            <a:pPr lvl="2" marL="1296000" indent="-288000" algn="ctr">
              <a:spcAft>
                <a:spcPts val="771"/>
              </a:spcAft>
              <a:buClr>
                <a:srgbClr val="000000"/>
              </a:buClr>
              <a:buSzPct val="45000"/>
              <a:buFont typeface="Wingdings" charset="2"/>
              <a:buChar char=""/>
            </a:pPr>
            <a:r>
              <a:rPr b="0" lang="en-IN" sz="2180" strike="noStrike" u="none">
                <a:solidFill>
                  <a:srgbClr val="000000"/>
                </a:solidFill>
                <a:uFillTx/>
                <a:latin typeface="Arial"/>
              </a:rPr>
              <a:t>Third Outline Level</a:t>
            </a:r>
            <a:endParaRPr b="0" lang="en-IN" sz="2180" strike="noStrike" u="none">
              <a:solidFill>
                <a:srgbClr val="000000"/>
              </a:solidFill>
              <a:uFillTx/>
              <a:latin typeface="Arial"/>
            </a:endParaRPr>
          </a:p>
          <a:p>
            <a:pPr lvl="3" marL="1728000" indent="-216000" algn="ctr">
              <a:spcAft>
                <a:spcPts val="513"/>
              </a:spcAft>
              <a:buClr>
                <a:srgbClr val="000000"/>
              </a:buClr>
              <a:buSzPct val="75000"/>
              <a:buFont typeface="Symbol" charset="2"/>
              <a:buChar char=""/>
            </a:pPr>
            <a:r>
              <a:rPr b="0" lang="en-IN" sz="1810" strike="noStrike" u="none">
                <a:solidFill>
                  <a:srgbClr val="000000"/>
                </a:solidFill>
                <a:uFillTx/>
                <a:latin typeface="Arial"/>
              </a:rPr>
              <a:t>Fourth Outline Level</a:t>
            </a:r>
            <a:endParaRPr b="0" lang="en-IN" sz="1810" strike="noStrike" u="none">
              <a:solidFill>
                <a:srgbClr val="000000"/>
              </a:solidFill>
              <a:uFillTx/>
              <a:latin typeface="Arial"/>
            </a:endParaRPr>
          </a:p>
          <a:p>
            <a:pPr lvl="4" marL="2160000" indent="-216000" algn="ctr">
              <a:spcAft>
                <a:spcPts val="255"/>
              </a:spcAft>
              <a:buClr>
                <a:srgbClr val="000000"/>
              </a:buClr>
              <a:buSzPct val="45000"/>
              <a:buFont typeface="Wingdings" charset="2"/>
              <a:buChar char=""/>
            </a:pPr>
            <a:r>
              <a:rPr b="0" lang="en-IN" sz="2190" strike="noStrike" u="none">
                <a:solidFill>
                  <a:srgbClr val="000000"/>
                </a:solidFill>
                <a:uFillTx/>
                <a:latin typeface="Arial"/>
              </a:rPr>
              <a:t>Fifth Outline Level</a:t>
            </a:r>
            <a:endParaRPr b="0" lang="en-IN" sz="2190" strike="noStrike" u="none">
              <a:solidFill>
                <a:srgbClr val="000000"/>
              </a:solidFill>
              <a:uFillTx/>
              <a:latin typeface="Arial"/>
            </a:endParaRPr>
          </a:p>
          <a:p>
            <a:pPr lvl="5" marL="2592000" indent="-216000" algn="ctr">
              <a:spcAft>
                <a:spcPts val="306"/>
              </a:spcAft>
              <a:buClr>
                <a:srgbClr val="000000"/>
              </a:buClr>
              <a:buSzPct val="45000"/>
              <a:buFont typeface="Wingdings" charset="2"/>
              <a:buChar char=""/>
            </a:pPr>
            <a:r>
              <a:rPr b="0" lang="en-IN" sz="2640" strike="noStrike" u="none">
                <a:solidFill>
                  <a:srgbClr val="000000"/>
                </a:solidFill>
                <a:uFillTx/>
                <a:latin typeface="Arial"/>
              </a:rPr>
              <a:t>Sixth Outline Level</a:t>
            </a:r>
            <a:endParaRPr b="0" lang="en-IN" sz="2640" strike="noStrike" u="none">
              <a:solidFill>
                <a:srgbClr val="000000"/>
              </a:solidFill>
              <a:uFillTx/>
              <a:latin typeface="Arial"/>
            </a:endParaRPr>
          </a:p>
          <a:p>
            <a:pPr lvl="6" marL="3024000" indent="-216000" algn="ctr">
              <a:spcAft>
                <a:spcPts val="369"/>
              </a:spcAft>
              <a:buClr>
                <a:srgbClr val="000000"/>
              </a:buClr>
              <a:buSzPct val="45000"/>
              <a:buFont typeface="Wingdings" charset="2"/>
              <a:buChar char=""/>
            </a:pPr>
            <a:r>
              <a:rPr b="0" lang="en-IN" sz="3200" strike="noStrike" u="none">
                <a:solidFill>
                  <a:srgbClr val="000000"/>
                </a:solidFill>
                <a:uFillTx/>
                <a:latin typeface="Arial"/>
              </a:rPr>
              <a:t>Seventh Outline Level</a:t>
            </a:r>
            <a:endParaRPr b="0" lang="en-IN" sz="3200" strike="noStrike" u="none">
              <a:solidFill>
                <a:srgbClr val="000000"/>
              </a:solidFill>
              <a:uFillTx/>
              <a:latin typeface="Arial"/>
            </a:endParaRPr>
          </a:p>
        </p:txBody>
      </p:sp>
      <p:sp>
        <p:nvSpPr>
          <p:cNvPr id="74" name="PlaceHolder 3"/>
          <p:cNvSpPr>
            <a:spLocks noGrp="1"/>
          </p:cNvSpPr>
          <p:nvPr>
            <p:ph type="dt" idx="37"/>
          </p:nvPr>
        </p:nvSpPr>
        <p:spPr>
          <a:xfrm>
            <a:off x="6367680" y="5942880"/>
            <a:ext cx="2612520" cy="47340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Liberation Sans Narrow"/>
              </a:defRPr>
            </a:lvl1pPr>
          </a:lstStyle>
          <a:p>
            <a:pPr indent="0" algn="r">
              <a:buNone/>
            </a:pPr>
            <a:r>
              <a:rPr b="0" lang="en-IN" sz="1400" strike="noStrike" u="none">
                <a:solidFill>
                  <a:srgbClr val="000000"/>
                </a:solidFill>
                <a:uFillTx/>
                <a:latin typeface="Liberation Sans Narrow"/>
              </a:rPr>
              <a:t> </a:t>
            </a:r>
            <a:endParaRPr b="0" lang="en-IN" sz="1400" strike="noStrike" u="none">
              <a:solidFill>
                <a:srgbClr val="000000"/>
              </a:solidFill>
              <a:uFillTx/>
              <a:latin typeface="Liberation Sans Narrow"/>
            </a:endParaRPr>
          </a:p>
        </p:txBody>
      </p:sp>
      <p:sp>
        <p:nvSpPr>
          <p:cNvPr id="75" name="PlaceHolder 4"/>
          <p:cNvSpPr>
            <a:spLocks noGrp="1"/>
          </p:cNvSpPr>
          <p:nvPr>
            <p:ph type="ftr" idx="38"/>
          </p:nvPr>
        </p:nvSpPr>
        <p:spPr>
          <a:xfrm>
            <a:off x="5061240" y="6204240"/>
            <a:ext cx="3918960" cy="47340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Liberation Sans Narrow"/>
              </a:defRPr>
            </a:lvl1pPr>
          </a:lstStyle>
          <a:p>
            <a:pPr indent="0" algn="r">
              <a:buNone/>
            </a:pPr>
            <a:r>
              <a:rPr b="0" lang="en-IN" sz="1400" strike="noStrike" u="none">
                <a:solidFill>
                  <a:srgbClr val="000000"/>
                </a:solidFill>
                <a:uFillTx/>
                <a:latin typeface="Liberation Sans Narrow"/>
              </a:rPr>
              <a:t> </a:t>
            </a:r>
            <a:endParaRPr b="0" lang="en-IN" sz="1400" strike="noStrike" u="none">
              <a:solidFill>
                <a:srgbClr val="000000"/>
              </a:solidFill>
              <a:uFillTx/>
              <a:latin typeface="Liberation Sans Narrow"/>
            </a:endParaRPr>
          </a:p>
        </p:txBody>
      </p:sp>
      <p:sp>
        <p:nvSpPr>
          <p:cNvPr id="76" name="PlaceHolder 5"/>
          <p:cNvSpPr>
            <a:spLocks noGrp="1"/>
          </p:cNvSpPr>
          <p:nvPr>
            <p:ph type="sldNum" idx="39"/>
          </p:nvPr>
        </p:nvSpPr>
        <p:spPr>
          <a:xfrm>
            <a:off x="6694200" y="5551200"/>
            <a:ext cx="2286000" cy="473400"/>
          </a:xfrm>
          <a:prstGeom prst="rect">
            <a:avLst/>
          </a:prstGeom>
          <a:noFill/>
          <a:ln w="0">
            <a:noFill/>
          </a:ln>
        </p:spPr>
        <p:txBody>
          <a:bodyPr lIns="0" rIns="0" tIns="0" bIns="0" anchor="t">
            <a:noAutofit/>
          </a:bodyPr>
          <a:lstStyle>
            <a:lvl1pPr indent="0" algn="r">
              <a:buNone/>
              <a:defRPr b="0" lang="en-IN" sz="2600" strike="noStrike" u="none">
                <a:solidFill>
                  <a:srgbClr val="000000"/>
                </a:solidFill>
                <a:uFillTx/>
                <a:latin typeface="Liberation Sans Narrow"/>
              </a:defRPr>
            </a:lvl1pPr>
          </a:lstStyle>
          <a:p>
            <a:pPr indent="0" algn="r">
              <a:buNone/>
            </a:pPr>
            <a:fld id="{453DB63D-7CC7-42D2-983D-455CEA7743E0}" type="slidenum">
              <a:rPr b="0" lang="en-IN" sz="2600" strike="noStrike" u="none">
                <a:solidFill>
                  <a:srgbClr val="000000"/>
                </a:solidFill>
                <a:uFillTx/>
                <a:latin typeface="Liberation Sans Narrow"/>
              </a:rPr>
              <a:t>1</a:t>
            </a:fld>
            <a:endParaRPr b="0" lang="en-IN" sz="2600" strike="noStrike" u="none">
              <a:solidFill>
                <a:srgbClr val="000000"/>
              </a:solidFill>
              <a:uFillTx/>
              <a:latin typeface="Liberation Sans Narrow"/>
            </a:endParaRPr>
          </a:p>
        </p:txBody>
      </p:sp>
    </p:spTree>
  </p:cSld>
  <p:clrMap bg1="lt1" tx1="dk1" bg2="lt2" tx2="dk2" accent1="accent1" accent2="accent2" accent3="accent3" accent4="accent4" accent5="accent5" accent6="accent6" hlink="hlink" folHlink="fol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5DAAB61F-D7CE-4D59-8FF3-43921EE195F1}"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1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
        <p:nvSpPr>
          <p:cNvPr id="14" name="PlaceHolder 3"/>
          <p:cNvSpPr>
            <a:spLocks noGrp="1"/>
          </p:cNvSpPr>
          <p:nvPr>
            <p:ph type="dt" idx="7"/>
          </p:nvPr>
        </p:nvSpPr>
        <p:spPr>
          <a:xfrm>
            <a:off x="457200" y="6247440"/>
            <a:ext cx="2130120" cy="472680"/>
          </a:xfrm>
          <a:prstGeom prst="rect">
            <a:avLst/>
          </a:prstGeom>
          <a:noFill/>
          <a:ln w="0">
            <a:noFill/>
          </a:ln>
        </p:spPr>
        <p:txBody>
          <a:bodyPr lIns="0" rIns="0" tIns="0" bIns="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5" name="PlaceHolder 4"/>
          <p:cNvSpPr>
            <a:spLocks noGrp="1"/>
          </p:cNvSpPr>
          <p:nvPr>
            <p:ph type="ftr" idx="8"/>
          </p:nvPr>
        </p:nvSpPr>
        <p:spPr>
          <a:xfrm>
            <a:off x="3126960" y="6247440"/>
            <a:ext cx="2898000" cy="472680"/>
          </a:xfrm>
          <a:prstGeom prst="rect">
            <a:avLst/>
          </a:prstGeom>
          <a:noFill/>
          <a:ln w="0">
            <a:noFill/>
          </a:ln>
        </p:spPr>
        <p:txBody>
          <a:bodyPr lIns="0" rIns="0" tIns="0" bIns="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6" name="PlaceHolder 5"/>
          <p:cNvSpPr>
            <a:spLocks noGrp="1"/>
          </p:cNvSpPr>
          <p:nvPr>
            <p:ph type="sldNum" idx="9"/>
          </p:nvPr>
        </p:nvSpPr>
        <p:spPr>
          <a:xfrm>
            <a:off x="6555960" y="6247440"/>
            <a:ext cx="2130120" cy="47268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fld id="{B47D45AA-4657-4C5F-8A33-71F0561DCBF8}"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8"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&lt;date/time&gt;</a:t>
            </a:r>
            <a:endParaRPr b="0" lang="en-IN" sz="1200" strike="noStrike" u="none">
              <a:solidFill>
                <a:srgbClr val="000000"/>
              </a:solidFill>
              <a:uFillTx/>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6D872F0C-AEDA-46D9-BE3F-1FBCFFE1A92E}"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23"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24"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25"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6"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BAA17730-3F8E-4D05-B394-30EDE6E81CA6}"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cap="all">
                <a:solidFill>
                  <a:schemeClr val="dk1"/>
                </a:solidFill>
                <a:uFillTx/>
                <a:latin typeface="Calibri"/>
              </a:rPr>
              <a:t>Click to edit Master title style</a:t>
            </a:r>
            <a:endParaRPr b="0" lang="en-US" sz="4000" strike="noStrike" u="none">
              <a:solidFill>
                <a:schemeClr val="dk1"/>
              </a:solidFill>
              <a:uFillTx/>
              <a:latin typeface="Calibri"/>
            </a:endParaRPr>
          </a:p>
        </p:txBody>
      </p:sp>
      <p:sp>
        <p:nvSpPr>
          <p:cNvPr id="30"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en-US" sz="2000" strike="noStrike" u="none">
                <a:solidFill>
                  <a:schemeClr val="dk1">
                    <a:tint val="75000"/>
                  </a:schemeClr>
                </a:solidFill>
                <a:uFillTx/>
                <a:latin typeface="Calibri"/>
              </a:rPr>
              <a:t>Click to edit Master text styles</a:t>
            </a:r>
            <a:endParaRPr b="0" lang="en-US" sz="2000" strike="noStrike" u="none">
              <a:solidFill>
                <a:schemeClr val="dk1"/>
              </a:solidFill>
              <a:uFillTx/>
              <a:latin typeface="Calibri"/>
            </a:endParaRPr>
          </a:p>
        </p:txBody>
      </p:sp>
      <p:sp>
        <p:nvSpPr>
          <p:cNvPr id="31" name="PlaceHolder 3"/>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32" name="PlaceHolder 4"/>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3" name="PlaceHolder 5"/>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D1274C56-EF10-4D17-92AA-6748AA9803F9}"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35"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6"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7" name="PlaceHolder 4"/>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38" name="PlaceHolder 5"/>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9" name="PlaceHolder 6"/>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9E281DD7-0B90-431B-A03F-AFD3DE1551C7}"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44"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5"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6"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7"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8" name="PlaceHolder 6"/>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49" name="PlaceHolder 7"/>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0" name="PlaceHolder 8"/>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393B7832-A747-4BC1-902B-817676EA0E1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52" name="PlaceHolder 2"/>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53" name="PlaceHolder 3"/>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4" name="PlaceHolder 4"/>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E8EEC0BB-4EC4-49FC-AAE9-22353C91206E}"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6.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6.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720000" y="540000"/>
            <a:ext cx="7920000" cy="5580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180000"/>
            <a:ext cx="8229600" cy="540000"/>
          </a:xfrm>
          <a:prstGeom prst="rect">
            <a:avLst/>
          </a:prstGeom>
          <a:noFill/>
          <a:ln w="0">
            <a:noFill/>
          </a:ln>
        </p:spPr>
        <p:txBody>
          <a:bodyPr lIns="0" rIns="0" tIns="0" bIns="0" anchor="ctr">
            <a:noAutofit/>
          </a:bodyPr>
          <a:p>
            <a:pPr indent="0">
              <a:buNone/>
            </a:pPr>
            <a:r>
              <a:rPr b="1" lang="en-IN" sz="2000" strike="noStrike" u="none">
                <a:solidFill>
                  <a:srgbClr val="000000"/>
                </a:solidFill>
                <a:uFillTx/>
                <a:latin typeface="Times New Roman"/>
              </a:rPr>
              <a:t>hcl</a:t>
            </a:r>
            <a:endParaRPr b="1" lang="en-IN" sz="2000" strike="noStrike" u="none">
              <a:solidFill>
                <a:srgbClr val="000000"/>
              </a:solidFill>
              <a:uFillTx/>
              <a:latin typeface="Times New Roman"/>
            </a:endParaRPr>
          </a:p>
        </p:txBody>
      </p:sp>
      <p:graphicFrame>
        <p:nvGraphicFramePr>
          <p:cNvPr id="105" name=""/>
          <p:cNvGraphicFramePr/>
          <p:nvPr/>
        </p:nvGraphicFramePr>
        <p:xfrm>
          <a:off x="532440" y="746640"/>
          <a:ext cx="4867200" cy="2853000"/>
        </p:xfrm>
        <a:graphic>
          <a:graphicData uri="http://schemas.openxmlformats.org/drawingml/2006/table">
            <a:tbl>
              <a:tblPr/>
              <a:tblGrid>
                <a:gridCol w="4867200"/>
              </a:tblGrid>
              <a:tr h="2853000">
                <a:tc>
                  <a:txBody>
                    <a:bodyPr lIns="36000" rIns="36000" tIns="36000" bIns="36000" anchor="t">
                      <a:noAutofit/>
                    </a:bodyPr>
                    <a:p>
                      <a:endParaRPr b="0" lang="en-IN" sz="1800" strike="noStrike" u="none">
                        <a:solidFill>
                          <a:srgbClr val="000000"/>
                        </a:solidFill>
                        <a:uFillTx/>
                        <a:latin typeface="Arial"/>
                      </a:endParaRPr>
                    </a:p>
                    <a:p>
                      <a:r>
                        <a:rPr b="0" lang="en-IN" sz="1800" strike="noStrike" u="none">
                          <a:solidFill>
                            <a:srgbClr val="000000"/>
                          </a:solidFill>
                          <a:uFillTx/>
                          <a:latin typeface="Arial"/>
                        </a:rPr>
                        <a:t>terraform {</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backend "s3" {</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bucket = "github-actions-demo-33"</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key    = "github-actions-demo.tfstate"</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region = "ap-northeast-1"</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dynamodb_table = "terraform-state-lock"</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encrypt        = true</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a:t>
                      </a:r>
                      <a:endParaRPr b="0" lang="en-IN" sz="1800" strike="noStrike" u="none">
                        <a:solidFill>
                          <a:srgbClr val="000000"/>
                        </a:solidFill>
                        <a:uFillTx/>
                        <a:latin typeface="Arial"/>
                      </a:endParaRPr>
                    </a:p>
                    <a:p>
                      <a:r>
                        <a:rPr b="0" lang="en-IN" sz="1800" strike="noStrike" u="none">
                          <a:solidFill>
                            <a:srgbClr val="000000"/>
                          </a:solidFill>
                          <a:uFillTx/>
                          <a:latin typeface="Arial"/>
                        </a:rPr>
                        <a:t>}</a:t>
                      </a:r>
                      <a:endParaRPr b="0" lang="en-IN" sz="18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40000" y="180000"/>
            <a:ext cx="7866720" cy="720000"/>
          </a:xfrm>
          <a:prstGeom prst="rect">
            <a:avLst/>
          </a:prstGeom>
          <a:noFill/>
          <a:ln w="0">
            <a:noFill/>
          </a:ln>
        </p:spPr>
        <p:txBody>
          <a:bodyPr lIns="0" rIns="0" tIns="0" bIns="0" anchor="ctr">
            <a:noAutofit/>
          </a:bodyPr>
          <a:p>
            <a:pPr marL="321480" indent="-246240" algn="ctr">
              <a:spcBef>
                <a:spcPts val="334"/>
              </a:spcBef>
              <a:buNone/>
              <a:tabLst>
                <a:tab algn="l" pos="321840"/>
              </a:tabLst>
            </a:pPr>
            <a:r>
              <a:rPr b="1" lang="en-US" sz="2400" strike="noStrike" u="none">
                <a:solidFill>
                  <a:srgbClr val="000000"/>
                </a:solidFill>
                <a:uFillTx/>
                <a:latin typeface="Times New Roman"/>
                <a:ea typeface="Arial"/>
              </a:rPr>
              <a:t>3. AMI Selection </a:t>
            </a:r>
            <a:r>
              <a:rPr b="1" lang="en-US" sz="2400" spc="-11" strike="noStrike" u="none">
                <a:solidFill>
                  <a:srgbClr val="000000"/>
                </a:solidFill>
                <a:uFillTx/>
                <a:latin typeface="Times New Roman"/>
                <a:ea typeface="Arial"/>
              </a:rPr>
              <a:t>Strategy</a:t>
            </a:r>
            <a:endParaRPr b="1" lang="en-IN" sz="2400" strike="noStrike" u="none">
              <a:solidFill>
                <a:srgbClr val="000000"/>
              </a:solidFill>
              <a:uFillTx/>
              <a:latin typeface="Times New Roman"/>
            </a:endParaRPr>
          </a:p>
        </p:txBody>
      </p:sp>
      <p:sp>
        <p:nvSpPr>
          <p:cNvPr id="107" name="PlaceHolder 2"/>
          <p:cNvSpPr>
            <a:spLocks noGrp="1"/>
          </p:cNvSpPr>
          <p:nvPr>
            <p:ph/>
          </p:nvPr>
        </p:nvSpPr>
        <p:spPr>
          <a:xfrm>
            <a:off x="540000" y="900000"/>
            <a:ext cx="8046720" cy="5580000"/>
          </a:xfrm>
          <a:prstGeom prst="rect">
            <a:avLst/>
          </a:prstGeom>
          <a:noFill/>
          <a:ln w="0">
            <a:noFill/>
          </a:ln>
        </p:spPr>
        <p:txBody>
          <a:bodyPr lIns="0" rIns="0" tIns="0" bIns="0" anchor="t">
            <a:normAutofit/>
          </a:bodyPr>
          <a:p>
            <a:pPr indent="0">
              <a:spcBef>
                <a:spcPts val="1191"/>
              </a:spcBef>
              <a:spcAft>
                <a:spcPts val="992"/>
              </a:spcAft>
              <a:buNone/>
            </a:pPr>
            <a:r>
              <a:rPr b="0" lang="en-US" sz="1800" strike="noStrike" u="none">
                <a:solidFill>
                  <a:srgbClr val="000000"/>
                </a:solidFill>
                <a:uFillTx/>
                <a:latin typeface="Times New Roman"/>
              </a:rPr>
              <a:t>AWS AMI Icon with Filters Applied for Ubuntu Images.</a:t>
            </a:r>
            <a:endParaRPr b="0" lang="en-US" sz="1800" strike="noStrike" u="none">
              <a:solidFill>
                <a:srgbClr val="000000"/>
              </a:solidFill>
              <a:uFillTx/>
              <a:latin typeface="Arial"/>
            </a:endParaRPr>
          </a:p>
          <a:p>
            <a:pPr indent="0">
              <a:spcBef>
                <a:spcPts val="1191"/>
              </a:spcBef>
              <a:spcAft>
                <a:spcPts val="992"/>
              </a:spcAft>
              <a:buNone/>
            </a:pPr>
            <a:r>
              <a:rPr b="0" lang="en-US" sz="1800" strike="noStrike" u="none">
                <a:solidFill>
                  <a:srgbClr val="000000"/>
                </a:solidFill>
                <a:uFillTx/>
                <a:latin typeface="Times New Roman"/>
              </a:rPr>
              <a:t>In the AWS Management Console, you can filter for AMIs by using the search feature:</a:t>
            </a:r>
            <a:endParaRPr b="0" lang="en-US" sz="1800" strike="noStrike" u="non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b="0" lang="en-US" sz="1800" strike="noStrike" u="none">
                <a:solidFill>
                  <a:srgbClr val="000000"/>
                </a:solidFill>
                <a:uFillTx/>
                <a:latin typeface="Times New Roman"/>
              </a:rPr>
              <a:t>Owner: "099720109477" (Canonical, the owner of the official Ubuntu AMIs)</a:t>
            </a:r>
            <a:endParaRPr b="0" lang="en-US" sz="1800" strike="noStrike" u="non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b="0" lang="en-US" sz="1800" strike="noStrike" u="none">
                <a:solidFill>
                  <a:srgbClr val="000000"/>
                </a:solidFill>
                <a:uFillTx/>
                <a:latin typeface="Times New Roman"/>
              </a:rPr>
              <a:t>Platform: Ubuntu</a:t>
            </a:r>
            <a:endParaRPr b="0" lang="en-US" sz="1800" strike="noStrike" u="non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b="0" lang="en-US" sz="1800" strike="noStrike" u="none">
                <a:solidFill>
                  <a:srgbClr val="000000"/>
                </a:solidFill>
                <a:uFillTx/>
                <a:latin typeface="Times New Roman"/>
              </a:rPr>
              <a:t>Example Ubuntu AMI: "Ubuntu Server 20.04 LTS"</a:t>
            </a:r>
            <a:endParaRPr b="0" lang="en-US" sz="1800" strike="noStrike" u="none">
              <a:solidFill>
                <a:srgbClr val="000000"/>
              </a:solidFill>
              <a:uFillTx/>
              <a:latin typeface="Arial"/>
            </a:endParaRPr>
          </a:p>
          <a:p>
            <a:pPr indent="0">
              <a:spcBef>
                <a:spcPts val="1191"/>
              </a:spcBef>
              <a:spcAft>
                <a:spcPts val="992"/>
              </a:spcAft>
              <a:buNone/>
            </a:pPr>
            <a:endParaRPr b="0" lang="en-US" sz="1800" strike="noStrike" u="none">
              <a:solidFill>
                <a:srgbClr val="000000"/>
              </a:solidFill>
              <a:uFillTx/>
              <a:latin typeface="Arial"/>
            </a:endParaRPr>
          </a:p>
          <a:p>
            <a:pPr indent="0">
              <a:lnSpc>
                <a:spcPct val="115000"/>
              </a:lnSpc>
              <a:spcAft>
                <a:spcPts val="1236"/>
              </a:spcAft>
              <a:buNone/>
            </a:pPr>
            <a:endParaRPr b="0" lang="en-US" sz="1800" strike="noStrike" u="none">
              <a:solidFill>
                <a:srgbClr val="000000"/>
              </a:solidFill>
              <a:uFillTx/>
              <a:latin typeface="Times New Roman"/>
            </a:endParaRPr>
          </a:p>
        </p:txBody>
      </p:sp>
      <p:pic>
        <p:nvPicPr>
          <p:cNvPr id="108" name="" descr=""/>
          <p:cNvPicPr/>
          <p:nvPr/>
        </p:nvPicPr>
        <p:blipFill>
          <a:blip r:embed="rId1"/>
          <a:stretch/>
        </p:blipFill>
        <p:spPr>
          <a:xfrm>
            <a:off x="3590280" y="4464000"/>
            <a:ext cx="5409720" cy="2295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32000" y="114840"/>
            <a:ext cx="8229600" cy="1145160"/>
          </a:xfrm>
          <a:prstGeom prst="rect">
            <a:avLst/>
          </a:prstGeom>
          <a:noFill/>
          <a:ln w="0">
            <a:noFill/>
          </a:ln>
        </p:spPr>
        <p:txBody>
          <a:bodyPr lIns="0" rIns="0" tIns="0" bIns="0" anchor="ctr">
            <a:noAutofit/>
          </a:bodyPr>
          <a:p>
            <a:pPr indent="0">
              <a:buNone/>
            </a:pPr>
            <a:r>
              <a:rPr b="1" lang="en-IN" sz="2400" strike="noStrike" u="none">
                <a:solidFill>
                  <a:srgbClr val="000000"/>
                </a:solidFill>
                <a:uFillTx/>
                <a:latin typeface="Times New Roman"/>
              </a:rPr>
              <a:t>hcl</a:t>
            </a:r>
            <a:endParaRPr b="1" lang="en-IN" sz="2400" strike="noStrike" u="none">
              <a:solidFill>
                <a:srgbClr val="000000"/>
              </a:solidFill>
              <a:uFillTx/>
              <a:latin typeface="Times New Roman"/>
            </a:endParaRPr>
          </a:p>
        </p:txBody>
      </p:sp>
      <p:graphicFrame>
        <p:nvGraphicFramePr>
          <p:cNvPr id="110" name=""/>
          <p:cNvGraphicFramePr/>
          <p:nvPr/>
        </p:nvGraphicFramePr>
        <p:xfrm>
          <a:off x="310680" y="1082520"/>
          <a:ext cx="7789320" cy="3655440"/>
        </p:xfrm>
        <a:graphic>
          <a:graphicData uri="http://schemas.openxmlformats.org/drawingml/2006/table">
            <a:tbl>
              <a:tblPr/>
              <a:tblGrid>
                <a:gridCol w="7789320"/>
              </a:tblGrid>
              <a:tr h="4068360">
                <a:tc>
                  <a:txBody>
                    <a:bodyPr lIns="36000" rIns="36000" tIns="36000" bIns="36000" anchor="t">
                      <a:noAutofit/>
                    </a:bodyPr>
                    <a:p>
                      <a:r>
                        <a:rPr b="0" lang="en-IN" sz="1600" strike="noStrike" u="none">
                          <a:solidFill>
                            <a:srgbClr val="000000"/>
                          </a:solidFill>
                          <a:uFillTx/>
                          <a:latin typeface="Arial"/>
                          <a:ea typeface="Microsoft YaHei"/>
                        </a:rPr>
                        <a:t>data "aws_ami" "ubuntu" {</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most_recent = true</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filter {</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name   = "name"</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values = ["ubuntu/images/hvm-ssd/ubuntu-jammy-22.04-amd64-server-*"]</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filter {</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name   = "virtualization-type"</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values = ["hvm"]</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a:t>
                      </a:r>
                      <a:endParaRPr b="0" lang="en-IN" sz="1600" strike="noStrike" u="none">
                        <a:solidFill>
                          <a:srgbClr val="000000"/>
                        </a:solidFill>
                        <a:uFillTx/>
                        <a:latin typeface="Arial"/>
                      </a:endParaRPr>
                    </a:p>
                    <a:p>
                      <a:r>
                        <a:rPr b="0" lang="en-IN" sz="1600" strike="noStrike" u="none">
                          <a:solidFill>
                            <a:srgbClr val="000000"/>
                          </a:solidFill>
                          <a:uFillTx/>
                          <a:latin typeface="Arial"/>
                        </a:rPr>
                        <a:t>  </a:t>
                      </a:r>
                      <a:r>
                        <a:rPr b="0" lang="en-IN" sz="1600" strike="noStrike" u="none">
                          <a:solidFill>
                            <a:srgbClr val="000000"/>
                          </a:solidFill>
                          <a:uFillTx/>
                          <a:latin typeface="Arial"/>
                        </a:rPr>
                        <a:t>owners = ["099720109477"]</a:t>
                      </a:r>
                      <a:endParaRPr b="0" lang="en-IN" sz="1600" strike="noStrike" u="none">
                        <a:solidFill>
                          <a:srgbClr val="000000"/>
                        </a:solidFill>
                        <a:uFillTx/>
                        <a:latin typeface="Arial"/>
                      </a:endParaRPr>
                    </a:p>
                    <a:p>
                      <a:r>
                        <a:rPr b="0" lang="en-IN" sz="1600" strike="noStrike" u="none">
                          <a:solidFill>
                            <a:srgbClr val="000000"/>
                          </a:solidFill>
                          <a:uFillTx/>
                          <a:latin typeface="Arial"/>
                        </a:rPr>
                        <a:t>}</a:t>
                      </a:r>
                      <a:endParaRPr b="0" lang="en-IN" sz="16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180000"/>
            <a:ext cx="8229600" cy="114516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4.Networking - VPC and Subnets</a:t>
            </a:r>
            <a:br>
              <a:rPr sz="2400"/>
            </a:br>
            <a:endParaRPr b="1" lang="en-IN" sz="2400" strike="noStrike" u="none">
              <a:solidFill>
                <a:srgbClr val="000000"/>
              </a:solidFill>
              <a:uFillTx/>
              <a:latin typeface="Times New Roman"/>
            </a:endParaRPr>
          </a:p>
        </p:txBody>
      </p:sp>
      <p:sp>
        <p:nvSpPr>
          <p:cNvPr id="112" name="PlaceHolder 2"/>
          <p:cNvSpPr>
            <a:spLocks noGrp="1"/>
          </p:cNvSpPr>
          <p:nvPr>
            <p:ph/>
          </p:nvPr>
        </p:nvSpPr>
        <p:spPr>
          <a:xfrm>
            <a:off x="413280" y="900000"/>
            <a:ext cx="8046720" cy="4680000"/>
          </a:xfrm>
          <a:prstGeom prst="rect">
            <a:avLst/>
          </a:prstGeom>
          <a:noFill/>
          <a:ln w="0">
            <a:noFill/>
          </a:ln>
        </p:spPr>
        <p:txBody>
          <a:bodyPr lIns="0" rIns="0" tIns="0" bIns="0" anchor="t">
            <a:normAutofit/>
          </a:bodyPr>
          <a:p>
            <a:pPr indent="0">
              <a:spcBef>
                <a:spcPts val="1191"/>
              </a:spcBef>
              <a:spcAft>
                <a:spcPts val="992"/>
              </a:spcAft>
              <a:buNone/>
            </a:pPr>
            <a:r>
              <a:rPr b="0" lang="en-IN" sz="1800" strike="noStrike" u="none">
                <a:solidFill>
                  <a:srgbClr val="000000"/>
                </a:solidFill>
                <a:uFillTx/>
                <a:latin typeface="Times New Roman"/>
              </a:rPr>
              <a:t>VPC with Public and Private Subnets</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Public Subnet: Contains resources that need direct access to the internet (e.g., load balancers).</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Private Subnet: Contains resources that don’t require direct internet access (e.g., databases).</a:t>
            </a:r>
            <a:endParaRPr b="0" lang="en-IN" sz="1800" strike="noStrike" u="none">
              <a:solidFill>
                <a:srgbClr val="000000"/>
              </a:solidFill>
              <a:uFillTx/>
              <a:latin typeface="Times New Roman"/>
            </a:endParaRPr>
          </a:p>
          <a:p>
            <a:pPr indent="0">
              <a:spcBef>
                <a:spcPts val="1191"/>
              </a:spcBef>
              <a:spcAft>
                <a:spcPts val="992"/>
              </a:spcAft>
              <a:buNone/>
            </a:pPr>
            <a:r>
              <a:rPr b="0" lang="en-IN" sz="1800" strike="noStrike" u="none">
                <a:solidFill>
                  <a:srgbClr val="000000"/>
                </a:solidFill>
                <a:uFillTx/>
                <a:latin typeface="Times New Roman"/>
              </a:rPr>
              <a:t>VPC: 10.0.0.0/16</a:t>
            </a:r>
            <a:endParaRPr b="0" lang="en-IN" sz="1800" strike="noStrike" u="none">
              <a:solidFill>
                <a:srgbClr val="000000"/>
              </a:solidFill>
              <a:uFillTx/>
              <a:latin typeface="Arial"/>
            </a:endParaRPr>
          </a:p>
          <a:p>
            <a:pPr indent="0">
              <a:spcBef>
                <a:spcPts val="1191"/>
              </a:spcBef>
              <a:spcAft>
                <a:spcPts val="992"/>
              </a:spcAft>
              <a:buNone/>
            </a:pPr>
            <a:r>
              <a:rPr b="0" lang="en-IN" sz="1800" strike="noStrike" u="none">
                <a:solidFill>
                  <a:srgbClr val="000000"/>
                </a:solidFill>
                <a:uFillTx/>
                <a:latin typeface="Times New Roman"/>
              </a:rPr>
              <a:t>Public Subnet: 10.0.1.0/24 (e.g., web servers) </a:t>
            </a:r>
            <a:br>
              <a:rPr sz="1800"/>
            </a:br>
            <a:r>
              <a:rPr b="0" lang="en-IN" sz="1800" strike="noStrike" u="none">
                <a:solidFill>
                  <a:srgbClr val="000000"/>
                </a:solidFill>
                <a:uFillTx/>
                <a:latin typeface="Times New Roman"/>
              </a:rPr>
              <a:t>Private Subnet: 10.0.2.0/24 (e.g., databases) </a:t>
            </a:r>
            <a:endParaRPr b="0" lang="en-IN" sz="1800" strike="noStrike" u="none">
              <a:solidFill>
                <a:srgbClr val="000000"/>
              </a:solidFill>
              <a:uFillTx/>
              <a:latin typeface="Arial"/>
            </a:endParaRPr>
          </a:p>
          <a:p>
            <a:pPr indent="0">
              <a:spcBef>
                <a:spcPts val="1191"/>
              </a:spcBef>
              <a:spcAft>
                <a:spcPts val="992"/>
              </a:spcAft>
              <a:buNone/>
            </a:pPr>
            <a:endParaRPr b="0" lang="en-IN" sz="1800" strike="noStrike" u="none">
              <a:solidFill>
                <a:srgbClr val="000000"/>
              </a:solidFill>
              <a:uFillTx/>
              <a:latin typeface="Arial"/>
            </a:endParaRPr>
          </a:p>
          <a:p>
            <a:pPr indent="0">
              <a:spcBef>
                <a:spcPts val="1191"/>
              </a:spcBef>
              <a:spcAft>
                <a:spcPts val="992"/>
              </a:spcAft>
              <a:buNone/>
            </a:pPr>
            <a:endParaRPr b="0" lang="en-IN" sz="1800" strike="noStrike" u="none">
              <a:solidFill>
                <a:srgbClr val="000000"/>
              </a:solidFill>
              <a:uFillTx/>
              <a:latin typeface="Times New Roman"/>
            </a:endParaRPr>
          </a:p>
          <a:p>
            <a:pPr indent="0">
              <a:spcBef>
                <a:spcPts val="1191"/>
              </a:spcBef>
              <a:spcAft>
                <a:spcPts val="992"/>
              </a:spcAft>
              <a:buNone/>
            </a:pPr>
            <a:endParaRPr b="0" lang="en-IN" sz="1800" strike="noStrike" u="none">
              <a:solidFill>
                <a:srgbClr val="000000"/>
              </a:solidFill>
              <a:uFillTx/>
              <a:latin typeface="Times New Roman"/>
            </a:endParaRPr>
          </a:p>
          <a:p>
            <a:pPr indent="0">
              <a:spcBef>
                <a:spcPts val="1191"/>
              </a:spcBef>
              <a:spcAft>
                <a:spcPts val="992"/>
              </a:spcAft>
              <a:buNone/>
            </a:pPr>
            <a:endParaRPr b="0" lang="en-IN" sz="1800" strike="noStrike" u="none">
              <a:solidFill>
                <a:srgbClr val="000000"/>
              </a:solidFill>
              <a:uFillTx/>
              <a:latin typeface="Times New Roman"/>
            </a:endParaRPr>
          </a:p>
          <a:p>
            <a:pPr indent="0">
              <a:spcBef>
                <a:spcPts val="1191"/>
              </a:spcBef>
              <a:spcAft>
                <a:spcPts val="992"/>
              </a:spcAft>
              <a:buNone/>
            </a:pPr>
            <a:endParaRPr b="0" lang="en-IN" sz="1800" strike="noStrike" u="none">
              <a:solidFill>
                <a:srgbClr val="000000"/>
              </a:solidFill>
              <a:uFillTx/>
              <a:latin typeface="Times New Roman"/>
            </a:endParaRPr>
          </a:p>
          <a:p>
            <a:pPr indent="0">
              <a:spcBef>
                <a:spcPts val="1191"/>
              </a:spcBef>
              <a:spcAft>
                <a:spcPts val="992"/>
              </a:spcAft>
              <a:buNone/>
            </a:pPr>
            <a:endParaRPr b="0" lang="en-IN" sz="1800" strike="noStrike" u="none">
              <a:solidFill>
                <a:srgbClr val="000000"/>
              </a:solidFill>
              <a:uFillTx/>
              <a:latin typeface="Times New Roman"/>
            </a:endParaRPr>
          </a:p>
          <a:p>
            <a:pPr marL="432000" indent="0">
              <a:spcBef>
                <a:spcPts val="1191"/>
              </a:spcBef>
              <a:spcAft>
                <a:spcPts val="992"/>
              </a:spcAft>
              <a:buNone/>
            </a:pPr>
            <a:endParaRPr b="0" lang="en-IN" sz="1800" strike="noStrike" u="none">
              <a:solidFill>
                <a:srgbClr val="000000"/>
              </a:solidFill>
              <a:uFillTx/>
              <a:latin typeface="Times New Roman"/>
            </a:endParaRPr>
          </a:p>
        </p:txBody>
      </p:sp>
      <p:pic>
        <p:nvPicPr>
          <p:cNvPr id="113" name="" descr=""/>
          <p:cNvPicPr/>
          <p:nvPr/>
        </p:nvPicPr>
        <p:blipFill>
          <a:blip r:embed="rId1"/>
          <a:stretch/>
        </p:blipFill>
        <p:spPr>
          <a:xfrm>
            <a:off x="3600000" y="4475160"/>
            <a:ext cx="5544000" cy="23648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60000" y="-180000"/>
            <a:ext cx="8229600" cy="1145160"/>
          </a:xfrm>
          <a:prstGeom prst="rect">
            <a:avLst/>
          </a:prstGeom>
          <a:noFill/>
          <a:ln w="0">
            <a:noFill/>
          </a:ln>
        </p:spPr>
        <p:txBody>
          <a:bodyPr lIns="0" rIns="0" tIns="0" bIns="0" anchor="ctr">
            <a:noAutofit/>
          </a:bodyPr>
          <a:p>
            <a:pPr indent="0">
              <a:buNone/>
            </a:pPr>
            <a:r>
              <a:rPr b="1" lang="en-IN" sz="2100" strike="noStrike" u="none">
                <a:solidFill>
                  <a:srgbClr val="000000"/>
                </a:solidFill>
                <a:uFillTx/>
                <a:latin typeface="Times New Roman"/>
              </a:rPr>
              <a:t>Hcl</a:t>
            </a:r>
            <a:br>
              <a:rPr sz="2100"/>
            </a:br>
            <a:r>
              <a:rPr b="0" lang="en-IN" sz="1600" strike="noStrike" u="none">
                <a:solidFill>
                  <a:srgbClr val="000000"/>
                </a:solidFill>
                <a:uFillTx/>
                <a:latin typeface="Times New Roman"/>
              </a:rPr>
              <a:t>VPC:</a:t>
            </a:r>
            <a:endParaRPr b="1" lang="en-IN" sz="1600" strike="noStrike" u="none">
              <a:solidFill>
                <a:srgbClr val="000000"/>
              </a:solidFill>
              <a:uFillTx/>
              <a:latin typeface="Times New Roman"/>
            </a:endParaRPr>
          </a:p>
        </p:txBody>
      </p:sp>
      <p:graphicFrame>
        <p:nvGraphicFramePr>
          <p:cNvPr id="115" name=""/>
          <p:cNvGraphicFramePr/>
          <p:nvPr/>
        </p:nvGraphicFramePr>
        <p:xfrm>
          <a:off x="362880" y="761400"/>
          <a:ext cx="7529040" cy="1413360"/>
        </p:xfrm>
        <a:graphic>
          <a:graphicData uri="http://schemas.openxmlformats.org/drawingml/2006/table">
            <a:tbl>
              <a:tblPr/>
              <a:tblGrid>
                <a:gridCol w="7529400"/>
              </a:tblGrid>
              <a:tr h="1413360">
                <a:tc>
                  <a:txBody>
                    <a:bodyPr lIns="36000" rIns="36000" tIns="36000" bIns="36000" anchor="t">
                      <a:noAutofit/>
                    </a:bodyPr>
                    <a:p>
                      <a:r>
                        <a:rPr b="0" lang="en-IN" sz="1800" strike="noStrike" u="none">
                          <a:solidFill>
                            <a:srgbClr val="000000"/>
                          </a:solidFill>
                          <a:uFillTx/>
                          <a:latin typeface="Arial"/>
                        </a:rPr>
                        <a:t>resource "aws_vpc" "ccVPC"</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  cidr_block       = var.vpc_cidr  </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instance_tenancy = "default"</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tags = {    Name = "ccVPC"  }</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endParaRPr b="0" lang="en-IN" sz="18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116" name=""/>
          <p:cNvSpPr txBox="1"/>
          <p:nvPr/>
        </p:nvSpPr>
        <p:spPr>
          <a:xfrm>
            <a:off x="360000" y="2174400"/>
            <a:ext cx="8229600" cy="540000"/>
          </a:xfrm>
          <a:prstGeom prst="rect">
            <a:avLst/>
          </a:prstGeom>
          <a:noFill/>
          <a:ln w="0">
            <a:noFill/>
          </a:ln>
        </p:spPr>
        <p:txBody>
          <a:bodyPr lIns="0" rIns="0" tIns="0" bIns="0" anchor="ctr">
            <a:noAutofit/>
          </a:bodyPr>
          <a:p>
            <a:r>
              <a:rPr b="0" lang="en-IN" sz="2100" strike="noStrike" u="none">
                <a:solidFill>
                  <a:srgbClr val="000000"/>
                </a:solidFill>
                <a:uFillTx/>
                <a:latin typeface="Times New Roman"/>
              </a:rPr>
              <a:t>Public and Private Subnet:</a:t>
            </a:r>
            <a:endParaRPr b="0" lang="en-IN" sz="2100" strike="noStrike" u="none">
              <a:solidFill>
                <a:srgbClr val="000000"/>
              </a:solidFill>
              <a:uFillTx/>
              <a:latin typeface="Times New Roman"/>
            </a:endParaRPr>
          </a:p>
        </p:txBody>
      </p:sp>
      <p:graphicFrame>
        <p:nvGraphicFramePr>
          <p:cNvPr id="117" name=""/>
          <p:cNvGraphicFramePr/>
          <p:nvPr/>
        </p:nvGraphicFramePr>
        <p:xfrm>
          <a:off x="324360" y="2567160"/>
          <a:ext cx="7610040" cy="4227120"/>
        </p:xfrm>
        <a:graphic>
          <a:graphicData uri="http://schemas.openxmlformats.org/drawingml/2006/table">
            <a:tbl>
              <a:tblPr/>
              <a:tblGrid>
                <a:gridCol w="7610400"/>
              </a:tblGrid>
              <a:tr h="4304160">
                <a:tc>
                  <a:txBody>
                    <a:bodyPr lIns="36000" rIns="36000" tIns="36000" bIns="36000" anchor="t">
                      <a:noAutofit/>
                    </a:bodyPr>
                    <a:p>
                      <a:r>
                        <a:rPr b="0" lang="en-IN" sz="1400" strike="noStrike" u="none">
                          <a:solidFill>
                            <a:srgbClr val="000000"/>
                          </a:solidFill>
                          <a:uFillTx/>
                          <a:latin typeface="Times New Roman"/>
                        </a:rPr>
                        <a:t>resource "aws_subnet" "public_subnet"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  vpc_id                  = aws_vpc.ccVPC.id  cidr_block              = "10.0.1.0/24"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availability_zone       = "ap-northeast-1a"  map_public_ip_on_launch = true</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  </a:t>
                      </a:r>
                      <a:r>
                        <a:rPr b="0" lang="en-IN" sz="1400" strike="noStrike" u="none">
                          <a:solidFill>
                            <a:srgbClr val="000000"/>
                          </a:solidFill>
                          <a:uFillTx/>
                          <a:latin typeface="Times New Roman"/>
                        </a:rPr>
                        <a:t>tags = {    Name = "PublicSubnet"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resource "aws_subnet" "private_subnet"</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 </a:t>
                      </a:r>
                      <a:r>
                        <a:rPr b="0" lang="en-IN" sz="1400" strike="noStrike" u="none">
                          <a:solidFill>
                            <a:srgbClr val="000000"/>
                          </a:solidFill>
                          <a:uFillTx/>
                          <a:latin typeface="Times New Roman"/>
                        </a:rPr>
                        <a:t>{  vpc_id            = aws_vpc.ccVPC.id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cidr_block        = "10.0.2.0/24"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availability_zone = "ap-northeast-1a"</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  </a:t>
                      </a:r>
                      <a:r>
                        <a:rPr b="0" lang="en-IN" sz="1400" strike="noStrike" u="none">
                          <a:solidFill>
                            <a:srgbClr val="000000"/>
                          </a:solidFill>
                          <a:uFillTx/>
                          <a:latin typeface="Times New Roman"/>
                        </a:rPr>
                        <a:t>tags = {    Name = "PrivateSubnet"  }} </a:t>
                      </a:r>
                      <a:endParaRPr b="0" lang="en-IN" sz="14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278640"/>
            <a:ext cx="7380000" cy="67716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5: Security Groups</a:t>
            </a:r>
            <a:br>
              <a:rPr sz="2400"/>
            </a:br>
            <a:endParaRPr b="1" lang="en-IN" sz="2400" strike="noStrike" u="none">
              <a:solidFill>
                <a:srgbClr val="000000"/>
              </a:solidFill>
              <a:uFillTx/>
              <a:latin typeface="Arial"/>
            </a:endParaRPr>
          </a:p>
        </p:txBody>
      </p:sp>
      <p:sp>
        <p:nvSpPr>
          <p:cNvPr id="119" name="PlaceHolder 2"/>
          <p:cNvSpPr>
            <a:spLocks noGrp="1"/>
          </p:cNvSpPr>
          <p:nvPr>
            <p:ph/>
          </p:nvPr>
        </p:nvSpPr>
        <p:spPr>
          <a:xfrm>
            <a:off x="413280" y="900000"/>
            <a:ext cx="8046720" cy="5580000"/>
          </a:xfrm>
          <a:prstGeom prst="rect">
            <a:avLst/>
          </a:prstGeom>
          <a:noFill/>
          <a:ln w="0">
            <a:noFill/>
          </a:ln>
        </p:spPr>
        <p:txBody>
          <a:bodyPr lIns="0" rIns="0" tIns="0" bIns="0" anchor="t">
            <a:normAutofit fontScale="92500" lnSpcReduction="9999"/>
          </a:bodyPr>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Security groups act as virtual firewalls for AWS resources, controlling inbound and outbound traffic through defined rules. They enhance security by allowing only necessary traffic, thus minimizing exposure to potential threats while ensuring that applications function correctly within the AWS environment.</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In Terraform, security groups are defined using the `aws_security_group` resource, enabling automated and consistent configuration. This approach allows for easy updates and modifications, ensuring that security policies are applied uniformly across all instances, thereby improving overall infrastructure security and compliance.</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Security Group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Name: WebSG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Ingress Rules: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 Type: SSH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Protocol: TCP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Port: 22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Source: 203.0.113.0/24 (Your Public IP) |</a:t>
            </a:r>
            <a:endParaRPr b="0" lang="en-IN" sz="1800" strike="noStrike" u="none">
              <a:solidFill>
                <a:srgbClr val="000000"/>
              </a:solidFill>
              <a:uFillTx/>
              <a:latin typeface="Times New Roman"/>
            </a:endParaRPr>
          </a:p>
          <a:p>
            <a:pPr marL="432000" indent="0">
              <a:spcBef>
                <a:spcPts val="1191"/>
              </a:spcBef>
              <a:spcAft>
                <a:spcPts val="992"/>
              </a:spcAft>
              <a:buNone/>
            </a:pPr>
            <a:endParaRPr b="0" lang="en-IN" sz="1800" strike="noStrike" u="none">
              <a:solidFill>
                <a:srgbClr val="000000"/>
              </a:solidFill>
              <a:uFillTx/>
              <a:latin typeface="Times New Roman"/>
            </a:endParaRPr>
          </a:p>
          <a:p>
            <a:pPr marL="450360" indent="-179640">
              <a:lnSpc>
                <a:spcPct val="115000"/>
              </a:lnSpc>
              <a:spcAft>
                <a:spcPts val="1236"/>
              </a:spcAft>
              <a:buNone/>
              <a:tabLst>
                <a:tab algn="l" pos="0"/>
              </a:tabLst>
            </a:pPr>
            <a:endParaRPr b="0" lang="en-US" sz="1800" strike="noStrike" u="none">
              <a:solidFill>
                <a:srgbClr val="000000"/>
              </a:solidFill>
              <a:uFillTx/>
              <a:latin typeface="Times New Roman"/>
            </a:endParaRPr>
          </a:p>
        </p:txBody>
      </p:sp>
      <p:pic>
        <p:nvPicPr>
          <p:cNvPr id="120" name="" descr=""/>
          <p:cNvPicPr/>
          <p:nvPr/>
        </p:nvPicPr>
        <p:blipFill>
          <a:blip r:embed="rId1"/>
          <a:stretch/>
        </p:blipFill>
        <p:spPr>
          <a:xfrm>
            <a:off x="5760000" y="4115880"/>
            <a:ext cx="3240000" cy="2184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152280"/>
            <a:ext cx="8229600" cy="67428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6: EC2 Instance</a:t>
            </a:r>
            <a:br>
              <a:rPr sz="2400"/>
            </a:br>
            <a:endParaRPr b="1" lang="en-IN" sz="2400" strike="noStrike" u="none">
              <a:solidFill>
                <a:srgbClr val="000000"/>
              </a:solidFill>
              <a:uFillTx/>
              <a:latin typeface="Times New Roman"/>
            </a:endParaRPr>
          </a:p>
        </p:txBody>
      </p:sp>
      <p:sp>
        <p:nvSpPr>
          <p:cNvPr id="122" name="PlaceHolder 2"/>
          <p:cNvSpPr>
            <a:spLocks noGrp="1"/>
          </p:cNvSpPr>
          <p:nvPr>
            <p:ph/>
          </p:nvPr>
        </p:nvSpPr>
        <p:spPr>
          <a:xfrm>
            <a:off x="413280" y="720000"/>
            <a:ext cx="8046720" cy="4290840"/>
          </a:xfrm>
          <a:prstGeom prst="rect">
            <a:avLst/>
          </a:prstGeom>
          <a:noFill/>
          <a:ln w="0">
            <a:noFill/>
          </a:ln>
        </p:spPr>
        <p:txBody>
          <a:bodyPr lIns="0" rIns="0" tIns="0" bIns="0" anchor="t">
            <a:normAutofit lnSpcReduction="9999"/>
          </a:bodyPr>
          <a:p>
            <a:pPr marL="432000" indent="-324000">
              <a:spcBef>
                <a:spcPts val="1191"/>
              </a:spcBef>
              <a:spcAft>
                <a:spcPts val="992"/>
              </a:spcAft>
              <a:buClr>
                <a:srgbClr val="000000"/>
              </a:buClr>
              <a:buSzPct val="45000"/>
              <a:buFont typeface="Wingdings" charset="2"/>
              <a:buChar char=""/>
            </a:pPr>
            <a:r>
              <a:rPr b="1" lang="en-IN" sz="1800" strike="noStrike" u="none">
                <a:solidFill>
                  <a:srgbClr val="000000"/>
                </a:solidFill>
                <a:uFillTx/>
                <a:latin typeface="Times New Roman"/>
              </a:rPr>
              <a:t>Instance Configuration Essentials:</a:t>
            </a:r>
            <a:r>
              <a:rPr b="0" lang="en-IN" sz="1800" strike="noStrike" u="none">
                <a:solidFill>
                  <a:srgbClr val="000000"/>
                </a:solidFill>
                <a:uFillTx/>
                <a:latin typeface="Times New Roman"/>
              </a:rPr>
              <a:t> Properly defining the EC2 instance parameters in Terraform, such as AMI, instance type, and security groups, is crucial for ensuring optimal performance and security tailored to specific application needs.</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1" lang="en-IN" sz="1800" strike="noStrike" u="none">
                <a:solidFill>
                  <a:srgbClr val="000000"/>
                </a:solidFill>
                <a:uFillTx/>
                <a:latin typeface="Times New Roman"/>
              </a:rPr>
              <a:t>EBS Volume Integration:</a:t>
            </a:r>
            <a:r>
              <a:rPr b="0" lang="en-IN" sz="1800" strike="noStrike" u="none">
                <a:solidFill>
                  <a:srgbClr val="000000"/>
                </a:solidFill>
                <a:uFillTx/>
                <a:latin typeface="Times New Roman"/>
              </a:rPr>
              <a:t> Configuring an external EBS volume alongside the EC2 instance enhances storage capabilities, allowing for scalable data management and improved performance for applications requiring additional disk space.</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EC2 instance launched in a public subnet.</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AMI: Ubuntu.</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Instance Type: t2.micro.</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Attached EBS volume: External disk (/dev/xvdh).</a:t>
            </a:r>
            <a:endParaRPr b="0" lang="en-IN" sz="1800" strike="noStrike" u="none">
              <a:solidFill>
                <a:srgbClr val="000000"/>
              </a:solidFill>
              <a:uFillTx/>
              <a:latin typeface="Times New Roman"/>
            </a:endParaRPr>
          </a:p>
          <a:p>
            <a:pPr marL="432000" indent="0">
              <a:spcBef>
                <a:spcPts val="1191"/>
              </a:spcBef>
              <a:spcAft>
                <a:spcPts val="992"/>
              </a:spcAft>
              <a:buNone/>
            </a:pPr>
            <a:endParaRPr b="0" lang="en-IN" sz="1800" strike="noStrike" u="none">
              <a:solidFill>
                <a:srgbClr val="000000"/>
              </a:solidFill>
              <a:uFillTx/>
              <a:latin typeface="Times New Roman"/>
            </a:endParaRPr>
          </a:p>
        </p:txBody>
      </p:sp>
      <p:pic>
        <p:nvPicPr>
          <p:cNvPr id="123" name="" descr=""/>
          <p:cNvPicPr/>
          <p:nvPr/>
        </p:nvPicPr>
        <p:blipFill>
          <a:blip r:embed="rId1"/>
          <a:stretch/>
        </p:blipFill>
        <p:spPr>
          <a:xfrm>
            <a:off x="864000" y="5010840"/>
            <a:ext cx="8130240" cy="16704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10400" y="96120"/>
            <a:ext cx="8229600" cy="67428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7. Logging and Artifact Storage</a:t>
            </a:r>
            <a:br>
              <a:rPr sz="2400"/>
            </a:br>
            <a:endParaRPr b="1" lang="en-IN" sz="2400" strike="noStrike" u="none">
              <a:solidFill>
                <a:srgbClr val="000000"/>
              </a:solidFill>
              <a:uFillTx/>
              <a:latin typeface="Times New Roman"/>
            </a:endParaRPr>
          </a:p>
        </p:txBody>
      </p:sp>
      <p:sp>
        <p:nvSpPr>
          <p:cNvPr id="125" name="PlaceHolder 2"/>
          <p:cNvSpPr>
            <a:spLocks noGrp="1"/>
          </p:cNvSpPr>
          <p:nvPr>
            <p:ph/>
          </p:nvPr>
        </p:nvSpPr>
        <p:spPr>
          <a:xfrm>
            <a:off x="413280" y="686520"/>
            <a:ext cx="8046720" cy="4893480"/>
          </a:xfrm>
          <a:prstGeom prst="rect">
            <a:avLst/>
          </a:prstGeom>
          <a:noFill/>
          <a:ln w="0">
            <a:noFill/>
          </a:ln>
        </p:spPr>
        <p:txBody>
          <a:bodyPr lIns="0" rIns="0" tIns="0" bIns="0" anchor="t">
            <a:normAutofit/>
          </a:bodyPr>
          <a:p>
            <a:pPr marL="450360" indent="-179640">
              <a:lnSpc>
                <a:spcPct val="115000"/>
              </a:lnSpc>
              <a:spcBef>
                <a:spcPts val="1191"/>
              </a:spcBef>
              <a:spcAft>
                <a:spcPts val="992"/>
              </a:spcAft>
              <a:buClr>
                <a:srgbClr val="000000"/>
              </a:buClr>
              <a:buSzPct val="45000"/>
              <a:buFont typeface="Wingdings" charset="2"/>
              <a:buChar char=""/>
              <a:tabLst>
                <a:tab algn="l" pos="0"/>
              </a:tabLst>
            </a:pPr>
            <a:r>
              <a:rPr b="1" lang="en-US" sz="1800" strike="noStrike" u="none">
                <a:solidFill>
                  <a:srgbClr val="000000"/>
                </a:solidFill>
                <a:uFillTx/>
                <a:latin typeface="Times New Roman"/>
              </a:rPr>
              <a:t>Enhanced Monitoring Capabilities:</a:t>
            </a:r>
            <a:r>
              <a:rPr b="0" lang="en-US" sz="1800" strike="noStrike" u="none">
                <a:solidFill>
                  <a:srgbClr val="000000"/>
                </a:solidFill>
                <a:uFillTx/>
                <a:latin typeface="Times New Roman"/>
              </a:rPr>
              <a:t> Implementing AWS CloudWatch for logging and Amazon S3 for artifact storage provides a comprehensive solution for tracking infrastructure changes and maintaining a historical record, thereby facilitating effective monitoring, compliance, and operational analysis.</a:t>
            </a:r>
            <a:endParaRPr b="0" lang="en-US" sz="1800" strike="noStrike" u="none">
              <a:solidFill>
                <a:srgbClr val="000000"/>
              </a:solidFill>
              <a:uFillTx/>
              <a:latin typeface="Times New Roman"/>
            </a:endParaRPr>
          </a:p>
          <a:p>
            <a:pPr marL="450360" indent="-179640">
              <a:lnSpc>
                <a:spcPct val="115000"/>
              </a:lnSpc>
              <a:buClr>
                <a:srgbClr val="000000"/>
              </a:buClr>
              <a:buSzPct val="45000"/>
              <a:buFont typeface="Wingdings" charset="2"/>
              <a:buChar char=""/>
              <a:tabLst>
                <a:tab algn="l" pos="0"/>
              </a:tabLst>
            </a:pPr>
            <a:r>
              <a:rPr b="1" lang="en-US" sz="1800" strike="noStrike" u="none">
                <a:solidFill>
                  <a:srgbClr val="000000"/>
                </a:solidFill>
                <a:uFillTx/>
                <a:latin typeface="Times New Roman"/>
              </a:rPr>
              <a:t>CloudWatch Log Group</a:t>
            </a:r>
            <a:r>
              <a:rPr b="0" lang="en-US" sz="1800" strike="noStrike" u="none">
                <a:solidFill>
                  <a:srgbClr val="000000"/>
                </a:solidFill>
                <a:uFillTx/>
                <a:latin typeface="Times New Roman"/>
              </a:rPr>
              <a:t> for storing audit trails. Tracks audit logs such as instance creation events.</a:t>
            </a:r>
            <a:endParaRPr b="0" lang="en-US" sz="1800" strike="noStrike" u="none">
              <a:solidFill>
                <a:srgbClr val="000000"/>
              </a:solidFill>
              <a:uFillTx/>
              <a:latin typeface="Times New Roman"/>
            </a:endParaRPr>
          </a:p>
          <a:p>
            <a:pPr marL="450360" indent="-179640">
              <a:lnSpc>
                <a:spcPct val="115000"/>
              </a:lnSpc>
              <a:spcAft>
                <a:spcPts val="1236"/>
              </a:spcAft>
              <a:buClr>
                <a:srgbClr val="000000"/>
              </a:buClr>
              <a:buSzPct val="45000"/>
              <a:buFont typeface="Wingdings" charset="2"/>
              <a:buChar char=""/>
              <a:tabLst>
                <a:tab algn="l" pos="0"/>
              </a:tabLst>
            </a:pPr>
            <a:r>
              <a:rPr b="1" lang="en-US" sz="1800" strike="noStrike" u="none">
                <a:solidFill>
                  <a:srgbClr val="000000"/>
                </a:solidFill>
                <a:uFillTx/>
                <a:latin typeface="Times New Roman"/>
              </a:rPr>
              <a:t>S3 Bucket</a:t>
            </a:r>
            <a:r>
              <a:rPr b="0" lang="en-US" sz="1800" strike="noStrike" u="none">
                <a:solidFill>
                  <a:srgbClr val="000000"/>
                </a:solidFill>
                <a:uFillTx/>
                <a:latin typeface="Times New Roman"/>
              </a:rPr>
              <a:t> for storing artifact history. Stores artifact history (JSON files) for each resource.</a:t>
            </a:r>
            <a:endParaRPr b="0" lang="en-US" sz="1800" strike="noStrike" u="none">
              <a:solidFill>
                <a:srgbClr val="000000"/>
              </a:solidFill>
              <a:uFillTx/>
              <a:latin typeface="Times New Roman"/>
            </a:endParaRPr>
          </a:p>
        </p:txBody>
      </p:sp>
      <p:pic>
        <p:nvPicPr>
          <p:cNvPr id="126" name="" descr=""/>
          <p:cNvPicPr/>
          <p:nvPr/>
        </p:nvPicPr>
        <p:blipFill>
          <a:blip r:embed="rId1"/>
          <a:stretch/>
        </p:blipFill>
        <p:spPr>
          <a:xfrm>
            <a:off x="4276080" y="4107600"/>
            <a:ext cx="4723920" cy="25524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60000" y="180000"/>
            <a:ext cx="8229600" cy="540000"/>
          </a:xfrm>
          <a:prstGeom prst="rect">
            <a:avLst/>
          </a:prstGeom>
          <a:noFill/>
          <a:ln w="0">
            <a:noFill/>
          </a:ln>
        </p:spPr>
        <p:txBody>
          <a:bodyPr lIns="0" rIns="0" tIns="0" bIns="0" anchor="ctr">
            <a:noAutofit/>
          </a:bodyPr>
          <a:p>
            <a:pPr indent="0" algn="ctr">
              <a:buNone/>
              <a:tabLst>
                <a:tab algn="l" pos="330840"/>
              </a:tabLst>
            </a:pPr>
            <a:r>
              <a:rPr b="1" lang="en-US" sz="2400" strike="noStrike" u="none">
                <a:solidFill>
                  <a:srgbClr val="000000"/>
                </a:solidFill>
                <a:uFillTx/>
                <a:latin typeface="Times New Roman"/>
                <a:ea typeface="Arial"/>
              </a:rPr>
              <a:t>8. IAM Roles and </a:t>
            </a:r>
            <a:r>
              <a:rPr b="1" lang="en-US" sz="2400" spc="-11" strike="noStrike" u="none">
                <a:solidFill>
                  <a:srgbClr val="000000"/>
                </a:solidFill>
                <a:uFillTx/>
                <a:latin typeface="Times New Roman"/>
                <a:ea typeface="Arial"/>
              </a:rPr>
              <a:t>Policies</a:t>
            </a:r>
            <a:endParaRPr b="1" lang="en-IN" sz="2400" strike="noStrike" u="none">
              <a:solidFill>
                <a:srgbClr val="000000"/>
              </a:solidFill>
              <a:uFillTx/>
              <a:latin typeface="Times New Roman"/>
            </a:endParaRPr>
          </a:p>
        </p:txBody>
      </p:sp>
      <p:sp>
        <p:nvSpPr>
          <p:cNvPr id="128" name="PlaceHolder 2"/>
          <p:cNvSpPr>
            <a:spLocks noGrp="1"/>
          </p:cNvSpPr>
          <p:nvPr>
            <p:ph/>
          </p:nvPr>
        </p:nvSpPr>
        <p:spPr>
          <a:xfrm>
            <a:off x="413280" y="720000"/>
            <a:ext cx="8046720" cy="48600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1" lang="en-IN" sz="1600" strike="noStrike" u="none">
                <a:solidFill>
                  <a:srgbClr val="000000"/>
                </a:solidFill>
                <a:uFillTx/>
                <a:latin typeface="Times New Roman"/>
              </a:rPr>
              <a:t>Role-Based Access Control:</a:t>
            </a:r>
            <a:r>
              <a:rPr b="0" lang="en-IN" sz="1600" strike="noStrike" u="none">
                <a:solidFill>
                  <a:srgbClr val="000000"/>
                </a:solidFill>
                <a:uFillTx/>
                <a:latin typeface="Times New Roman"/>
              </a:rPr>
              <a:t> IAM roles facilitate secure, temporary access to AWS resources, allowing services like EC2 to assume roles with defined permissions, thus enhancing security by minimizing the risk of credential exposure.</a:t>
            </a:r>
            <a:endParaRPr b="0" lang="en-IN" sz="16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CloudWatch S3 Access Role (cloudwatch_s3_role):</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Allows EC2 instances to assume this role</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Creating CloudWatch log groups .Putting log events in the /aws/ec2/audit_trail log group</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Writing objects to the specific S3 bucket created for artifact history</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DynamoDB Access Role (dynamo_role):</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Provides full access to DynamoDB resources, including: All DynamoDB actions (create, read, update, delete, etc.)</a:t>
            </a:r>
            <a:endParaRPr b="0" lang="en-IN" sz="1500" strike="noStrike" u="none">
              <a:solidFill>
                <a:srgbClr val="000000"/>
              </a:solidFill>
              <a:uFillTx/>
              <a:latin typeface="Times New Roman"/>
            </a:endParaRPr>
          </a:p>
          <a:p>
            <a:pPr marL="432000" indent="0">
              <a:spcBef>
                <a:spcPts val="1191"/>
              </a:spcBef>
              <a:spcAft>
                <a:spcPts val="992"/>
              </a:spcAft>
              <a:buNone/>
            </a:pPr>
            <a:endParaRPr b="0" lang="en-IN" sz="1500" strike="noStrike" u="none">
              <a:solidFill>
                <a:srgbClr val="000000"/>
              </a:solidFill>
              <a:uFillTx/>
              <a:latin typeface="Times New Roman"/>
            </a:endParaRPr>
          </a:p>
          <a:p>
            <a:pPr marL="432000" indent="0">
              <a:spcBef>
                <a:spcPts val="1191"/>
              </a:spcBef>
              <a:spcAft>
                <a:spcPts val="992"/>
              </a:spcAft>
              <a:buNone/>
            </a:pPr>
            <a:endParaRPr b="0" lang="en-IN" sz="1500" strike="noStrike" u="none">
              <a:solidFill>
                <a:srgbClr val="000000"/>
              </a:solidFill>
              <a:uFillTx/>
              <a:latin typeface="Times New Roman"/>
            </a:endParaRPr>
          </a:p>
        </p:txBody>
      </p:sp>
      <p:pic>
        <p:nvPicPr>
          <p:cNvPr id="129" name="" descr=""/>
          <p:cNvPicPr/>
          <p:nvPr/>
        </p:nvPicPr>
        <p:blipFill>
          <a:blip r:embed="rId1"/>
          <a:stretch/>
        </p:blipFill>
        <p:spPr>
          <a:xfrm>
            <a:off x="2520000" y="4547880"/>
            <a:ext cx="6543360" cy="22284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68760"/>
            <a:ext cx="8229600" cy="67428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9. DynamoDB Table Setup</a:t>
            </a:r>
            <a:br>
              <a:rPr sz="2400"/>
            </a:br>
            <a:endParaRPr b="1" lang="en-IN" sz="2400" strike="noStrike" u="none">
              <a:solidFill>
                <a:srgbClr val="000000"/>
              </a:solidFill>
              <a:uFillTx/>
              <a:latin typeface="Times New Roman"/>
            </a:endParaRPr>
          </a:p>
        </p:txBody>
      </p:sp>
      <p:sp>
        <p:nvSpPr>
          <p:cNvPr id="131" name="PlaceHolder 2"/>
          <p:cNvSpPr>
            <a:spLocks noGrp="1"/>
          </p:cNvSpPr>
          <p:nvPr>
            <p:ph/>
          </p:nvPr>
        </p:nvSpPr>
        <p:spPr>
          <a:xfrm>
            <a:off x="413280" y="648000"/>
            <a:ext cx="8046720" cy="6120000"/>
          </a:xfrm>
          <a:prstGeom prst="rect">
            <a:avLst/>
          </a:prstGeom>
          <a:noFill/>
          <a:ln w="0">
            <a:noFill/>
          </a:ln>
        </p:spPr>
        <p:txBody>
          <a:bodyPr lIns="0" rIns="0" tIns="0" bIns="0" anchor="t">
            <a:normAutofit/>
          </a:bodyPr>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Used for storing structured data with high availability and scalability.</a:t>
            </a:r>
            <a:endParaRPr b="0" lang="en-IN" sz="14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Attributes include id (hash key), barcode (range key), name, and description.</a:t>
            </a:r>
            <a:endParaRPr b="0" lang="en-IN" sz="14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Supports a Global Secondary Index for optimized queries.</a:t>
            </a:r>
            <a:endParaRPr b="0" lang="en-IN" sz="14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Pay-per-request billing model ensures cost efficiency.</a:t>
            </a:r>
            <a:endParaRPr b="0" lang="en-IN" sz="14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Configured as part of backend state locking for Terraform.</a:t>
            </a:r>
            <a:endParaRPr b="0" lang="en-IN" sz="1400" strike="noStrike" u="none">
              <a:solidFill>
                <a:srgbClr val="000000"/>
              </a:solidFill>
              <a:uFillTx/>
              <a:latin typeface="Times New Roman"/>
            </a:endParaRPr>
          </a:p>
        </p:txBody>
      </p:sp>
      <p:pic>
        <p:nvPicPr>
          <p:cNvPr id="132" name="" descr=""/>
          <p:cNvPicPr/>
          <p:nvPr/>
        </p:nvPicPr>
        <p:blipFill>
          <a:blip r:embed="rId1"/>
          <a:stretch/>
        </p:blipFill>
        <p:spPr>
          <a:xfrm>
            <a:off x="4362840" y="3181680"/>
            <a:ext cx="4781160" cy="3676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540000" y="720000"/>
            <a:ext cx="8100000" cy="55800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 descr=""/>
          <p:cNvPicPr/>
          <p:nvPr/>
        </p:nvPicPr>
        <p:blipFill>
          <a:blip r:embed="rId1"/>
          <a:stretch/>
        </p:blipFill>
        <p:spPr>
          <a:xfrm>
            <a:off x="360000" y="432000"/>
            <a:ext cx="8460000" cy="59400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180000"/>
            <a:ext cx="8229600" cy="114516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10. GitHub Actions: Automate deployment of Terraform configurations.</a:t>
            </a:r>
            <a:br>
              <a:rPr sz="2400"/>
            </a:br>
            <a:endParaRPr b="1" lang="en-IN" sz="2400" strike="noStrike" u="none">
              <a:solidFill>
                <a:srgbClr val="000000"/>
              </a:solidFill>
              <a:uFillTx/>
              <a:latin typeface="Times New Roman"/>
            </a:endParaRPr>
          </a:p>
        </p:txBody>
      </p:sp>
      <p:pic>
        <p:nvPicPr>
          <p:cNvPr id="135" name="" descr=""/>
          <p:cNvPicPr/>
          <p:nvPr/>
        </p:nvPicPr>
        <p:blipFill>
          <a:blip r:embed="rId1"/>
          <a:stretch/>
        </p:blipFill>
        <p:spPr>
          <a:xfrm>
            <a:off x="377640" y="1440000"/>
            <a:ext cx="8226360" cy="4860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40000" y="348120"/>
            <a:ext cx="8229600" cy="564120"/>
          </a:xfrm>
          <a:prstGeom prst="rect">
            <a:avLst/>
          </a:prstGeom>
          <a:noFill/>
          <a:ln w="0">
            <a:noFill/>
          </a:ln>
        </p:spPr>
        <p:txBody>
          <a:bodyPr lIns="0" rIns="0" tIns="0" bIns="0" anchor="ctr">
            <a:noAutofit/>
          </a:bodyPr>
          <a:p>
            <a:pPr indent="0">
              <a:spcBef>
                <a:spcPts val="1191"/>
              </a:spcBef>
              <a:spcAft>
                <a:spcPts val="992"/>
              </a:spcAft>
              <a:buNone/>
            </a:pPr>
            <a:r>
              <a:rPr b="1" lang="en-IN" sz="2000" strike="noStrike" u="none">
                <a:solidFill>
                  <a:srgbClr val="000000"/>
                </a:solidFill>
                <a:uFillTx/>
                <a:latin typeface="Times New Roman"/>
              </a:rPr>
              <a:t>Workflow Example:</a:t>
            </a:r>
            <a:br>
              <a:rPr sz="2000"/>
            </a:br>
            <a:endParaRPr b="1" lang="en-IN" sz="2000" strike="noStrike" u="none">
              <a:solidFill>
                <a:srgbClr val="000000"/>
              </a:solidFill>
              <a:uFillTx/>
              <a:latin typeface="Times New Roman"/>
            </a:endParaRPr>
          </a:p>
        </p:txBody>
      </p:sp>
      <p:sp>
        <p:nvSpPr>
          <p:cNvPr id="137" name="PlaceHolder 2"/>
          <p:cNvSpPr>
            <a:spLocks noGrp="1"/>
          </p:cNvSpPr>
          <p:nvPr>
            <p:ph/>
          </p:nvPr>
        </p:nvSpPr>
        <p:spPr>
          <a:xfrm>
            <a:off x="413280" y="912240"/>
            <a:ext cx="8046720" cy="3977640"/>
          </a:xfrm>
          <a:prstGeom prst="rect">
            <a:avLst/>
          </a:prstGeom>
          <a:noFill/>
          <a:ln w="0">
            <a:noFill/>
          </a:ln>
        </p:spPr>
        <p:txBody>
          <a:bodyPr lIns="0" rIns="0" tIns="0" bIns="0" anchor="t">
            <a:normAutofit/>
          </a:bodyPr>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Automates Terraform deployment using GitHub Actions workflow.</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Includes steps for code checkout, AWS credential configuration, and Terraform commands.</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terraform init initializes backend and modules.</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terraform plan previews changes and ensures accurate deployment.</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terraform apply provisions resources automatically.</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Improves collaboration, reduces manual errors, and supports continuous delivery.</a:t>
            </a:r>
            <a:endParaRPr b="0" lang="en-IN" sz="1600" strike="noStrike" u="none">
              <a:solidFill>
                <a:srgbClr val="000000"/>
              </a:solidFill>
              <a:uFillTx/>
              <a:latin typeface="Times New Roman"/>
            </a:endParaRPr>
          </a:p>
        </p:txBody>
      </p:sp>
      <p:pic>
        <p:nvPicPr>
          <p:cNvPr id="138" name="" descr=""/>
          <p:cNvPicPr/>
          <p:nvPr/>
        </p:nvPicPr>
        <p:blipFill>
          <a:blip r:embed="rId1"/>
          <a:stretch/>
        </p:blipFill>
        <p:spPr>
          <a:xfrm>
            <a:off x="0" y="3420000"/>
            <a:ext cx="9144000" cy="24476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1"/>
          <a:stretch/>
        </p:blipFill>
        <p:spPr>
          <a:xfrm>
            <a:off x="540000" y="657720"/>
            <a:ext cx="8100000" cy="5462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69880" y="27720"/>
            <a:ext cx="8002800" cy="1939320"/>
          </a:xfrm>
          <a:prstGeom prst="rect">
            <a:avLst/>
          </a:prstGeom>
          <a:noFill/>
          <a:ln w="0">
            <a:noFill/>
          </a:ln>
        </p:spPr>
        <p:txBody>
          <a:bodyPr lIns="0" rIns="0" tIns="0" bIns="0" anchor="ctr">
            <a:noAutofit/>
          </a:bodyPr>
          <a:p>
            <a:pPr indent="0">
              <a:buNone/>
            </a:pPr>
            <a:r>
              <a:rPr b="1" lang="en-IN" sz="1800" strike="noStrike" u="none">
                <a:solidFill>
                  <a:srgbClr val="1c1c1c"/>
                </a:solidFill>
                <a:uFillTx/>
                <a:latin typeface="Times New Roman"/>
              </a:rPr>
              <a:t>Terraform:</a:t>
            </a:r>
            <a:br>
              <a:rPr sz="1800"/>
            </a:br>
            <a:br>
              <a:rPr sz="1600"/>
            </a:br>
            <a:r>
              <a:rPr b="0" lang="en-IN" sz="1500" strike="noStrike" u="none">
                <a:solidFill>
                  <a:srgbClr val="1c1c1c"/>
                </a:solidFill>
                <a:uFillTx/>
                <a:latin typeface="Times New Roman"/>
              </a:rPr>
              <a:t>Terraform is a tool that helps you manage infrastructure (like servers and networks) using code instead of manually configuring them. You write simple, readable configuration files to define what your infrastructure should look like. With Terraform, you can automate changes to your infrastructure across different cloud providers, making the process consistent and reducing the chances of mistakes that can happen with manual setup.</a:t>
            </a:r>
            <a:endParaRPr b="1" lang="en-IN" sz="1500" strike="noStrike" u="none">
              <a:solidFill>
                <a:srgbClr val="1c1c1c"/>
              </a:solidFill>
              <a:uFillTx/>
              <a:latin typeface="Times New Roman"/>
            </a:endParaRPr>
          </a:p>
        </p:txBody>
      </p:sp>
      <p:pic>
        <p:nvPicPr>
          <p:cNvPr id="90" name="" descr=""/>
          <p:cNvPicPr/>
          <p:nvPr/>
        </p:nvPicPr>
        <p:blipFill>
          <a:blip r:embed="rId1"/>
          <a:stretch/>
        </p:blipFill>
        <p:spPr>
          <a:xfrm>
            <a:off x="540000" y="2134440"/>
            <a:ext cx="8051040" cy="4525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10400" y="338760"/>
            <a:ext cx="8229600" cy="1921680"/>
          </a:xfrm>
          <a:prstGeom prst="rect">
            <a:avLst/>
          </a:prstGeom>
          <a:noFill/>
          <a:ln w="0">
            <a:noFill/>
          </a:ln>
        </p:spPr>
        <p:txBody>
          <a:bodyPr lIns="0" rIns="0" tIns="0" bIns="0" anchor="ctr">
            <a:noAutofit/>
          </a:bodyPr>
          <a:p>
            <a:pPr indent="0">
              <a:spcBef>
                <a:spcPts val="1191"/>
              </a:spcBef>
              <a:spcAft>
                <a:spcPts val="992"/>
              </a:spcAft>
              <a:buNone/>
            </a:pPr>
            <a:r>
              <a:rPr b="1" lang="en-IN" sz="1800" strike="noStrike" u="none">
                <a:solidFill>
                  <a:srgbClr val="000000"/>
                </a:solidFill>
                <a:uFillTx/>
                <a:latin typeface="Times New Roman"/>
              </a:rPr>
              <a:t>Why Use Terraform?</a:t>
            </a:r>
            <a:br>
              <a:rPr sz="1500"/>
            </a:br>
            <a:br>
              <a:rPr sz="1500"/>
            </a:br>
            <a:r>
              <a:rPr b="1" lang="en-IN" sz="1500" strike="noStrike" u="none">
                <a:solidFill>
                  <a:srgbClr val="000000"/>
                </a:solidFill>
                <a:uFillTx/>
                <a:latin typeface="Times New Roman"/>
              </a:rPr>
              <a:t>Infrastructure as Code (IaC):</a:t>
            </a:r>
            <a:r>
              <a:rPr b="0" lang="en-IN" sz="1500" strike="noStrike" u="none">
                <a:solidFill>
                  <a:srgbClr val="000000"/>
                </a:solidFill>
                <a:uFillTx/>
                <a:latin typeface="Times New Roman"/>
              </a:rPr>
              <a:t> Terraform allows you to define your infrastructure in code, making it easier   </a:t>
            </a:r>
            <a:r>
              <a:rPr b="0" lang="en-IN" sz="1500" strike="noStrike" u="none">
                <a:solidFill>
                  <a:srgbClr val="000000"/>
                </a:solidFill>
                <a:uFillTx/>
                <a:latin typeface="Times New Roman"/>
              </a:rPr>
              <a:t>	</a:t>
            </a:r>
            <a:r>
              <a:rPr b="0" lang="en-IN" sz="1500" strike="noStrike" u="none">
                <a:solidFill>
                  <a:srgbClr val="000000"/>
                </a:solidFill>
                <a:uFillTx/>
                <a:latin typeface="Times New Roman"/>
              </a:rPr>
              <a:t>	</a:t>
            </a:r>
            <a:r>
              <a:rPr b="0" lang="en-IN" sz="1500" strike="noStrike" u="none">
                <a:solidFill>
                  <a:srgbClr val="000000"/>
                </a:solidFill>
                <a:uFillTx/>
                <a:latin typeface="Times New Roman"/>
              </a:rPr>
              <a:t>             to manage, version, and automate.</a:t>
            </a:r>
            <a:br>
              <a:rPr sz="1500"/>
            </a:br>
            <a:r>
              <a:rPr b="1" lang="en-IN" sz="1500" strike="noStrike" u="none">
                <a:solidFill>
                  <a:srgbClr val="000000"/>
                </a:solidFill>
                <a:uFillTx/>
                <a:latin typeface="Times New Roman"/>
              </a:rPr>
              <a:t>Provider Agnostic: </a:t>
            </a:r>
            <a:r>
              <a:rPr b="0" lang="en-IN" sz="1500" strike="noStrike" u="none">
                <a:solidFill>
                  <a:srgbClr val="000000"/>
                </a:solidFill>
                <a:uFillTx/>
                <a:latin typeface="Times New Roman"/>
              </a:rPr>
              <a:t>While used with AWS, Terraform can manage infrastructure across multiple providers                                   (Azure, GCP, etc.).</a:t>
            </a:r>
            <a:br>
              <a:rPr sz="1500"/>
            </a:br>
            <a:r>
              <a:rPr b="1" lang="en-IN" sz="1500" strike="noStrike" u="none">
                <a:solidFill>
                  <a:srgbClr val="000000"/>
                </a:solidFill>
                <a:uFillTx/>
                <a:latin typeface="Times New Roman"/>
              </a:rPr>
              <a:t>State Management: </a:t>
            </a:r>
            <a:r>
              <a:rPr b="0" lang="en-IN" sz="1500" strike="noStrike" u="none">
                <a:solidFill>
                  <a:srgbClr val="000000"/>
                </a:solidFill>
                <a:uFillTx/>
                <a:latin typeface="Times New Roman"/>
              </a:rPr>
              <a:t>Terraform maintains a state file which helps in tracking the resources and their </a:t>
            </a:r>
            <a:r>
              <a:rPr b="0" lang="en-IN" sz="1500" strike="noStrike" u="none">
                <a:solidFill>
                  <a:srgbClr val="000000"/>
                </a:solidFill>
                <a:uFillTx/>
                <a:latin typeface="Times New Roman"/>
              </a:rPr>
              <a:t>	</a:t>
            </a:r>
            <a:r>
              <a:rPr b="0" lang="en-IN" sz="1500" strike="noStrike" u="none">
                <a:solidFill>
                  <a:srgbClr val="000000"/>
                </a:solidFill>
                <a:uFillTx/>
                <a:latin typeface="Times New Roman"/>
              </a:rPr>
              <a:t>	</a:t>
            </a:r>
            <a:r>
              <a:rPr b="0" lang="en-IN" sz="1500" strike="noStrike" u="none">
                <a:solidFill>
                  <a:srgbClr val="000000"/>
                </a:solidFill>
                <a:uFillTx/>
                <a:latin typeface="Times New Roman"/>
              </a:rPr>
              <a:t>               configurations.</a:t>
            </a:r>
            <a:br>
              <a:rPr sz="1400"/>
            </a:br>
            <a:endParaRPr b="1" lang="en-IN" sz="1500" strike="noStrike" u="none">
              <a:solidFill>
                <a:srgbClr val="000000"/>
              </a:solidFill>
              <a:uFillTx/>
              <a:latin typeface="Times New Roman"/>
            </a:endParaRPr>
          </a:p>
        </p:txBody>
      </p:sp>
      <p:pic>
        <p:nvPicPr>
          <p:cNvPr id="92" name="" descr=""/>
          <p:cNvPicPr/>
          <p:nvPr/>
        </p:nvPicPr>
        <p:blipFill>
          <a:blip r:embed="rId1"/>
          <a:stretch/>
        </p:blipFill>
        <p:spPr>
          <a:xfrm>
            <a:off x="396360" y="2295000"/>
            <a:ext cx="8243640" cy="4005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10400" y="151200"/>
            <a:ext cx="8229600" cy="1432800"/>
          </a:xfrm>
          <a:prstGeom prst="rect">
            <a:avLst/>
          </a:prstGeom>
          <a:noFill/>
          <a:ln w="0">
            <a:noFill/>
          </a:ln>
        </p:spPr>
        <p:txBody>
          <a:bodyPr lIns="0" rIns="0" tIns="0" bIns="0" anchor="ctr">
            <a:noAutofit/>
          </a:bodyPr>
          <a:p>
            <a:pPr indent="0">
              <a:spcBef>
                <a:spcPts val="1191"/>
              </a:spcBef>
              <a:spcAft>
                <a:spcPts val="992"/>
              </a:spcAft>
              <a:buNone/>
            </a:pPr>
            <a:r>
              <a:rPr b="1" lang="en-IN" sz="1800" strike="noStrike" u="none">
                <a:solidFill>
                  <a:srgbClr val="000000"/>
                </a:solidFill>
                <a:uFillTx/>
                <a:latin typeface="Times New Roman"/>
              </a:rPr>
              <a:t>What is AWS?</a:t>
            </a:r>
            <a:br>
              <a:rPr sz="1200"/>
            </a:br>
            <a:br>
              <a:rPr sz="1200"/>
            </a:br>
            <a:r>
              <a:rPr b="0" lang="en-IN" sz="1500" strike="noStrike" u="none">
                <a:solidFill>
                  <a:srgbClr val="000000"/>
                </a:solidFill>
                <a:uFillTx/>
                <a:latin typeface="Times New Roman"/>
              </a:rPr>
              <a:t>Amazon Web Services (AWS) is a comprehensive cloud computing platform provided by Amazon. It offers a wide range of services, including infrastructure as a service (IaaS), platform as a service (PaaS), and software as a service (SaaS). AWS allows users to access computing resources, storage, databases, networking, analytics, machine learning, and other services over the internet on a pay-as-you-go basis.</a:t>
            </a:r>
            <a:br>
              <a:rPr sz="1200"/>
            </a:br>
            <a:endParaRPr b="1" lang="en-IN" sz="1500" strike="noStrike" u="none">
              <a:solidFill>
                <a:srgbClr val="000000"/>
              </a:solidFill>
              <a:uFillTx/>
              <a:latin typeface="Times New Roman"/>
            </a:endParaRPr>
          </a:p>
        </p:txBody>
      </p:sp>
      <p:sp>
        <p:nvSpPr>
          <p:cNvPr id="94" name="PlaceHolder 2"/>
          <p:cNvSpPr>
            <a:spLocks noGrp="1"/>
          </p:cNvSpPr>
          <p:nvPr>
            <p:ph/>
          </p:nvPr>
        </p:nvSpPr>
        <p:spPr>
          <a:xfrm>
            <a:off x="410400" y="1602360"/>
            <a:ext cx="8046720" cy="3977640"/>
          </a:xfrm>
          <a:prstGeom prst="rect">
            <a:avLst/>
          </a:prstGeom>
          <a:noFill/>
          <a:ln w="0">
            <a:noFill/>
          </a:ln>
        </p:spPr>
        <p:txBody>
          <a:bodyPr lIns="0" rIns="0" tIns="0" bIns="0" anchor="t">
            <a:normAutofit fontScale="92500" lnSpcReduction="9999"/>
          </a:bodyPr>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Flexibility &amp; Scalability: Scale resources on demand to handle unpredictable or high loads, reducing over provisioning and costs.</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Cost-Effectiveness: Pay-as-you-go model eliminates large upfront investments, suitable for startups and enterprises.</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Global Infrastructure: Low-latency access via a vast global network of data centers and availability zones.</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Security &amp; Compliance: Robust security features and certifications ensure data protection and regulatory compliance.</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Innovation &amp; Support: Frequent new services, extensive community, and partner ecosystem.</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Ease of Management: User-friendly console and APIs simplify configuration, management, and monitoring.</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Wide Range of Services: Over 200 services across compute, storage, databases, networking, ML, and more.</a:t>
            </a:r>
            <a:endParaRPr b="0" lang="en-IN" sz="1500" strike="noStrike" u="none">
              <a:solidFill>
                <a:srgbClr val="000000"/>
              </a:solidFill>
              <a:uFillTx/>
              <a:latin typeface="Times New Roman"/>
            </a:endParaRPr>
          </a:p>
          <a:p>
            <a:pPr marL="432000" indent="0">
              <a:spcBef>
                <a:spcPts val="1191"/>
              </a:spcBef>
              <a:spcAft>
                <a:spcPts val="992"/>
              </a:spcAft>
              <a:buNone/>
            </a:pPr>
            <a:endParaRPr b="0" lang="en-IN" sz="15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10400" y="294840"/>
            <a:ext cx="8229600" cy="785160"/>
          </a:xfrm>
          <a:prstGeom prst="rect">
            <a:avLst/>
          </a:prstGeom>
          <a:noFill/>
          <a:ln w="0">
            <a:noFill/>
          </a:ln>
        </p:spPr>
        <p:txBody>
          <a:bodyPr lIns="0" rIns="0" tIns="0" bIns="0" anchor="ctr">
            <a:noAutofit/>
          </a:bodyPr>
          <a:p>
            <a:pPr indent="0" algn="ctr">
              <a:buNone/>
            </a:pPr>
            <a:r>
              <a:rPr b="1" lang="en-IN" sz="2200" strike="noStrike" u="none">
                <a:solidFill>
                  <a:srgbClr val="000000"/>
                </a:solidFill>
                <a:uFillTx/>
                <a:latin typeface="Arial"/>
              </a:rPr>
              <a:t>Getting </a:t>
            </a:r>
            <a:r>
              <a:rPr b="1" lang="en-IN" sz="2400" strike="noStrike" u="none">
                <a:solidFill>
                  <a:srgbClr val="000000"/>
                </a:solidFill>
                <a:uFillTx/>
                <a:latin typeface="Arial"/>
              </a:rPr>
              <a:t>started</a:t>
            </a:r>
            <a:r>
              <a:rPr b="1" lang="en-IN" sz="2200" strike="noStrike" u="none">
                <a:solidFill>
                  <a:srgbClr val="000000"/>
                </a:solidFill>
                <a:uFillTx/>
                <a:latin typeface="Arial"/>
              </a:rPr>
              <a:t> with setup</a:t>
            </a:r>
            <a:endParaRPr b="1" lang="en-IN" sz="2200" strike="noStrike" u="none">
              <a:solidFill>
                <a:srgbClr val="000000"/>
              </a:solidFill>
              <a:uFillTx/>
              <a:latin typeface="Arial"/>
            </a:endParaRPr>
          </a:p>
        </p:txBody>
      </p:sp>
      <p:sp>
        <p:nvSpPr>
          <p:cNvPr id="96" name="PlaceHolder 2"/>
          <p:cNvSpPr>
            <a:spLocks noGrp="1"/>
          </p:cNvSpPr>
          <p:nvPr>
            <p:ph/>
          </p:nvPr>
        </p:nvSpPr>
        <p:spPr>
          <a:xfrm>
            <a:off x="540000" y="702360"/>
            <a:ext cx="8046720" cy="3977640"/>
          </a:xfrm>
          <a:prstGeom prst="rect">
            <a:avLst/>
          </a:prstGeom>
          <a:noFill/>
          <a:ln w="0">
            <a:noFill/>
          </a:ln>
        </p:spPr>
        <p:txBody>
          <a:bodyPr lIns="0" rIns="0" tIns="0" bIns="0" anchor="t">
            <a:normAutofit fontScale="92500" lnSpcReduction="19999"/>
          </a:bodyPr>
          <a:p>
            <a:pPr marL="432000" indent="0">
              <a:spcAft>
                <a:spcPts val="1429"/>
              </a:spcAft>
              <a:buNone/>
            </a:pPr>
            <a:endParaRPr b="0" lang="en-IN" sz="2000" strike="noStrike" u="none">
              <a:solidFill>
                <a:srgbClr val="000000"/>
              </a:solidFill>
              <a:uFillTx/>
              <a:latin typeface="Arial"/>
            </a:endParaRPr>
          </a:p>
          <a:p>
            <a:pPr marL="216000" indent="0">
              <a:spcAft>
                <a:spcPts val="1429"/>
              </a:spcAft>
              <a:buNone/>
            </a:pPr>
            <a:r>
              <a:rPr b="1" lang="en-IN" sz="2000" strike="noStrike" u="none">
                <a:solidFill>
                  <a:srgbClr val="000000"/>
                </a:solidFill>
                <a:uFillTx/>
                <a:latin typeface="Arial"/>
              </a:rPr>
              <a:t>Prerequisites:</a:t>
            </a:r>
            <a:endParaRPr b="0" lang="en-IN" sz="2000" strike="noStrike" u="none">
              <a:solidFill>
                <a:srgbClr val="000000"/>
              </a:solidFill>
              <a:uFillTx/>
              <a:latin typeface="Arial"/>
            </a:endParaRPr>
          </a:p>
          <a:p>
            <a:pPr marL="216000" indent="-216000">
              <a:spcAft>
                <a:spcPts val="1429"/>
              </a:spcAft>
              <a:buClr>
                <a:srgbClr val="000000"/>
              </a:buClr>
              <a:buSzPct val="45000"/>
              <a:buFont typeface="Wingdings" charset="2"/>
              <a:buChar char=""/>
            </a:pPr>
            <a:r>
              <a:rPr b="0" lang="en-IN" sz="2000" strike="noStrike" u="none">
                <a:solidFill>
                  <a:srgbClr val="000000"/>
                </a:solidFill>
                <a:uFillTx/>
                <a:latin typeface="Arial"/>
              </a:rPr>
              <a:t>For local machine: Git, Terraform, aws cli, VS Code.</a:t>
            </a:r>
            <a:endParaRPr b="0" lang="en-IN" sz="2000" strike="noStrike" u="none">
              <a:solidFill>
                <a:srgbClr val="000000"/>
              </a:solidFill>
              <a:uFillTx/>
              <a:latin typeface="Arial"/>
            </a:endParaRPr>
          </a:p>
          <a:p>
            <a:pPr marL="216000" indent="-216000">
              <a:spcAft>
                <a:spcPts val="1429"/>
              </a:spcAft>
              <a:buClr>
                <a:srgbClr val="000000"/>
              </a:buClr>
              <a:buSzPct val="45000"/>
              <a:buFont typeface="Wingdings" charset="2"/>
              <a:buChar char=""/>
            </a:pPr>
            <a:r>
              <a:rPr b="0" lang="en-IN" sz="2000" strike="noStrike" u="none">
                <a:solidFill>
                  <a:srgbClr val="000000"/>
                </a:solidFill>
                <a:uFillTx/>
                <a:latin typeface="Arial"/>
              </a:rPr>
              <a:t>Online: Amazon Account, Github Account.</a:t>
            </a:r>
            <a:endParaRPr b="0" lang="en-IN" sz="2000" strike="noStrike" u="none">
              <a:solidFill>
                <a:srgbClr val="000000"/>
              </a:solidFill>
              <a:uFillTx/>
              <a:latin typeface="Arial"/>
            </a:endParaRPr>
          </a:p>
          <a:p>
            <a:pPr marL="216000" indent="0">
              <a:spcAft>
                <a:spcPts val="1429"/>
              </a:spcAft>
              <a:buNone/>
            </a:pPr>
            <a:endParaRPr b="0" lang="en-IN" sz="2000" strike="noStrike" u="none">
              <a:solidFill>
                <a:srgbClr val="000000"/>
              </a:solidFill>
              <a:uFillTx/>
              <a:latin typeface="Arial"/>
            </a:endParaRPr>
          </a:p>
          <a:p>
            <a:pPr indent="0">
              <a:spcAft>
                <a:spcPts val="1429"/>
              </a:spcAft>
              <a:buNone/>
            </a:pPr>
            <a:r>
              <a:rPr b="1" lang="en-IN" sz="2000" strike="noStrike" u="none">
                <a:solidFill>
                  <a:srgbClr val="000000"/>
                </a:solidFill>
                <a:uFillTx/>
                <a:latin typeface="Arial"/>
              </a:rPr>
              <a:t>   </a:t>
            </a:r>
            <a:r>
              <a:rPr b="1" lang="en-IN" sz="2000" strike="noStrike" u="none">
                <a:solidFill>
                  <a:srgbClr val="000000"/>
                </a:solidFill>
                <a:uFillTx/>
                <a:latin typeface="Arial"/>
              </a:rPr>
              <a:t>AWS Account</a:t>
            </a:r>
            <a:endParaRPr b="0" lang="en-IN" sz="2000" strike="noStrike" u="none">
              <a:solidFill>
                <a:srgbClr val="000000"/>
              </a:solidFill>
              <a:uFillTx/>
              <a:latin typeface="Arial"/>
            </a:endParaRPr>
          </a:p>
          <a:p>
            <a:pPr marL="216000" indent="-216000">
              <a:spcAft>
                <a:spcPts val="1429"/>
              </a:spcAft>
              <a:buClr>
                <a:srgbClr val="000000"/>
              </a:buClr>
              <a:buSzPct val="45000"/>
              <a:buFont typeface="Wingdings" charset="2"/>
              <a:buChar char=""/>
            </a:pPr>
            <a:r>
              <a:rPr b="0" lang="en-IN" sz="2000" strike="noStrike" u="none">
                <a:solidFill>
                  <a:srgbClr val="000000"/>
                </a:solidFill>
                <a:uFillTx/>
                <a:latin typeface="Arial"/>
              </a:rPr>
              <a:t>Root User</a:t>
            </a:r>
            <a:endParaRPr b="0" lang="en-IN" sz="2000" strike="noStrike" u="none">
              <a:solidFill>
                <a:srgbClr val="000000"/>
              </a:solidFill>
              <a:uFillTx/>
              <a:latin typeface="Arial"/>
            </a:endParaRPr>
          </a:p>
          <a:p>
            <a:pPr lvl="1" marL="432000" indent="-216000" algn="ctr">
              <a:spcAft>
                <a:spcPts val="1026"/>
              </a:spcAft>
              <a:buClr>
                <a:srgbClr val="000000"/>
              </a:buClr>
              <a:buSzPct val="45000"/>
              <a:buFont typeface="Wingdings" charset="2"/>
              <a:buChar char=""/>
            </a:pPr>
            <a:r>
              <a:rPr b="0" lang="en-IN" sz="2000" strike="noStrike" u="none">
                <a:solidFill>
                  <a:srgbClr val="000000"/>
                </a:solidFill>
                <a:uFillTx/>
                <a:latin typeface="Arial"/>
              </a:rPr>
              <a:t>Access Keys: Access Key ID and Secret Access Key</a:t>
            </a:r>
            <a:endParaRPr b="0" lang="en-IN" sz="2000" strike="noStrike" u="none">
              <a:solidFill>
                <a:srgbClr val="000000"/>
              </a:solidFill>
              <a:uFillTx/>
              <a:latin typeface="Arial"/>
            </a:endParaRPr>
          </a:p>
          <a:p>
            <a:pPr marL="216000" indent="-216000">
              <a:spcAft>
                <a:spcPts val="1429"/>
              </a:spcAft>
              <a:buClr>
                <a:srgbClr val="000000"/>
              </a:buClr>
              <a:buSzPct val="45000"/>
              <a:buFont typeface="Wingdings" charset="2"/>
              <a:buChar char=""/>
            </a:pPr>
            <a:r>
              <a:rPr b="0" lang="en-IN" sz="2000" strike="noStrike" u="none">
                <a:solidFill>
                  <a:srgbClr val="000000"/>
                </a:solidFill>
                <a:uFillTx/>
                <a:latin typeface="Arial"/>
              </a:rPr>
              <a:t>IAM User</a:t>
            </a:r>
            <a:endParaRPr b="0" lang="en-IN" sz="2000" strike="noStrike" u="none">
              <a:solidFill>
                <a:srgbClr val="000000"/>
              </a:solidFill>
              <a:uFillTx/>
              <a:latin typeface="Arial"/>
            </a:endParaRPr>
          </a:p>
          <a:p>
            <a:pPr lvl="1" marL="432000" indent="-216000" algn="ctr">
              <a:spcAft>
                <a:spcPts val="1026"/>
              </a:spcAft>
              <a:buClr>
                <a:srgbClr val="000000"/>
              </a:buClr>
              <a:buSzPct val="45000"/>
              <a:buFont typeface="Wingdings" charset="2"/>
              <a:buChar char=""/>
            </a:pPr>
            <a:r>
              <a:rPr b="0" lang="en-IN" sz="2000" strike="noStrike" u="none">
                <a:solidFill>
                  <a:srgbClr val="000000"/>
                </a:solidFill>
                <a:uFillTx/>
                <a:latin typeface="Arial"/>
              </a:rPr>
              <a:t>Access Keys: Access Key ID and Secret Access Key</a:t>
            </a:r>
            <a:endParaRPr b="0" lang="en-IN" sz="2000" strike="noStrike" u="none">
              <a:solidFill>
                <a:srgbClr val="000000"/>
              </a:solidFill>
              <a:uFillTx/>
              <a:latin typeface="Arial"/>
            </a:endParaRPr>
          </a:p>
          <a:p>
            <a:pPr indent="0">
              <a:spcAft>
                <a:spcPts val="1429"/>
              </a:spcAft>
              <a:buNone/>
            </a:pPr>
            <a:endParaRPr b="0" lang="en-IN" sz="2000" strike="noStrike" u="none">
              <a:solidFill>
                <a:srgbClr val="000000"/>
              </a:solidFill>
              <a:uFillTx/>
              <a:latin typeface="Arial"/>
            </a:endParaRPr>
          </a:p>
        </p:txBody>
      </p:sp>
      <p:pic>
        <p:nvPicPr>
          <p:cNvPr id="97" name="" descr=""/>
          <p:cNvPicPr/>
          <p:nvPr/>
        </p:nvPicPr>
        <p:blipFill>
          <a:blip r:embed="rId1"/>
          <a:stretch/>
        </p:blipFill>
        <p:spPr>
          <a:xfrm>
            <a:off x="4320000" y="4328640"/>
            <a:ext cx="4680000" cy="2331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540000" y="504000"/>
            <a:ext cx="8100000" cy="594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10400" y="360000"/>
            <a:ext cx="8229600" cy="605160"/>
          </a:xfrm>
          <a:prstGeom prst="rect">
            <a:avLst/>
          </a:prstGeom>
          <a:noFill/>
          <a:ln w="0">
            <a:noFill/>
          </a:ln>
        </p:spPr>
        <p:txBody>
          <a:bodyPr lIns="0" rIns="0" tIns="0" bIns="0" anchor="ctr">
            <a:noAutofit/>
          </a:bodyPr>
          <a:p>
            <a:pPr indent="0" algn="ctr">
              <a:buNone/>
            </a:pPr>
            <a:r>
              <a:rPr b="1" lang="en-US" sz="2200" strike="noStrike" u="none">
                <a:solidFill>
                  <a:srgbClr val="1c1c1c"/>
                </a:solidFill>
                <a:uFillTx/>
                <a:latin typeface="Times New Roman"/>
                <a:ea typeface="Arial"/>
              </a:rPr>
              <a:t>1. </a:t>
            </a:r>
            <a:r>
              <a:rPr b="1" lang="en-US" sz="2400" strike="noStrike" u="none">
                <a:solidFill>
                  <a:srgbClr val="1c1c1c"/>
                </a:solidFill>
                <a:uFillTx/>
                <a:latin typeface="Times New Roman"/>
                <a:ea typeface="Arial"/>
              </a:rPr>
              <a:t>Introduction</a:t>
            </a:r>
            <a:endParaRPr b="1" lang="en-IN" sz="2400" strike="noStrike" u="none">
              <a:solidFill>
                <a:srgbClr val="000000"/>
              </a:solidFill>
              <a:uFillTx/>
              <a:latin typeface="Times New Roman"/>
            </a:endParaRPr>
          </a:p>
        </p:txBody>
      </p:sp>
      <p:sp>
        <p:nvSpPr>
          <p:cNvPr id="100" name="PlaceHolder 2"/>
          <p:cNvSpPr>
            <a:spLocks noGrp="1"/>
          </p:cNvSpPr>
          <p:nvPr>
            <p:ph type="subTitle"/>
          </p:nvPr>
        </p:nvSpPr>
        <p:spPr>
          <a:xfrm>
            <a:off x="540000" y="720000"/>
            <a:ext cx="8046720" cy="4680000"/>
          </a:xfrm>
          <a:prstGeom prst="rect">
            <a:avLst/>
          </a:prstGeom>
          <a:noFill/>
          <a:ln w="0">
            <a:noFill/>
          </a:ln>
        </p:spPr>
        <p:txBody>
          <a:bodyPr lIns="0" rIns="0" tIns="0" bIns="0" anchor="ctr">
            <a:noAutofit/>
          </a:bodyPr>
          <a:p>
            <a:pPr indent="0">
              <a:buNone/>
            </a:pPr>
            <a:r>
              <a:rPr b="0" lang="en-IN" sz="2000" strike="noStrike" u="none">
                <a:solidFill>
                  <a:srgbClr val="000000"/>
                </a:solidFill>
                <a:uFillTx/>
                <a:latin typeface="Arial"/>
              </a:rPr>
              <a:t>This Terraform script sets up a basic AWS infrastructure, including:</a:t>
            </a:r>
            <a:endParaRPr b="0" lang="en-IN" sz="2000" strike="noStrike" u="none">
              <a:solidFill>
                <a:srgbClr val="000000"/>
              </a:solidFill>
              <a:uFillTx/>
              <a:latin typeface="Arial"/>
            </a:endParaRPr>
          </a:p>
          <a:p>
            <a:pPr indent="0">
              <a:buNone/>
            </a:pP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A Virtual Private Cloud (VPC)</a:t>
            </a: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Public and private subnets</a:t>
            </a: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EC2 instances with attached EBS volumes</a:t>
            </a: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Security groups, IAM roles, and policies for CloudWatch and S3 </a:t>
            </a:r>
            <a:r>
              <a:rPr b="0" lang="en-IN" sz="2000" strike="noStrike" u="none">
                <a:solidFill>
                  <a:srgbClr val="000000"/>
                </a:solidFill>
                <a:uFillTx/>
                <a:latin typeface="Arial"/>
              </a:rPr>
              <a:t>	</a:t>
            </a:r>
            <a:r>
              <a:rPr b="0" lang="en-IN" sz="2000" strike="noStrike" u="none">
                <a:solidFill>
                  <a:srgbClr val="000000"/>
                </a:solidFill>
                <a:uFillTx/>
                <a:latin typeface="Arial"/>
              </a:rPr>
              <a:t>	</a:t>
            </a:r>
            <a:r>
              <a:rPr b="0" lang="en-IN" sz="2000" strike="noStrike" u="none">
                <a:solidFill>
                  <a:srgbClr val="000000"/>
                </a:solidFill>
                <a:uFillTx/>
                <a:latin typeface="Arial"/>
              </a:rPr>
              <a:t>	</a:t>
            </a:r>
            <a:r>
              <a:rPr b="0" lang="en-IN" sz="2000" strike="noStrike" u="none">
                <a:solidFill>
                  <a:srgbClr val="000000"/>
                </a:solidFill>
                <a:uFillTx/>
                <a:latin typeface="Arial"/>
              </a:rPr>
              <a:t>	</a:t>
            </a:r>
            <a:r>
              <a:rPr b="0" lang="en-IN" sz="2000" strike="noStrike" u="none">
                <a:solidFill>
                  <a:srgbClr val="000000"/>
                </a:solidFill>
                <a:uFillTx/>
                <a:latin typeface="Arial"/>
              </a:rPr>
              <a:t>    access</a:t>
            </a: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DynamoDB table</a:t>
            </a:r>
            <a:endParaRPr b="0" lang="en-IN"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80000"/>
            <a:ext cx="8229600" cy="1145160"/>
          </a:xfrm>
          <a:prstGeom prst="rect">
            <a:avLst/>
          </a:prstGeom>
          <a:noFill/>
          <a:ln w="0">
            <a:noFill/>
          </a:ln>
        </p:spPr>
        <p:txBody>
          <a:bodyPr lIns="0" rIns="0" tIns="0" bIns="0" anchor="ctr">
            <a:noAutofit/>
          </a:bodyPr>
          <a:p>
            <a:pPr indent="0" algn="ctr">
              <a:buNone/>
            </a:pPr>
            <a:r>
              <a:rPr b="1" lang="en-IN" sz="2400" strike="noStrike" u="none">
                <a:solidFill>
                  <a:srgbClr val="000000"/>
                </a:solidFill>
                <a:uFillTx/>
                <a:latin typeface="Times New Roman"/>
              </a:rPr>
              <a:t>2.</a:t>
            </a:r>
            <a:r>
              <a:rPr b="1" lang="en-US" sz="2400" strike="noStrike" u="none">
                <a:solidFill>
                  <a:srgbClr val="000000"/>
                </a:solidFill>
                <a:uFillTx/>
                <a:latin typeface="Times New Roman"/>
                <a:ea typeface="Arial"/>
              </a:rPr>
              <a:t>Backend </a:t>
            </a:r>
            <a:r>
              <a:rPr b="1" lang="en-US" sz="2400" spc="-11" strike="noStrike" u="none">
                <a:solidFill>
                  <a:srgbClr val="000000"/>
                </a:solidFill>
                <a:uFillTx/>
                <a:latin typeface="Times New Roman"/>
                <a:ea typeface="Arial"/>
              </a:rPr>
              <a:t>Configuration</a:t>
            </a:r>
            <a:endParaRPr b="1" lang="en-IN" sz="2400" strike="noStrike" u="none">
              <a:solidFill>
                <a:srgbClr val="000000"/>
              </a:solidFill>
              <a:uFillTx/>
              <a:latin typeface="Times New Roman"/>
            </a:endParaRPr>
          </a:p>
        </p:txBody>
      </p:sp>
      <p:sp>
        <p:nvSpPr>
          <p:cNvPr id="102" name="PlaceHolder 2"/>
          <p:cNvSpPr>
            <a:spLocks noGrp="1"/>
          </p:cNvSpPr>
          <p:nvPr>
            <p:ph/>
          </p:nvPr>
        </p:nvSpPr>
        <p:spPr>
          <a:xfrm>
            <a:off x="413280" y="1260000"/>
            <a:ext cx="8046720" cy="5400000"/>
          </a:xfrm>
          <a:prstGeom prst="rect">
            <a:avLst/>
          </a:prstGeom>
          <a:noFill/>
          <a:ln w="0">
            <a:noFill/>
          </a:ln>
        </p:spPr>
        <p:txBody>
          <a:bodyPr lIns="0" rIns="0" tIns="0" bIns="0" anchor="t">
            <a:normAutofit/>
          </a:bodyPr>
          <a:p>
            <a:pPr indent="0">
              <a:spcBef>
                <a:spcPts val="1191"/>
              </a:spcBef>
              <a:spcAft>
                <a:spcPts val="992"/>
              </a:spcAft>
              <a:buNone/>
            </a:pPr>
            <a:r>
              <a:rPr b="0" lang="en-IN" sz="1800" strike="noStrike" u="none">
                <a:solidFill>
                  <a:srgbClr val="000000"/>
                </a:solidFill>
                <a:uFillTx/>
                <a:latin typeface="Times New Roman"/>
              </a:rPr>
              <a:t>Implementing a robust backend configuration with AWS S3 and DynamoDB not only enhances collaboration and security but also ensures efficient state management, allowing for seamless infrastructure updates and minimizing the risk of state file corruption.</a:t>
            </a:r>
            <a:endParaRPr b="0" lang="en-IN" sz="1800" strike="noStrike" u="none">
              <a:solidFill>
                <a:srgbClr val="000000"/>
              </a:solidFill>
              <a:uFillTx/>
              <a:latin typeface="Arial"/>
            </a:endParaRPr>
          </a:p>
          <a:p>
            <a:pPr indent="0">
              <a:spcAft>
                <a:spcPts val="1429"/>
              </a:spcAft>
              <a:buNone/>
            </a:pPr>
            <a:r>
              <a:rPr b="0" lang="en-IN" sz="1800" strike="noStrike" u="none">
                <a:solidFill>
                  <a:srgbClr val="000000"/>
                </a:solidFill>
                <a:uFillTx/>
                <a:latin typeface="Times New Roman"/>
              </a:rPr>
              <a:t>Flowchart:</a:t>
            </a:r>
            <a:endParaRPr b="0" lang="en-IN" sz="1800" strike="noStrike" u="none">
              <a:solidFill>
                <a:srgbClr val="000000"/>
              </a:solidFill>
              <a:uFillTx/>
              <a:latin typeface="Arial"/>
            </a:endParaRPr>
          </a:p>
          <a:p>
            <a:pPr indent="0">
              <a:spcAft>
                <a:spcPts val="1429"/>
              </a:spcAft>
              <a:buNone/>
            </a:pPr>
            <a:r>
              <a:rPr b="0" lang="en-IN" sz="1800" strike="noStrike" u="none">
                <a:solidFill>
                  <a:srgbClr val="000000"/>
                </a:solidFill>
                <a:uFillTx/>
                <a:latin typeface="Times New Roman"/>
              </a:rPr>
              <a:t>- S3: Stores Terraform state files.</a:t>
            </a:r>
            <a:endParaRPr b="0" lang="en-IN" sz="1800" strike="noStrike" u="none">
              <a:solidFill>
                <a:srgbClr val="000000"/>
              </a:solidFill>
              <a:uFillTx/>
              <a:latin typeface="Arial"/>
            </a:endParaRPr>
          </a:p>
          <a:p>
            <a:pPr indent="0">
              <a:spcAft>
                <a:spcPts val="1429"/>
              </a:spcAft>
              <a:buNone/>
            </a:pPr>
            <a:r>
              <a:rPr b="0" lang="en-IN" sz="1800" strike="noStrike" u="none">
                <a:solidFill>
                  <a:srgbClr val="000000"/>
                </a:solidFill>
                <a:uFillTx/>
                <a:latin typeface="Times New Roman"/>
              </a:rPr>
              <a:t>- DynamoDB: Manages state locking to avoid conflicts.</a:t>
            </a:r>
            <a:endParaRPr b="0" lang="en-IN" sz="1800" strike="noStrike" u="none">
              <a:solidFill>
                <a:srgbClr val="000000"/>
              </a:solidFill>
              <a:uFillTx/>
              <a:latin typeface="Arial"/>
            </a:endParaRPr>
          </a:p>
          <a:p>
            <a:pPr indent="0">
              <a:spcAft>
                <a:spcPts val="1429"/>
              </a:spcAft>
              <a:buNone/>
            </a:pPr>
            <a:endParaRPr b="0" lang="en-IN" sz="1600" strike="noStrike" u="none">
              <a:solidFill>
                <a:srgbClr val="000000"/>
              </a:solidFill>
              <a:uFillTx/>
              <a:latin typeface="Arial"/>
            </a:endParaRPr>
          </a:p>
          <a:p>
            <a:pPr indent="0">
              <a:lnSpc>
                <a:spcPct val="115000"/>
              </a:lnSpc>
              <a:buNone/>
            </a:pPr>
            <a:endParaRPr b="0" lang="en-US" sz="1200" strike="noStrike" u="none">
              <a:solidFill>
                <a:srgbClr val="000000"/>
              </a:solidFill>
              <a:uFillTx/>
              <a:latin typeface="Liberation Mono;Courier New"/>
            </a:endParaRPr>
          </a:p>
          <a:p>
            <a:pPr indent="0" algn="ctr">
              <a:spcAft>
                <a:spcPts val="1429"/>
              </a:spcAft>
              <a:buNone/>
            </a:pPr>
            <a:endParaRPr b="0" lang="en-IN" sz="1200" strike="noStrike" u="none">
              <a:solidFill>
                <a:srgbClr val="000000"/>
              </a:solidFill>
              <a:uFillTx/>
              <a:latin typeface="Arial"/>
            </a:endParaRPr>
          </a:p>
        </p:txBody>
      </p:sp>
      <p:pic>
        <p:nvPicPr>
          <p:cNvPr id="103" name="" descr=""/>
          <p:cNvPicPr/>
          <p:nvPr/>
        </p:nvPicPr>
        <p:blipFill>
          <a:blip r:embed="rId1"/>
          <a:stretch/>
        </p:blipFill>
        <p:spPr>
          <a:xfrm>
            <a:off x="3780000" y="3600000"/>
            <a:ext cx="5220000" cy="3060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LibreOffice/24.8.3.2$Windows_X86_64 LibreOffice_project/48a6bac9e7e268aeb4c3483fcf825c94556d9f92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en-IN</dc:language>
  <cp:lastModifiedBy/>
  <dcterms:modified xsi:type="dcterms:W3CDTF">2024-11-26T16:52:24Z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