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1" r:id="rId27"/>
    <p:sldId id="280" r:id="rId28"/>
    <p:sldId id="282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84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docs/ts/latest/quickstar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Dart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6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ubspec.yaml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name: </a:t>
            </a:r>
            <a:r>
              <a:rPr lang="en-US" dirty="0" smtClean="0"/>
              <a:t>angular2_presenation</a:t>
            </a:r>
            <a:br>
              <a:rPr lang="en-US" dirty="0" smtClean="0"/>
            </a:br>
            <a:r>
              <a:rPr lang="en-US" b="1" dirty="0"/>
              <a:t>description: </a:t>
            </a:r>
            <a:r>
              <a:rPr lang="en-US" dirty="0" smtClean="0"/>
              <a:t>A Dart app that uses Angular 2</a:t>
            </a:r>
            <a:br>
              <a:rPr lang="en-US" dirty="0" smtClean="0"/>
            </a:br>
            <a:r>
              <a:rPr lang="en-US" b="1" dirty="0"/>
              <a:t>version: </a:t>
            </a:r>
            <a:r>
              <a:rPr lang="en-US" dirty="0" smtClean="0"/>
              <a:t>0.0.1</a:t>
            </a:r>
            <a:br>
              <a:rPr lang="en-US" dirty="0" smtClean="0"/>
            </a:br>
            <a:r>
              <a:rPr lang="en-US" b="1" dirty="0"/>
              <a:t>environment:</a:t>
            </a:r>
            <a:br>
              <a:rPr lang="en-US" b="1" dirty="0"/>
            </a:br>
            <a:r>
              <a:rPr lang="en-US" b="1" dirty="0"/>
              <a:t>  </a:t>
            </a:r>
            <a:r>
              <a:rPr lang="en-US" b="1" dirty="0" err="1"/>
              <a:t>sdk</a:t>
            </a:r>
            <a:r>
              <a:rPr lang="en-US" b="1" dirty="0"/>
              <a:t>: </a:t>
            </a:r>
            <a:r>
              <a:rPr lang="en-US" dirty="0"/>
              <a:t>'&gt;=1.13.0 &lt;2.0.0'</a:t>
            </a:r>
            <a:br>
              <a:rPr lang="en-US" dirty="0"/>
            </a:br>
            <a:r>
              <a:rPr lang="en-US" b="1" dirty="0"/>
              <a:t>dependencies:</a:t>
            </a:r>
            <a:br>
              <a:rPr lang="en-US" b="1" dirty="0"/>
            </a:br>
            <a:r>
              <a:rPr lang="en-US" b="1" dirty="0"/>
              <a:t>  angular2: </a:t>
            </a:r>
            <a:r>
              <a:rPr lang="en-US" dirty="0" smtClean="0"/>
              <a:t>2.0.0-beta.12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/>
              <a:t>browser: </a:t>
            </a:r>
            <a:r>
              <a:rPr lang="en-US" dirty="0" smtClean="0"/>
              <a:t>^0.10.0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err="1"/>
              <a:t>dart_to_js_script_rewriter</a:t>
            </a:r>
            <a:r>
              <a:rPr lang="en-US" b="1" dirty="0"/>
              <a:t>: </a:t>
            </a:r>
            <a:r>
              <a:rPr lang="en-US" dirty="0" smtClean="0"/>
              <a:t>^0.1.0</a:t>
            </a:r>
            <a:br>
              <a:rPr lang="en-US" dirty="0" smtClean="0"/>
            </a:br>
            <a:r>
              <a:rPr lang="en-US" b="1" dirty="0"/>
              <a:t>transformers:</a:t>
            </a:r>
            <a:br>
              <a:rPr lang="en-US" b="1" dirty="0"/>
            </a:br>
            <a:r>
              <a:rPr lang="en-US" dirty="0" smtClean="0"/>
              <a:t>- </a:t>
            </a:r>
            <a:r>
              <a:rPr lang="en-US" b="1" dirty="0"/>
              <a:t>angular2: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 err="1"/>
              <a:t>platform_directives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 smtClean="0"/>
              <a:t>- </a:t>
            </a:r>
            <a:r>
              <a:rPr lang="en-US" dirty="0"/>
              <a:t>'package:angular2/</a:t>
            </a:r>
            <a:r>
              <a:rPr lang="en-US" dirty="0" err="1"/>
              <a:t>common.dart#COMMON_DIRECTIVES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/>
              <a:t>platform_pipes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 smtClean="0"/>
              <a:t>- </a:t>
            </a:r>
            <a:r>
              <a:rPr lang="en-US" dirty="0"/>
              <a:t>'package:angular2/</a:t>
            </a:r>
            <a:r>
              <a:rPr lang="en-US" dirty="0" err="1"/>
              <a:t>common.dart#COMMON_PIPES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/>
              <a:t>entry_points</a:t>
            </a:r>
            <a:r>
              <a:rPr lang="en-US" b="1" dirty="0"/>
              <a:t>: </a:t>
            </a:r>
            <a:r>
              <a:rPr lang="en-US" dirty="0" smtClean="0"/>
              <a:t>web/</a:t>
            </a:r>
            <a:r>
              <a:rPr lang="en-US" dirty="0" err="1" smtClean="0"/>
              <a:t>main.dart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dart_to_js_script_rewriter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25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Webstorm</a:t>
            </a:r>
            <a:r>
              <a:rPr lang="en-US" dirty="0" smtClean="0"/>
              <a:t>/</a:t>
            </a:r>
            <a:r>
              <a:rPr lang="en-US" dirty="0" err="1" smtClean="0"/>
              <a:t>PHPStorm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generated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3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Databinding/HTML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{{ }}</a:t>
            </a:r>
          </a:p>
          <a:p>
            <a:r>
              <a:rPr lang="en-US" dirty="0" smtClean="0"/>
              <a:t>[]</a:t>
            </a:r>
          </a:p>
          <a:p>
            <a:r>
              <a:rPr lang="en-US" dirty="0" smtClean="0"/>
              <a:t>()</a:t>
            </a:r>
          </a:p>
          <a:p>
            <a:r>
              <a:rPr lang="en-US" dirty="0" smtClean="0"/>
              <a:t>[()]</a:t>
            </a:r>
          </a:p>
          <a:p>
            <a:r>
              <a:rPr lang="en-US" dirty="0"/>
              <a:t>#</a:t>
            </a:r>
            <a:endParaRPr lang="en-US" dirty="0" smtClean="0"/>
          </a:p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0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{{ }} Basic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Dart</a:t>
            </a:r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myString</a:t>
            </a:r>
            <a:r>
              <a:rPr lang="en-US" dirty="0" smtClean="0"/>
              <a:t> = “Hello Universe”;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HTML</a:t>
            </a:r>
          </a:p>
          <a:p>
            <a:pPr marL="0" indent="0">
              <a:buNone/>
            </a:pPr>
            <a:r>
              <a:rPr lang="en-US" dirty="0" smtClean="0"/>
              <a:t>{{ </a:t>
            </a:r>
            <a:r>
              <a:rPr lang="en-US" dirty="0" err="1" smtClean="0"/>
              <a:t>myVar</a:t>
            </a:r>
            <a:r>
              <a:rPr lang="en-US" dirty="0" smtClean="0"/>
              <a:t>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7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[]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Dart</a:t>
            </a:r>
          </a:p>
          <a:p>
            <a:pPr marL="0" indent="0">
              <a:buNone/>
            </a:pPr>
            <a:r>
              <a:rPr lang="en-US" dirty="0" smtClean="0"/>
              <a:t>String get </a:t>
            </a:r>
            <a:r>
              <a:rPr lang="en-US" dirty="0" err="1" smtClean="0"/>
              <a:t>mySrc</a:t>
            </a:r>
            <a:r>
              <a:rPr lang="en-US" dirty="0" smtClean="0"/>
              <a:t> </a:t>
            </a:r>
            <a:r>
              <a:rPr lang="en-US" dirty="0"/>
              <a:t>=&gt; "images/logo.png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HTML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[</a:t>
            </a:r>
            <a:r>
              <a:rPr lang="en-US" dirty="0" err="1" smtClean="0"/>
              <a:t>src</a:t>
            </a:r>
            <a:r>
              <a:rPr lang="en-US" dirty="0" smtClean="0"/>
              <a:t>]=“</a:t>
            </a:r>
            <a:r>
              <a:rPr lang="en-US" dirty="0" err="1" smtClean="0"/>
              <a:t>mySrc</a:t>
            </a:r>
            <a:r>
              <a:rPr lang="en-US" dirty="0" smtClean="0"/>
              <a:t>”/&gt;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2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()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Dart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handleClickEvent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  print(“You clicked it”);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HTML</a:t>
            </a:r>
          </a:p>
          <a:p>
            <a:pPr marL="0" indent="0">
              <a:buNone/>
            </a:pPr>
            <a:r>
              <a:rPr lang="en-US" dirty="0" smtClean="0"/>
              <a:t>&lt;button (click)=“</a:t>
            </a:r>
            <a:r>
              <a:rPr lang="en-US" dirty="0" err="1" smtClean="0"/>
              <a:t>handleClickEvent</a:t>
            </a:r>
            <a:r>
              <a:rPr lang="en-US" dirty="0" smtClean="0"/>
              <a:t>()”&gt;</a:t>
            </a:r>
          </a:p>
          <a:p>
            <a:pPr marL="0" indent="0">
              <a:buNone/>
            </a:pPr>
            <a:r>
              <a:rPr lang="en-US" dirty="0" smtClean="0"/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290013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[()] Two-way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Dart</a:t>
            </a:r>
          </a:p>
          <a:p>
            <a:pPr marL="0" indent="0">
              <a:buNone/>
            </a:pPr>
            <a:r>
              <a:rPr lang="en-US" sz="2800" dirty="0" smtClean="0"/>
              <a:t>String </a:t>
            </a:r>
            <a:r>
              <a:rPr lang="en-US" sz="2800" dirty="0" err="1" smtClean="0"/>
              <a:t>myData</a:t>
            </a:r>
            <a:r>
              <a:rPr lang="en-US" sz="2800" dirty="0" smtClean="0"/>
              <a:t> = “”;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HTML</a:t>
            </a:r>
          </a:p>
          <a:p>
            <a:pPr marL="0" indent="0">
              <a:buNone/>
            </a:pPr>
            <a:r>
              <a:rPr lang="en-US" sz="2800" dirty="0" smtClean="0"/>
              <a:t>&lt;input [(</a:t>
            </a:r>
            <a:r>
              <a:rPr lang="en-US" sz="2800" dirty="0" err="1" smtClean="0"/>
              <a:t>ngModel</a:t>
            </a:r>
            <a:r>
              <a:rPr lang="en-US" sz="2800" dirty="0" smtClean="0"/>
              <a:t>)]=“</a:t>
            </a:r>
            <a:r>
              <a:rPr lang="en-US" sz="2800" dirty="0" err="1" smtClean="0"/>
              <a:t>myData</a:t>
            </a:r>
            <a:r>
              <a:rPr lang="en-US" sz="2800" dirty="0" smtClean="0"/>
              <a:t>” type=“text”/&gt;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980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HTML local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Dart</a:t>
            </a:r>
          </a:p>
          <a:p>
            <a:pPr marL="0" indent="0">
              <a:buNone/>
            </a:pPr>
            <a:r>
              <a:rPr lang="en-US" sz="2800" dirty="0" smtClean="0"/>
              <a:t>void </a:t>
            </a:r>
            <a:r>
              <a:rPr lang="en-US" sz="2800" dirty="0" err="1" smtClean="0"/>
              <a:t>handleClickEvent</a:t>
            </a:r>
            <a:r>
              <a:rPr lang="en-US" sz="2800" dirty="0" smtClean="0"/>
              <a:t>(data) {</a:t>
            </a:r>
          </a:p>
          <a:p>
            <a:pPr marL="0" indent="0">
              <a:buNone/>
            </a:pPr>
            <a:r>
              <a:rPr lang="en-US" sz="2800" dirty="0" smtClean="0"/>
              <a:t>  print(“Your data is $data”);</a:t>
            </a:r>
          </a:p>
          <a:p>
            <a:pPr marL="0" indent="0">
              <a:buNone/>
            </a:pPr>
            <a:r>
              <a:rPr lang="en-US" sz="2800" dirty="0" smtClean="0"/>
              <a:t>}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HTML</a:t>
            </a:r>
          </a:p>
          <a:p>
            <a:pPr marL="0" indent="0">
              <a:buNone/>
            </a:pPr>
            <a:r>
              <a:rPr lang="en-US" sz="2800" dirty="0" smtClean="0"/>
              <a:t>&lt;input #</a:t>
            </a:r>
            <a:r>
              <a:rPr lang="en-US" sz="2800" dirty="0" err="1" smtClean="0"/>
              <a:t>myInput</a:t>
            </a:r>
            <a:r>
              <a:rPr lang="en-US" sz="2800" dirty="0" smtClean="0"/>
              <a:t> type=“text”/&gt;</a:t>
            </a:r>
          </a:p>
          <a:p>
            <a:pPr marL="0" indent="0">
              <a:buNone/>
            </a:pPr>
            <a:r>
              <a:rPr lang="en-US" sz="2800" dirty="0" smtClean="0"/>
              <a:t>&lt;button (click)=“</a:t>
            </a:r>
            <a:r>
              <a:rPr lang="en-US" sz="2800" dirty="0" err="1" smtClean="0"/>
              <a:t>handleClickEvent</a:t>
            </a:r>
            <a:r>
              <a:rPr lang="en-US" sz="2800" dirty="0" smtClean="0"/>
              <a:t>(</a:t>
            </a:r>
            <a:r>
              <a:rPr lang="en-US" sz="2800" dirty="0" err="1" smtClean="0"/>
              <a:t>myInput</a:t>
            </a:r>
            <a:r>
              <a:rPr lang="en-US" sz="2800" dirty="0" smtClean="0"/>
              <a:t>)&gt;</a:t>
            </a:r>
          </a:p>
          <a:p>
            <a:pPr marL="0" indent="0">
              <a:buNone/>
            </a:pPr>
            <a:r>
              <a:rPr lang="en-US" sz="2800" dirty="0" smtClean="0"/>
              <a:t>  Click me</a:t>
            </a:r>
          </a:p>
          <a:p>
            <a:pPr marL="0" indent="0">
              <a:buNone/>
            </a:pPr>
            <a:r>
              <a:rPr lang="en-US" sz="2800" dirty="0" smtClean="0"/>
              <a:t>&lt;/button&gt;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830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Dart</a:t>
            </a:r>
          </a:p>
          <a:p>
            <a:pPr marL="0" indent="0">
              <a:buNone/>
            </a:pPr>
            <a:r>
              <a:rPr lang="en-US" dirty="0" smtClean="0"/>
              <a:t>List </a:t>
            </a:r>
            <a:r>
              <a:rPr lang="en-US" dirty="0" err="1" smtClean="0"/>
              <a:t>myList</a:t>
            </a:r>
            <a:r>
              <a:rPr lang="en-US" dirty="0" smtClean="0"/>
              <a:t> = [“John”, “Bill”, “Fred”];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HTML</a:t>
            </a:r>
          </a:p>
          <a:p>
            <a:pPr marL="0" indent="0">
              <a:buNone/>
            </a:pPr>
            <a:r>
              <a:rPr lang="en-US" dirty="0" smtClean="0"/>
              <a:t>&lt;div *</a:t>
            </a:r>
            <a:r>
              <a:rPr lang="en-US" dirty="0" err="1" smtClean="0"/>
              <a:t>ngFor</a:t>
            </a:r>
            <a:r>
              <a:rPr lang="en-US" dirty="0" smtClean="0"/>
              <a:t>=“#name of </a:t>
            </a:r>
            <a:r>
              <a:rPr lang="en-US" dirty="0" err="1" smtClean="0"/>
              <a:t>myList</a:t>
            </a:r>
            <a:r>
              <a:rPr lang="en-US" dirty="0" smtClean="0"/>
              <a:t>”&gt;</a:t>
            </a:r>
          </a:p>
          <a:p>
            <a:pPr marL="0" indent="0">
              <a:buNone/>
            </a:pPr>
            <a:r>
              <a:rPr lang="en-US" dirty="0" smtClean="0"/>
              <a:t>  {{ name }}</a:t>
            </a:r>
          </a:p>
          <a:p>
            <a:pPr marL="0" indent="0">
              <a:buNone/>
            </a:pPr>
            <a:r>
              <a:rPr lang="en-US" dirty="0" smtClean="0"/>
              <a:t>&lt;/div&gt;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---vs.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&lt;template </a:t>
            </a:r>
            <a:r>
              <a:rPr lang="en-US" dirty="0" err="1" smtClean="0"/>
              <a:t>ngFor</a:t>
            </a:r>
            <a:r>
              <a:rPr lang="en-US" dirty="0"/>
              <a:t> </a:t>
            </a:r>
            <a:r>
              <a:rPr lang="en-US" dirty="0" smtClean="0"/>
              <a:t>#name [</a:t>
            </a:r>
            <a:r>
              <a:rPr lang="en-US" dirty="0" err="1" smtClean="0"/>
              <a:t>ngForOf</a:t>
            </a:r>
            <a:r>
              <a:rPr lang="en-US" dirty="0" smtClean="0"/>
              <a:t>]=“</a:t>
            </a:r>
            <a:r>
              <a:rPr lang="en-US" dirty="0" err="1" smtClean="0"/>
              <a:t>myList</a:t>
            </a:r>
            <a:r>
              <a:rPr lang="en-US" dirty="0" smtClean="0"/>
              <a:t>”&gt;</a:t>
            </a:r>
          </a:p>
          <a:p>
            <a:pPr marL="0" indent="0">
              <a:buNone/>
            </a:pPr>
            <a:r>
              <a:rPr lang="en-US" dirty="0" smtClean="0"/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362941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Create Dart file (component)</a:t>
            </a:r>
          </a:p>
          <a:p>
            <a:r>
              <a:rPr lang="en-US" dirty="0" smtClean="0"/>
              <a:t>2. Create HTML file (if using </a:t>
            </a:r>
            <a:r>
              <a:rPr lang="en-US" dirty="0" err="1" smtClean="0"/>
              <a:t>templateURL</a:t>
            </a:r>
            <a:r>
              <a:rPr lang="en-US" dirty="0" smtClean="0"/>
              <a:t>, otherwise part of Dart file.)</a:t>
            </a:r>
          </a:p>
          <a:p>
            <a:r>
              <a:rPr lang="en-US" dirty="0" smtClean="0"/>
              <a:t>3. Import Dart file into parent component</a:t>
            </a:r>
          </a:p>
          <a:p>
            <a:r>
              <a:rPr lang="en-US" dirty="0" smtClean="0"/>
              <a:t>4. Add to directives:</a:t>
            </a:r>
          </a:p>
          <a:p>
            <a:pPr lvl="1"/>
            <a:r>
              <a:rPr lang="en-US" dirty="0" smtClean="0"/>
              <a:t>Note: in Dart must be declared as a </a:t>
            </a:r>
            <a:r>
              <a:rPr lang="en-US" dirty="0" err="1" smtClean="0"/>
              <a:t>const</a:t>
            </a:r>
            <a:endParaRPr lang="en-US" dirty="0" smtClean="0"/>
          </a:p>
          <a:p>
            <a:r>
              <a:rPr lang="en-US" dirty="0" smtClean="0"/>
              <a:t>5. Add tag to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4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</a:p>
          <a:p>
            <a:r>
              <a:rPr lang="en-US" dirty="0" smtClean="0"/>
              <a:t>Dart</a:t>
            </a:r>
          </a:p>
          <a:p>
            <a:r>
              <a:rPr lang="en-US" dirty="0" smtClean="0"/>
              <a:t>JavaScript (ES5, ES6)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 Properties and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@Input() - properties</a:t>
            </a:r>
          </a:p>
          <a:p>
            <a:r>
              <a:rPr lang="en-US" dirty="0" smtClean="0"/>
              <a:t>@Output() -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4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@Input()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child_component.dart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@Input() String </a:t>
            </a:r>
            <a:r>
              <a:rPr lang="en-US" dirty="0" err="1" smtClean="0"/>
              <a:t>myString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child_component.html</a:t>
            </a:r>
          </a:p>
          <a:p>
            <a:pPr marL="0" indent="0">
              <a:buNone/>
            </a:pPr>
            <a:r>
              <a:rPr lang="en-US" dirty="0" smtClean="0"/>
              <a:t>{{ </a:t>
            </a:r>
            <a:r>
              <a:rPr lang="en-US" dirty="0" err="1" smtClean="0"/>
              <a:t>myString</a:t>
            </a:r>
            <a:r>
              <a:rPr lang="en-US" dirty="0" smtClean="0"/>
              <a:t> }}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main_component.dart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myString</a:t>
            </a:r>
            <a:r>
              <a:rPr lang="en-US" dirty="0" smtClean="0"/>
              <a:t> = “Hello Universe”;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Main_component.html</a:t>
            </a:r>
          </a:p>
          <a:p>
            <a:pPr marL="0" indent="0">
              <a:buNone/>
            </a:pPr>
            <a:r>
              <a:rPr lang="en-US" dirty="0" smtClean="0"/>
              <a:t>&lt;child-component [</a:t>
            </a:r>
            <a:r>
              <a:rPr lang="en-US" dirty="0" err="1" smtClean="0"/>
              <a:t>myString</a:t>
            </a:r>
            <a:r>
              <a:rPr lang="en-US" dirty="0" smtClean="0"/>
              <a:t>]=“</a:t>
            </a:r>
            <a:r>
              <a:rPr lang="en-US" dirty="0" err="1" smtClean="0"/>
              <a:t>myString</a:t>
            </a:r>
            <a:r>
              <a:rPr lang="en-US" dirty="0" smtClean="0"/>
              <a:t>”&gt;</a:t>
            </a:r>
          </a:p>
          <a:p>
            <a:pPr marL="0" indent="0">
              <a:buNone/>
            </a:pPr>
            <a:r>
              <a:rPr lang="en-US" dirty="0" smtClean="0"/>
              <a:t>&lt;/child-component&gt;</a:t>
            </a:r>
          </a:p>
        </p:txBody>
      </p:sp>
    </p:spTree>
    <p:extLst>
      <p:ext uri="{BB962C8B-B14F-4D97-AF65-F5344CB8AC3E}">
        <p14:creationId xmlns:p14="http://schemas.microsoft.com/office/powerpoint/2010/main" val="267042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@Output()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child_component.dart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/>
              <a:t>Output() </a:t>
            </a:r>
            <a:r>
              <a:rPr lang="en-US" dirty="0" err="1" smtClean="0"/>
              <a:t>EventEmitter</a:t>
            </a:r>
            <a:r>
              <a:rPr lang="en-US" dirty="0" smtClean="0"/>
              <a:t> </a:t>
            </a:r>
            <a:r>
              <a:rPr lang="en-US" dirty="0"/>
              <a:t>clicked </a:t>
            </a:r>
            <a:r>
              <a:rPr lang="en-US" dirty="0" smtClean="0"/>
              <a:t>= </a:t>
            </a:r>
            <a:r>
              <a:rPr lang="en-US" b="1" dirty="0"/>
              <a:t>new </a:t>
            </a:r>
            <a:r>
              <a:rPr lang="en-US" b="1" dirty="0" smtClean="0"/>
              <a:t>	</a:t>
            </a:r>
            <a:r>
              <a:rPr lang="en-US" dirty="0" err="1" smtClean="0"/>
              <a:t>EventEmitter</a:t>
            </a:r>
            <a:r>
              <a:rPr lang="en-US" dirty="0" smtClean="0"/>
              <a:t>()</a:t>
            </a:r>
            <a:r>
              <a:rPr lang="en-US" dirty="0"/>
              <a:t>;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void </a:t>
            </a:r>
            <a:r>
              <a:rPr lang="en-US" dirty="0" err="1"/>
              <a:t>handleClickEvent</a:t>
            </a:r>
            <a:r>
              <a:rPr lang="en-US" dirty="0" smtClean="0"/>
              <a:t>(data)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clicked.emit</a:t>
            </a:r>
            <a:r>
              <a:rPr lang="en-US" dirty="0" smtClean="0"/>
              <a:t>(data)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child_component.html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input #</a:t>
            </a:r>
            <a:r>
              <a:rPr lang="en-US" dirty="0" err="1"/>
              <a:t>myData</a:t>
            </a:r>
            <a:r>
              <a:rPr lang="en-US" dirty="0"/>
              <a:t> type="text"/&gt;</a:t>
            </a:r>
            <a:br>
              <a:rPr lang="en-US" dirty="0"/>
            </a:br>
            <a:r>
              <a:rPr lang="en-US" dirty="0" smtClean="0"/>
              <a:t>&lt;</a:t>
            </a:r>
            <a:r>
              <a:rPr lang="en-US" dirty="0"/>
              <a:t>button (click)="</a:t>
            </a:r>
            <a:r>
              <a:rPr lang="en-US" dirty="0" err="1" smtClean="0"/>
              <a:t>handleClickEvent</a:t>
            </a:r>
            <a:r>
              <a:rPr lang="en-US" dirty="0" smtClean="0"/>
              <a:t>(</a:t>
            </a:r>
            <a:r>
              <a:rPr lang="en-US" dirty="0" err="1" smtClean="0"/>
              <a:t>myData.value</a:t>
            </a:r>
            <a:r>
              <a:rPr lang="en-US" dirty="0" smtClean="0"/>
              <a:t>)"&gt;</a:t>
            </a:r>
          </a:p>
          <a:p>
            <a:pPr marL="0" indent="0">
              <a:buNone/>
            </a:pPr>
            <a:r>
              <a:rPr lang="en-US" dirty="0" smtClean="0"/>
              <a:t>  Click Me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button&gt;</a:t>
            </a:r>
          </a:p>
        </p:txBody>
      </p:sp>
    </p:spTree>
    <p:extLst>
      <p:ext uri="{BB962C8B-B14F-4D97-AF65-F5344CB8AC3E}">
        <p14:creationId xmlns:p14="http://schemas.microsoft.com/office/powerpoint/2010/main" val="48588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@Output()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main_component.dart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void </a:t>
            </a:r>
            <a:r>
              <a:rPr lang="en-US" sz="2400" dirty="0" err="1"/>
              <a:t>handleClicked</a:t>
            </a:r>
            <a:r>
              <a:rPr lang="en-US" sz="2400" dirty="0" smtClean="0"/>
              <a:t>(data) {</a:t>
            </a:r>
            <a:br>
              <a:rPr lang="en-US" sz="2400" dirty="0" smtClean="0"/>
            </a:br>
            <a:r>
              <a:rPr lang="en-US" sz="2400" dirty="0" smtClean="0"/>
              <a:t>  </a:t>
            </a:r>
            <a:r>
              <a:rPr lang="en-US" sz="2400" dirty="0" err="1" smtClean="0"/>
              <a:t>myString</a:t>
            </a:r>
            <a:r>
              <a:rPr lang="en-US" sz="2400" dirty="0" smtClean="0"/>
              <a:t> = data;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main_component.html</a:t>
            </a:r>
          </a:p>
          <a:p>
            <a:pPr marL="0" indent="0">
              <a:buNone/>
            </a:pPr>
            <a:r>
              <a:rPr lang="en-US" sz="2400" dirty="0" smtClean="0"/>
              <a:t>&lt;child-component (clicked)=“</a:t>
            </a:r>
            <a:r>
              <a:rPr lang="en-US" sz="2400" dirty="0" err="1" smtClean="0"/>
              <a:t>handleClicked</a:t>
            </a:r>
            <a:r>
              <a:rPr lang="en-US" sz="2400" dirty="0" smtClean="0"/>
              <a:t>($event)“&gt;</a:t>
            </a:r>
          </a:p>
          <a:p>
            <a:pPr marL="0" indent="0">
              <a:buNone/>
            </a:pPr>
            <a:r>
              <a:rPr lang="en-US" sz="2400" dirty="0" smtClean="0"/>
              <a:t>&lt;/child-component&gt;</a:t>
            </a:r>
          </a:p>
        </p:txBody>
      </p:sp>
    </p:spTree>
    <p:extLst>
      <p:ext uri="{BB962C8B-B14F-4D97-AF65-F5344CB8AC3E}">
        <p14:creationId xmlns:p14="http://schemas.microsoft.com/office/powerpoint/2010/main" val="99967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class</a:t>
            </a:r>
          </a:p>
          <a:p>
            <a:r>
              <a:rPr lang="en-US" dirty="0" smtClean="0"/>
              <a:t>Annotate it with @Injectable()</a:t>
            </a:r>
          </a:p>
          <a:p>
            <a:r>
              <a:rPr lang="en-US" dirty="0" smtClean="0"/>
              <a:t>Import the service file into your component</a:t>
            </a:r>
          </a:p>
          <a:p>
            <a:r>
              <a:rPr lang="en-US" dirty="0" smtClean="0"/>
              <a:t>Add it as a provider</a:t>
            </a:r>
          </a:p>
          <a:p>
            <a:r>
              <a:rPr lang="en-US" dirty="0" smtClean="0"/>
              <a:t>Pass it into your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6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data.json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[</a:t>
            </a:r>
            <a:br>
              <a:rPr lang="en-US" dirty="0" smtClean="0"/>
            </a:br>
            <a:r>
              <a:rPr lang="en-US" dirty="0" smtClean="0"/>
              <a:t>  {</a:t>
            </a:r>
            <a:r>
              <a:rPr lang="en-US" dirty="0"/>
              <a:t>"</a:t>
            </a:r>
            <a:r>
              <a:rPr lang="en-US" dirty="0" err="1"/>
              <a:t>name":"John</a:t>
            </a:r>
            <a:r>
              <a:rPr lang="en-US" dirty="0"/>
              <a:t>"</a:t>
            </a:r>
            <a:r>
              <a:rPr lang="en-US" dirty="0" smtClean="0"/>
              <a:t>}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{</a:t>
            </a:r>
            <a:r>
              <a:rPr lang="en-US" dirty="0"/>
              <a:t>"</a:t>
            </a:r>
            <a:r>
              <a:rPr lang="en-US" dirty="0" err="1"/>
              <a:t>name":"Bill</a:t>
            </a:r>
            <a:r>
              <a:rPr lang="en-US" dirty="0"/>
              <a:t>"</a:t>
            </a:r>
            <a:r>
              <a:rPr lang="en-US" dirty="0" smtClean="0"/>
              <a:t>}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{</a:t>
            </a:r>
            <a:r>
              <a:rPr lang="en-US" dirty="0"/>
              <a:t>"</a:t>
            </a:r>
            <a:r>
              <a:rPr lang="en-US" dirty="0" err="1"/>
              <a:t>name</a:t>
            </a:r>
            <a:r>
              <a:rPr lang="en-US" dirty="0" err="1" smtClean="0"/>
              <a:t>":“Fred</a:t>
            </a:r>
            <a:r>
              <a:rPr lang="en-US" dirty="0" smtClean="0"/>
              <a:t>"}</a:t>
            </a:r>
            <a:br>
              <a:rPr lang="en-US" dirty="0" smtClean="0"/>
            </a:b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4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-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import </a:t>
            </a:r>
            <a:r>
              <a:rPr lang="en-US" dirty="0"/>
              <a:t>'package:angular2/angular2.dart';</a:t>
            </a:r>
            <a:br>
              <a:rPr lang="en-US" dirty="0"/>
            </a:br>
            <a:r>
              <a:rPr lang="en-US" b="1" dirty="0"/>
              <a:t>import </a:t>
            </a:r>
            <a:r>
              <a:rPr lang="en-US" dirty="0"/>
              <a:t>'</a:t>
            </a:r>
            <a:r>
              <a:rPr lang="en-US" dirty="0" err="1"/>
              <a:t>dart:html</a:t>
            </a:r>
            <a:r>
              <a:rPr lang="en-US" dirty="0"/>
              <a:t>';</a:t>
            </a:r>
            <a:br>
              <a:rPr lang="en-US" dirty="0"/>
            </a:br>
            <a:r>
              <a:rPr lang="en-US" b="1" dirty="0"/>
              <a:t>import </a:t>
            </a:r>
            <a:r>
              <a:rPr lang="en-US" dirty="0"/>
              <a:t>'</a:t>
            </a:r>
            <a:r>
              <a:rPr lang="en-US" dirty="0" err="1"/>
              <a:t>dart:convert</a:t>
            </a:r>
            <a:r>
              <a:rPr lang="en-US" dirty="0"/>
              <a:t>';</a:t>
            </a:r>
            <a:br>
              <a:rPr lang="en-US" dirty="0"/>
            </a:br>
            <a:r>
              <a:rPr lang="en-US" b="1" dirty="0"/>
              <a:t>import </a:t>
            </a:r>
            <a:r>
              <a:rPr lang="en-US" dirty="0"/>
              <a:t>'</a:t>
            </a:r>
            <a:r>
              <a:rPr lang="en-US" dirty="0" err="1"/>
              <a:t>dart:async</a:t>
            </a:r>
            <a:r>
              <a:rPr lang="en-US" dirty="0"/>
              <a:t>';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@Injectable()</a:t>
            </a:r>
            <a:r>
              <a:rPr lang="en-US"/>
              <a:t/>
            </a:r>
            <a:br>
              <a:rPr lang="en-US"/>
            </a:br>
            <a:r>
              <a:rPr lang="en-US" b="1" smtClean="0"/>
              <a:t>class </a:t>
            </a:r>
            <a:r>
              <a:rPr lang="en-US" dirty="0" err="1" smtClean="0"/>
              <a:t>AppService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String </a:t>
            </a:r>
            <a:r>
              <a:rPr lang="en-US" b="1" dirty="0"/>
              <a:t>get </a:t>
            </a:r>
            <a:r>
              <a:rPr lang="en-US" dirty="0" err="1"/>
              <a:t>pathToData</a:t>
            </a:r>
            <a:r>
              <a:rPr lang="en-US" dirty="0"/>
              <a:t> </a:t>
            </a:r>
            <a:r>
              <a:rPr lang="en-US" dirty="0" smtClean="0"/>
              <a:t>=&gt; </a:t>
            </a:r>
            <a:r>
              <a:rPr lang="en-US" dirty="0"/>
              <a:t>"../web/</a:t>
            </a:r>
            <a:r>
              <a:rPr lang="en-US" dirty="0" err="1"/>
              <a:t>data.json</a:t>
            </a:r>
            <a:r>
              <a:rPr lang="en-US" dirty="0"/>
              <a:t>";</a:t>
            </a:r>
            <a:br>
              <a:rPr lang="en-US" dirty="0"/>
            </a:br>
            <a:r>
              <a:rPr lang="en-US" dirty="0" smtClean="0"/>
              <a:t>  List&lt;Map&gt; </a:t>
            </a:r>
            <a:r>
              <a:rPr lang="en-US" dirty="0" err="1"/>
              <a:t>theData</a:t>
            </a:r>
            <a:r>
              <a:rPr lang="en-US" dirty="0"/>
              <a:t> </a:t>
            </a:r>
            <a:r>
              <a:rPr lang="en-US" dirty="0" smtClean="0"/>
              <a:t>= []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Future </a:t>
            </a:r>
            <a:r>
              <a:rPr lang="en-US" dirty="0" err="1"/>
              <a:t>getData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    Future </a:t>
            </a:r>
            <a:r>
              <a:rPr lang="en-US" dirty="0" err="1" smtClean="0"/>
              <a:t>dataReceived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HttpRequest.</a:t>
            </a:r>
            <a:r>
              <a:rPr lang="en-US" i="1" dirty="0" err="1" smtClean="0"/>
              <a:t>getString</a:t>
            </a:r>
            <a:r>
              <a:rPr lang="en-US" dirty="0" smtClean="0"/>
              <a:t>(</a:t>
            </a:r>
            <a:r>
              <a:rPr lang="en-US" dirty="0" err="1" smtClean="0"/>
              <a:t>pathToData</a:t>
            </a:r>
            <a:r>
              <a:rPr lang="en-US" dirty="0" smtClean="0"/>
              <a:t>).then((data) {</a:t>
            </a:r>
          </a:p>
          <a:p>
            <a:pPr marL="0" indent="0">
              <a:buNone/>
            </a:pPr>
            <a:r>
              <a:rPr lang="en-US" dirty="0" smtClean="0"/>
              <a:t>        List&lt;Map&gt; decoded = </a:t>
            </a:r>
            <a:r>
              <a:rPr lang="en-US" dirty="0" err="1" smtClean="0"/>
              <a:t>JSON.decode</a:t>
            </a:r>
            <a:r>
              <a:rPr lang="en-US" dirty="0" smtClean="0"/>
              <a:t>(data)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smtClean="0"/>
              <a:t>  </a:t>
            </a:r>
            <a:r>
              <a:rPr lang="en-US" b="1" dirty="0" smtClean="0"/>
              <a:t>return </a:t>
            </a:r>
            <a:r>
              <a:rPr lang="en-US" dirty="0" smtClean="0"/>
              <a:t>decoded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  });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/>
              <a:t>return </a:t>
            </a:r>
            <a:r>
              <a:rPr lang="en-US" dirty="0" err="1" smtClean="0"/>
              <a:t>dataReceived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5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 - Dart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import </a:t>
            </a:r>
            <a:r>
              <a:rPr lang="en-US" dirty="0"/>
              <a:t>'</a:t>
            </a:r>
            <a:r>
              <a:rPr lang="en-US" dirty="0" err="1"/>
              <a:t>app_service.dart</a:t>
            </a:r>
            <a:r>
              <a:rPr lang="en-US" dirty="0"/>
              <a:t>';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@Component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…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providers: </a:t>
            </a: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AppService</a:t>
            </a:r>
            <a:r>
              <a:rPr lang="en-US" dirty="0" smtClean="0"/>
              <a:t>]</a:t>
            </a:r>
            <a:r>
              <a:rPr lang="en-US" dirty="0"/>
              <a:t>)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class </a:t>
            </a:r>
            <a:r>
              <a:rPr lang="en-US" dirty="0" err="1" smtClean="0"/>
              <a:t>MainComponent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…</a:t>
            </a:r>
          </a:p>
          <a:p>
            <a:pPr marL="0" indent="0">
              <a:buNone/>
            </a:pPr>
            <a:r>
              <a:rPr lang="en-US" dirty="0" smtClean="0"/>
              <a:t>  List&lt;Map&gt; </a:t>
            </a:r>
            <a:r>
              <a:rPr lang="en-US" dirty="0" err="1"/>
              <a:t>myList</a:t>
            </a:r>
            <a:r>
              <a:rPr lang="en-US" dirty="0"/>
              <a:t> </a:t>
            </a:r>
            <a:r>
              <a:rPr lang="en-US" dirty="0" smtClean="0"/>
              <a:t>= []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dirty="0" err="1" smtClean="0"/>
              <a:t>MainComponent</a:t>
            </a:r>
            <a:r>
              <a:rPr lang="en-US" dirty="0" smtClean="0"/>
              <a:t>(</a:t>
            </a:r>
            <a:r>
              <a:rPr lang="en-US" dirty="0" err="1" smtClean="0"/>
              <a:t>AppService</a:t>
            </a:r>
            <a:r>
              <a:rPr lang="en-US" dirty="0" smtClean="0"/>
              <a:t> </a:t>
            </a:r>
            <a:r>
              <a:rPr lang="en-US" dirty="0" err="1" smtClean="0"/>
              <a:t>appService</a:t>
            </a:r>
            <a:r>
              <a:rPr lang="en-US" dirty="0" smtClean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mtClean="0"/>
              <a:t>appService.getData</a:t>
            </a:r>
            <a:r>
              <a:rPr lang="en-US" dirty="0" smtClean="0"/>
              <a:t>().then((data) 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myList</a:t>
            </a:r>
            <a:r>
              <a:rPr lang="en-US" dirty="0" smtClean="0"/>
              <a:t> = data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 });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1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– html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&lt;div *</a:t>
            </a:r>
            <a:r>
              <a:rPr lang="en-US" dirty="0" err="1"/>
              <a:t>ngFor</a:t>
            </a:r>
            <a:r>
              <a:rPr lang="en-US" dirty="0"/>
              <a:t>="#data of </a:t>
            </a:r>
            <a:r>
              <a:rPr lang="en-US" dirty="0" err="1"/>
              <a:t>myList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 smtClean="0"/>
              <a:t>  {{ data['name'] }}</a:t>
            </a:r>
            <a:br>
              <a:rPr lang="en-US" dirty="0" smtClean="0"/>
            </a:b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14474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ndex.html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ain.dart</a:t>
            </a:r>
            <a:endParaRPr lang="en-US" dirty="0" smtClean="0"/>
          </a:p>
          <a:p>
            <a:r>
              <a:rPr lang="en-US" dirty="0" err="1" smtClean="0"/>
              <a:t>main_component.dart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ain_component.html</a:t>
            </a:r>
          </a:p>
        </p:txBody>
      </p:sp>
    </p:spTree>
    <p:extLst>
      <p:ext uri="{BB962C8B-B14F-4D97-AF65-F5344CB8AC3E}">
        <p14:creationId xmlns:p14="http://schemas.microsoft.com/office/powerpoint/2010/main" val="165139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ndex.html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&lt;!DOCTYPE html&gt;</a:t>
            </a:r>
            <a:br>
              <a:rPr lang="en-US" sz="2000" dirty="0"/>
            </a:br>
            <a:r>
              <a:rPr lang="en-US" sz="2000" dirty="0"/>
              <a:t>&lt;html&gt;</a:t>
            </a:r>
            <a:br>
              <a:rPr lang="en-US" sz="2000" dirty="0"/>
            </a:br>
            <a:r>
              <a:rPr lang="en-US" sz="2000" dirty="0"/>
              <a:t>  &lt;head&gt;</a:t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dirty="0" smtClean="0"/>
              <a:t>title&gt;My Angular 2 App&lt;/</a:t>
            </a:r>
            <a:r>
              <a:rPr lang="en-US" sz="2000" dirty="0"/>
              <a:t>title</a:t>
            </a:r>
            <a:r>
              <a:rPr lang="en-US" sz="2000" dirty="0" smtClean="0"/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&lt;script defer </a:t>
            </a:r>
            <a:r>
              <a:rPr lang="en-US" sz="2000" dirty="0" err="1"/>
              <a:t>src</a:t>
            </a:r>
            <a:r>
              <a:rPr lang="en-US" sz="2000" dirty="0"/>
              <a:t>="</a:t>
            </a:r>
            <a:r>
              <a:rPr lang="en-US" sz="2000" dirty="0" err="1"/>
              <a:t>main.dart</a:t>
            </a:r>
            <a:r>
              <a:rPr lang="en-US" sz="2000" dirty="0"/>
              <a:t>" type="application/dart"&gt;&lt;/script&gt;</a:t>
            </a:r>
            <a:br>
              <a:rPr lang="en-US" sz="2000" dirty="0"/>
            </a:br>
            <a:r>
              <a:rPr lang="en-US" sz="2000" dirty="0"/>
              <a:t>    &lt;script defer </a:t>
            </a:r>
            <a:r>
              <a:rPr lang="en-US" sz="2000" dirty="0" err="1"/>
              <a:t>src</a:t>
            </a:r>
            <a:r>
              <a:rPr lang="en-US" sz="2000" dirty="0"/>
              <a:t>="packages/browser/dart.js"&gt;&lt;/script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/>
              <a:t>&lt;/head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/>
              <a:t>&lt;body&gt;</a:t>
            </a:r>
            <a:br>
              <a:rPr lang="en-US" sz="2000" dirty="0"/>
            </a:br>
            <a:r>
              <a:rPr lang="en-US" sz="2000" dirty="0"/>
              <a:t>    &lt;my-app&gt;</a:t>
            </a:r>
            <a:r>
              <a:rPr lang="en-US" sz="2000" dirty="0" smtClean="0"/>
              <a:t>Loading...</a:t>
            </a:r>
            <a:r>
              <a:rPr lang="en-US" sz="2000" dirty="0"/>
              <a:t>&lt;/my-app&gt;</a:t>
            </a:r>
            <a:br>
              <a:rPr lang="en-US" sz="2000" dirty="0"/>
            </a:br>
            <a:r>
              <a:rPr lang="en-US" sz="2000" dirty="0"/>
              <a:t>  &lt;/body&gt;</a:t>
            </a:r>
            <a:br>
              <a:rPr lang="en-US" sz="2000" dirty="0"/>
            </a:br>
            <a:r>
              <a:rPr lang="en-US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5649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ain.dart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import </a:t>
            </a:r>
            <a:r>
              <a:rPr lang="en-US" sz="2800" dirty="0"/>
              <a:t>'package:angular2/</a:t>
            </a:r>
            <a:r>
              <a:rPr lang="en-US" sz="2800" dirty="0" err="1"/>
              <a:t>bootstrap.dart</a:t>
            </a:r>
            <a:r>
              <a:rPr lang="en-US" sz="2800" dirty="0" smtClean="0"/>
              <a:t>';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import </a:t>
            </a:r>
            <a:r>
              <a:rPr lang="en-US" sz="2800" dirty="0" smtClean="0"/>
              <a:t>'package:untitled7/</a:t>
            </a:r>
            <a:r>
              <a:rPr lang="en-US" sz="2800" dirty="0" err="1" smtClean="0"/>
              <a:t>main_component.dart</a:t>
            </a:r>
            <a:r>
              <a:rPr lang="en-US" sz="2800" dirty="0"/>
              <a:t>';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main</a:t>
            </a:r>
            <a:r>
              <a:rPr lang="en-US" sz="2800" dirty="0" smtClean="0"/>
              <a:t>() {</a:t>
            </a:r>
            <a:br>
              <a:rPr lang="en-US" sz="2800" dirty="0" smtClean="0"/>
            </a:br>
            <a:r>
              <a:rPr lang="en-US" sz="2800" dirty="0" smtClean="0"/>
              <a:t>  bootstrap(</a:t>
            </a:r>
            <a:r>
              <a:rPr lang="en-US" sz="2800" dirty="0" err="1" smtClean="0"/>
              <a:t>MainComponent</a:t>
            </a:r>
            <a:r>
              <a:rPr lang="en-US" sz="2800" dirty="0" smtClean="0"/>
              <a:t>)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005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main_component.dart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import </a:t>
            </a:r>
            <a:r>
              <a:rPr lang="en-US" dirty="0"/>
              <a:t>'package:angular2/angular2.dart';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@Component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selector: </a:t>
            </a:r>
            <a:r>
              <a:rPr lang="en-US" dirty="0"/>
              <a:t>'my-app',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templateUrl</a:t>
            </a:r>
            <a:r>
              <a:rPr lang="en-US" dirty="0" smtClean="0"/>
              <a:t>: ‘main_component.html')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class </a:t>
            </a:r>
            <a:r>
              <a:rPr lang="en-US" dirty="0" err="1" smtClean="0"/>
              <a:t>MainComponent</a:t>
            </a:r>
            <a:r>
              <a:rPr lang="en-US" dirty="0" smtClean="0"/>
              <a:t> {}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main_component.html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&lt;h1&gt;</a:t>
            </a:r>
            <a:r>
              <a:rPr lang="en-US" dirty="0" smtClean="0"/>
              <a:t>My Angular 2 App</a:t>
            </a:r>
            <a:r>
              <a:rPr lang="en-US" dirty="0"/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296825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/Bower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https://angular.io/docs/ts/latest/quickstart.html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Install node and </a:t>
            </a:r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err="1" smtClean="0"/>
              <a:t>tsconfig.json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typings.json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install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/Bower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3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199</TotalTime>
  <Words>431</Words>
  <Application>Microsoft Office PowerPoint</Application>
  <PresentationFormat>On-screen Show (4:3)</PresentationFormat>
  <Paragraphs>165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Solstice</vt:lpstr>
      <vt:lpstr>Angular 2</vt:lpstr>
      <vt:lpstr>Languages</vt:lpstr>
      <vt:lpstr>Basic Structure</vt:lpstr>
      <vt:lpstr>index.html</vt:lpstr>
      <vt:lpstr>main.dart</vt:lpstr>
      <vt:lpstr>main_component.dart</vt:lpstr>
      <vt:lpstr>main_component.html</vt:lpstr>
      <vt:lpstr>TypeScript/Bower</vt:lpstr>
      <vt:lpstr>Javascript/Bower</vt:lpstr>
      <vt:lpstr>pubspec.yaml</vt:lpstr>
      <vt:lpstr>Webstorm/PHPStorm</vt:lpstr>
      <vt:lpstr>Databinding/HTML interaction</vt:lpstr>
      <vt:lpstr>{{ }} Basic binding</vt:lpstr>
      <vt:lpstr>[] Property</vt:lpstr>
      <vt:lpstr>() Event</vt:lpstr>
      <vt:lpstr>[()] Two-way binding</vt:lpstr>
      <vt:lpstr># HTML local variable</vt:lpstr>
      <vt:lpstr>* Templates</vt:lpstr>
      <vt:lpstr>Components</vt:lpstr>
      <vt:lpstr>Component Properties and Events</vt:lpstr>
      <vt:lpstr>@Input()</vt:lpstr>
      <vt:lpstr>@Output()</vt:lpstr>
      <vt:lpstr>@Output() cont…</vt:lpstr>
      <vt:lpstr>Services</vt:lpstr>
      <vt:lpstr>Services - Data</vt:lpstr>
      <vt:lpstr>Services - Service</vt:lpstr>
      <vt:lpstr>Services  - Dart component</vt:lpstr>
      <vt:lpstr>Services – html template</vt:lpstr>
      <vt:lpstr>Thank you</vt:lpstr>
    </vt:vector>
  </TitlesOfParts>
  <Company>Extend Health,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Charles Nielson</dc:creator>
  <cp:lastModifiedBy>Charles Nielson</cp:lastModifiedBy>
  <cp:revision>26</cp:revision>
  <dcterms:created xsi:type="dcterms:W3CDTF">2016-03-28T17:12:10Z</dcterms:created>
  <dcterms:modified xsi:type="dcterms:W3CDTF">2016-03-28T21:05:35Z</dcterms:modified>
</cp:coreProperties>
</file>