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ubspec.yaml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angular2_presenation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description: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Dart app that uses Angular 2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version: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0.0.1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'&gt;=1.13.0 &lt;2.0.0'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dependencies: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angular2: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2.0.0-beta.12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browser: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^0.10.0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dart_to_js_script_rewriter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^0.1.0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transformers: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angular2: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platform_directives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common.dart#COMMON_DIRECTIVES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platform_pipes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common.dart#COMMON_PIPES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entry_points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main.dart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dart_to_js_script_rewriter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/</a:t>
            </a:r>
            <a:r>
              <a:rPr lang="en-US" dirty="0" err="1" smtClean="0"/>
              <a:t>PHPStorm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Databinding/HTML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{{}}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[()]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{{}} Basic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get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"images/logo.png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print(“You clicked it”);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(click)=“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()”&gt;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900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[()] 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[(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)]=“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type=“text”/&gt;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HTML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print(“Your data is $data”);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#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type=“text”/&gt;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(click)=“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[“John”, “Bill”, “Fred”];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=“#name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{{name}}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&lt;template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#name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294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1. Create Dart file (component)</a:t>
            </a:r>
          </a:p>
          <a:p>
            <a:r>
              <a:rPr lang="en-US" dirty="0" smtClean="0"/>
              <a:t>2. Create HTML file (if using </a:t>
            </a:r>
            <a:r>
              <a:rPr lang="en-US" dirty="0" err="1" smtClean="0"/>
              <a:t>templateURL</a:t>
            </a:r>
            <a:r>
              <a:rPr lang="en-US" dirty="0" smtClean="0"/>
              <a:t>, otherwise part of Dart file.)</a:t>
            </a:r>
          </a:p>
          <a:p>
            <a:r>
              <a:rPr lang="en-US" dirty="0" smtClean="0"/>
              <a:t>3. Import Dart file into parent component</a:t>
            </a:r>
          </a:p>
          <a:p>
            <a:r>
              <a:rPr lang="en-US" dirty="0" smtClean="0"/>
              <a:t>4. Add to directives:</a:t>
            </a:r>
          </a:p>
          <a:p>
            <a:pPr lvl="1"/>
            <a:r>
              <a:rPr lang="en-US" smtClean="0"/>
              <a:t>in </a:t>
            </a:r>
            <a:r>
              <a:rPr lang="en-US" dirty="0" smtClean="0"/>
              <a:t>Dart must be declared as a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Components are extended from directives.</a:t>
            </a:r>
            <a:endParaRPr lang="en-US" dirty="0" smtClean="0"/>
          </a:p>
          <a:p>
            <a:r>
              <a:rPr lang="en-US" dirty="0" smtClean="0"/>
              <a:t>5. Add tag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Dart</a:t>
            </a:r>
          </a:p>
          <a:p>
            <a:r>
              <a:rPr lang="en-US" dirty="0" smtClean="0"/>
              <a:t>JavaScript (ES5, </a:t>
            </a:r>
            <a:r>
              <a:rPr lang="en-US"/>
              <a:t>ES6 (ES2015))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Properties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@Input() - properties</a:t>
            </a:r>
          </a:p>
          <a:p>
            <a:r>
              <a:rPr lang="en-US" dirty="0" smtClean="0"/>
              <a:t>@Output()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@Input() 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Main_component.html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&lt;child-component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2670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Output()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clicked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clicked.emit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type="text"/&gt;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 (click)="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myData.value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4858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main_component.dart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main_component.html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&lt;child-component (clicked)=“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($event)“&gt;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999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Annotate it with @Injectable()</a:t>
            </a:r>
          </a:p>
          <a:p>
            <a:r>
              <a:rPr lang="en-US" dirty="0" smtClean="0"/>
              <a:t>Import the service file into your component</a:t>
            </a:r>
          </a:p>
          <a:p>
            <a:r>
              <a:rPr lang="en-US" dirty="0" smtClean="0"/>
              <a:t>Add it as a provider</a:t>
            </a:r>
          </a:p>
          <a:p>
            <a:r>
              <a:rPr lang="en-US" dirty="0" smtClean="0"/>
              <a:t>Pass it into your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name":"John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name":"Bill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":“Fred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'package:angular2/angular2.dart';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pathToData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"../web/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List&lt;Map&gt;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dataReceived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HttpRequest.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pathToData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).then((data)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List&lt;Map&gt; decoded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JSON.decode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dataReceived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- Dart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app_service.dart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providers: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List&lt;Map&gt;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().then((data)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="#data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{{data['name']}}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4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651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title&gt;My Angular 2 App&lt;/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defer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main.dart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type="application/dart"&gt;&lt;/script&gt;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defer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="packages/browser/dart.js"&gt;&lt;/script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&lt;my-app&gt;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Loading...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&lt;/my-app&gt;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bootstrap.dart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'package:untitled7/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main_component.dart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bootstrap(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main_component.dart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'package:angular2/angular2.dart';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@Component(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selector: 'my-app', 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‘main_component.html')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My Angular 2 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9682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https://angular.io/docs/ts/latest/quickstart.html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typings.json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</TotalTime>
  <Words>437</Words>
  <Application>Microsoft Office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Angular 2</vt:lpstr>
      <vt:lpstr>Languages</vt:lpstr>
      <vt:lpstr>Basic Structure</vt:lpstr>
      <vt:lpstr>index.html</vt:lpstr>
      <vt:lpstr>main.dart</vt:lpstr>
      <vt:lpstr>main_component.dart</vt:lpstr>
      <vt:lpstr>main_component.html</vt:lpstr>
      <vt:lpstr>TypeScript/Bower</vt:lpstr>
      <vt:lpstr>Javascript/Bower</vt:lpstr>
      <vt:lpstr>pubspec.yaml</vt:lpstr>
      <vt:lpstr>Webstorm/PHPStorm</vt:lpstr>
      <vt:lpstr>Databinding/HTML interaction</vt:lpstr>
      <vt:lpstr>{{}} Basic binding</vt:lpstr>
      <vt:lpstr>[] Property</vt:lpstr>
      <vt:lpstr>() Event</vt:lpstr>
      <vt:lpstr>[()] Two-way binding</vt:lpstr>
      <vt:lpstr># HTML local variable</vt:lpstr>
      <vt:lpstr>* Templates</vt:lpstr>
      <vt:lpstr>Components</vt:lpstr>
      <vt:lpstr>Component Properties and Events</vt:lpstr>
      <vt:lpstr>@Input()</vt:lpstr>
      <vt:lpstr>@Output()</vt:lpstr>
      <vt:lpstr>@Output() cont…</vt:lpstr>
      <vt:lpstr>Services</vt:lpstr>
      <vt:lpstr>Services - Data</vt:lpstr>
      <vt:lpstr>Services - Service</vt:lpstr>
      <vt:lpstr>Services  - Dart component</vt:lpstr>
      <vt:lpstr>Services – html template</vt:lpstr>
      <vt:lpstr>Thank you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Charles Nielson</dc:creator>
  <cp:lastModifiedBy>Charles Nielson</cp:lastModifiedBy>
  <cp:revision>31</cp:revision>
  <dcterms:created xsi:type="dcterms:W3CDTF">2016-03-28T17:12:10Z</dcterms:created>
  <dcterms:modified xsi:type="dcterms:W3CDTF">2016-03-28T21:45:28Z</dcterms:modified>
</cp:coreProperties>
</file>