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2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name</a:t>
            </a:r>
            <a:r>
              <a:rPr lang="en-US" b="1"/>
              <a:t>: </a:t>
            </a:r>
            <a:r>
              <a:rPr lang="en-US" smtClean="0"/>
              <a:t>angular2_presenation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description: </a:t>
            </a:r>
            <a:r>
              <a:rPr lang="en-US" dirty="0" smtClean="0"/>
              <a:t>A Dart app that uses Angular 2</a:t>
            </a:r>
            <a:br>
              <a:rPr lang="en-US" dirty="0" smtClean="0"/>
            </a:br>
            <a:r>
              <a:rPr lang="en-US" b="1" dirty="0"/>
              <a:t>version: </a:t>
            </a:r>
            <a:r>
              <a:rPr lang="en-US" dirty="0" smtClean="0"/>
              <a:t>0.0.1</a:t>
            </a:r>
            <a:br>
              <a:rPr lang="en-US" dirty="0" smtClean="0"/>
            </a:br>
            <a:r>
              <a:rPr lang="en-US" b="1" dirty="0"/>
              <a:t>environment: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err="1"/>
              <a:t>sdk</a:t>
            </a:r>
            <a:r>
              <a:rPr lang="en-US" b="1" dirty="0"/>
              <a:t>: </a:t>
            </a:r>
            <a:r>
              <a:rPr lang="en-US" dirty="0"/>
              <a:t>'&gt;=1.13.0 &lt;2.0.0'</a:t>
            </a:r>
            <a:br>
              <a:rPr lang="en-US" dirty="0"/>
            </a:br>
            <a:r>
              <a:rPr lang="en-US" b="1" dirty="0"/>
              <a:t>dependencies:</a:t>
            </a:r>
            <a:br>
              <a:rPr lang="en-US" b="1" dirty="0"/>
            </a:br>
            <a:r>
              <a:rPr lang="en-US" b="1" dirty="0"/>
              <a:t>  angular2: </a:t>
            </a:r>
            <a:r>
              <a:rPr lang="en-US" dirty="0" smtClean="0"/>
              <a:t>2.0.0-beta.12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/>
              <a:t>browser: </a:t>
            </a:r>
            <a:r>
              <a:rPr lang="en-US" dirty="0" smtClean="0"/>
              <a:t>^0.10.0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/>
              <a:t>dart_to_js_script_rewriter</a:t>
            </a:r>
            <a:r>
              <a:rPr lang="en-US" b="1" dirty="0"/>
              <a:t>: </a:t>
            </a:r>
            <a:r>
              <a:rPr lang="en-US" dirty="0" smtClean="0"/>
              <a:t>^0.1.0</a:t>
            </a:r>
            <a:br>
              <a:rPr lang="en-US" dirty="0" smtClean="0"/>
            </a:br>
            <a:r>
              <a:rPr lang="en-US" b="1" dirty="0"/>
              <a:t>transformers:</a:t>
            </a:r>
            <a:br>
              <a:rPr lang="en-US" b="1" dirty="0"/>
            </a:br>
            <a:r>
              <a:rPr lang="en-US" dirty="0" smtClean="0"/>
              <a:t>- </a:t>
            </a:r>
            <a:r>
              <a:rPr lang="en-US" b="1" dirty="0"/>
              <a:t>angular2: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platform_directives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common.dart#COMMON_DIRECTIVES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platform_pipes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smtClean="0"/>
              <a:t>- </a:t>
            </a:r>
            <a:r>
              <a:rPr lang="en-US" dirty="0"/>
              <a:t>'package:angular2/</a:t>
            </a:r>
            <a:r>
              <a:rPr lang="en-US" dirty="0" err="1"/>
              <a:t>common.dart#COMMON_PIPES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entry_points</a:t>
            </a:r>
            <a:r>
              <a:rPr lang="en-US" b="1" dirty="0"/>
              <a:t>: </a:t>
            </a:r>
            <a:r>
              <a:rPr lang="en-US" dirty="0" smtClean="0"/>
              <a:t>web/</a:t>
            </a:r>
            <a:r>
              <a:rPr lang="en-US" dirty="0" err="1" smtClean="0"/>
              <a:t>main.dart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dart_to_js_script_rewriter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 }}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[()]</a:t>
            </a:r>
          </a:p>
          <a:p>
            <a:r>
              <a:rPr lang="en-US" dirty="0"/>
              <a:t>#</a:t>
            </a:r>
            <a:endParaRPr lang="en-US" dirty="0" smtClean="0"/>
          </a:p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 }} 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myVar</a:t>
            </a:r>
            <a:r>
              <a:rPr lang="en-US" dirty="0" smtClean="0"/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mySrc</a:t>
            </a:r>
            <a:r>
              <a:rPr lang="en-US" dirty="0" smtClean="0"/>
              <a:t> = “images/logo.jpg”;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[</a:t>
            </a:r>
            <a:r>
              <a:rPr lang="en-US" dirty="0" err="1" smtClean="0"/>
              <a:t>src</a:t>
            </a:r>
            <a:r>
              <a:rPr lang="en-US" dirty="0" smtClean="0"/>
              <a:t>]=“</a:t>
            </a:r>
            <a:r>
              <a:rPr lang="en-US" dirty="0" err="1" smtClean="0"/>
              <a:t>mySrc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handleClickEvent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print(“You clicked it”);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&lt;button (click)=“</a:t>
            </a:r>
            <a:r>
              <a:rPr lang="en-US" dirty="0" err="1" smtClean="0"/>
              <a:t>handleClickEvent</a:t>
            </a:r>
            <a:r>
              <a:rPr lang="en-US" dirty="0" smtClean="0"/>
              <a:t>()”&gt;&lt;/button&gt;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myVar</a:t>
            </a:r>
            <a:r>
              <a:rPr lang="en-US" sz="2800" dirty="0" smtClean="0"/>
              <a:t> = “”;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[(</a:t>
            </a:r>
            <a:r>
              <a:rPr lang="en-US" sz="2800" dirty="0" err="1" smtClean="0"/>
              <a:t>ngModel</a:t>
            </a:r>
            <a:r>
              <a:rPr lang="en-US" sz="2800" dirty="0" smtClean="0"/>
              <a:t>)]=“</a:t>
            </a:r>
            <a:r>
              <a:rPr lang="en-US" sz="2800" dirty="0" err="1" smtClean="0"/>
              <a:t>myVar</a:t>
            </a:r>
            <a:r>
              <a:rPr lang="en-US" sz="2800" dirty="0" smtClean="0"/>
              <a:t>” type=“text”/&gt;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(data) {</a:t>
            </a:r>
          </a:p>
          <a:p>
            <a:pPr marL="0" indent="0">
              <a:buNone/>
            </a:pPr>
            <a:r>
              <a:rPr lang="en-US" sz="2800" dirty="0" smtClean="0"/>
              <a:t>  print(“Your data is $data”);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/>
              <a:t>&lt;input #</a:t>
            </a:r>
            <a:r>
              <a:rPr lang="en-US" sz="2800" dirty="0" err="1" smtClean="0"/>
              <a:t>myInput</a:t>
            </a:r>
            <a:r>
              <a:rPr lang="en-US" sz="2800" dirty="0" smtClean="0"/>
              <a:t> type=“text”/&gt;</a:t>
            </a:r>
          </a:p>
          <a:p>
            <a:pPr marL="0" indent="0">
              <a:buNone/>
            </a:pPr>
            <a:r>
              <a:rPr lang="en-US" sz="2800" dirty="0" smtClean="0"/>
              <a:t>&lt;button (click)=“</a:t>
            </a:r>
            <a:r>
              <a:rPr lang="en-US" sz="2800" dirty="0" err="1" smtClean="0"/>
              <a:t>handleClickEvent</a:t>
            </a:r>
            <a:r>
              <a:rPr lang="en-US" sz="2800" dirty="0" smtClean="0"/>
              <a:t>(</a:t>
            </a:r>
            <a:r>
              <a:rPr lang="en-US" sz="2800" dirty="0" err="1" smtClean="0"/>
              <a:t>myInput</a:t>
            </a:r>
            <a:r>
              <a:rPr lang="en-US" sz="2800" dirty="0" smtClean="0"/>
              <a:t>)&gt;</a:t>
            </a:r>
          </a:p>
          <a:p>
            <a:pPr marL="0" indent="0">
              <a:buNone/>
            </a:pPr>
            <a:r>
              <a:rPr lang="en-US" sz="2800" dirty="0" smtClean="0"/>
              <a:t> Click me</a:t>
            </a:r>
          </a:p>
          <a:p>
            <a:pPr marL="0" indent="0">
              <a:buNone/>
            </a:pPr>
            <a:r>
              <a:rPr lang="en-US" sz="2800" dirty="0" smtClean="0"/>
              <a:t>&lt;/button&gt;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 smtClean="0"/>
              <a:t>myList</a:t>
            </a:r>
            <a:r>
              <a:rPr lang="en-US" dirty="0" smtClean="0"/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&lt;div *</a:t>
            </a:r>
            <a:r>
              <a:rPr lang="en-US" dirty="0" err="1" smtClean="0"/>
              <a:t>ngFor</a:t>
            </a:r>
            <a:r>
              <a:rPr lang="en-US" dirty="0" smtClean="0"/>
              <a:t>=“#name of 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{{ name }}</a:t>
            </a:r>
          </a:p>
          <a:p>
            <a:pPr marL="0" indent="0">
              <a:buNone/>
            </a:pPr>
            <a:r>
              <a:rPr lang="en-US" dirty="0" smtClean="0"/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&lt;template </a:t>
            </a:r>
            <a:r>
              <a:rPr lang="en-US" dirty="0" err="1" smtClean="0"/>
              <a:t>ngFor</a:t>
            </a:r>
            <a:r>
              <a:rPr lang="en-US" dirty="0"/>
              <a:t> </a:t>
            </a:r>
            <a:r>
              <a:rPr lang="en-US" dirty="0" smtClean="0"/>
              <a:t>#name [</a:t>
            </a:r>
            <a:r>
              <a:rPr lang="en-US" dirty="0" err="1" smtClean="0"/>
              <a:t>ngForOf</a:t>
            </a:r>
            <a:r>
              <a:rPr lang="en-US" dirty="0" smtClean="0"/>
              <a:t>]=“</a:t>
            </a:r>
            <a:r>
              <a:rPr lang="en-US" dirty="0" err="1" smtClean="0"/>
              <a:t>myList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</a:p>
          <a:p>
            <a:pPr lvl="1"/>
            <a:r>
              <a:rPr lang="en-US" dirty="0" smtClean="0"/>
              <a:t>1. Create Dart file</a:t>
            </a:r>
          </a:p>
          <a:p>
            <a:pPr lvl="1"/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3. Import Dart file into parent</a:t>
            </a:r>
          </a:p>
          <a:p>
            <a:pPr lvl="1"/>
            <a:r>
              <a:rPr lang="en-US" dirty="0" smtClean="0"/>
              <a:t>4. Add to directive</a:t>
            </a:r>
          </a:p>
          <a:p>
            <a:pPr lvl="1"/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ES6)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@Input() String </a:t>
            </a:r>
            <a:r>
              <a:rPr lang="en-US" dirty="0" err="1" smtClean="0"/>
              <a:t>myString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myString</a:t>
            </a:r>
            <a:r>
              <a:rPr lang="en-US" dirty="0" smtClean="0"/>
              <a:t> }}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myString</a:t>
            </a:r>
            <a:r>
              <a:rPr lang="en-US" dirty="0" smtClean="0"/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/>
              <a:t>&lt;child-component [</a:t>
            </a:r>
            <a:r>
              <a:rPr lang="en-US" dirty="0" err="1" smtClean="0"/>
              <a:t>myString</a:t>
            </a:r>
            <a:r>
              <a:rPr lang="en-US" dirty="0" smtClean="0"/>
              <a:t>]=“</a:t>
            </a:r>
            <a:r>
              <a:rPr lang="en-US" dirty="0" err="1" smtClean="0"/>
              <a:t>myString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Output() </a:t>
            </a:r>
            <a:r>
              <a:rPr lang="en-US" dirty="0" err="1" smtClean="0"/>
              <a:t>EventEmitter</a:t>
            </a:r>
            <a:r>
              <a:rPr lang="en-US" dirty="0" smtClean="0"/>
              <a:t> </a:t>
            </a:r>
            <a:r>
              <a:rPr lang="en-US" dirty="0"/>
              <a:t>clicked </a:t>
            </a:r>
            <a:r>
              <a:rPr lang="en-US" dirty="0" smtClean="0"/>
              <a:t>= </a:t>
            </a:r>
            <a:r>
              <a:rPr lang="en-US" b="1" dirty="0"/>
              <a:t>new </a:t>
            </a:r>
            <a:r>
              <a:rPr lang="en-US" b="1" dirty="0" smtClean="0"/>
              <a:t>	</a:t>
            </a:r>
            <a:r>
              <a:rPr lang="en-US" dirty="0" err="1" smtClean="0"/>
              <a:t>EventEmitter</a:t>
            </a:r>
            <a:r>
              <a:rPr lang="en-US" dirty="0" smtClean="0"/>
              <a:t>()</a:t>
            </a:r>
            <a:r>
              <a:rPr lang="en-US" dirty="0"/>
              <a:t>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dirty="0" err="1"/>
              <a:t>handleClickEvent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clicked.emit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#</a:t>
            </a:r>
            <a:r>
              <a:rPr lang="en-US" dirty="0" err="1"/>
              <a:t>myData</a:t>
            </a:r>
            <a:r>
              <a:rPr lang="en-US" dirty="0"/>
              <a:t> type="text"/&gt;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 smtClean="0"/>
              <a:t>handleClickEvent</a:t>
            </a:r>
            <a:r>
              <a:rPr lang="en-US" dirty="0" smtClean="0"/>
              <a:t>(</a:t>
            </a:r>
            <a:r>
              <a:rPr lang="en-US" dirty="0" err="1" smtClean="0"/>
              <a:t>myData.value</a:t>
            </a:r>
            <a:r>
              <a:rPr lang="en-US" dirty="0" smtClean="0"/>
              <a:t>)"&gt;</a:t>
            </a:r>
          </a:p>
          <a:p>
            <a:pPr marL="0" indent="0">
              <a:buNone/>
            </a:pPr>
            <a:r>
              <a:rPr lang="en-US" dirty="0" smtClean="0"/>
              <a:t>  Click Me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void </a:t>
            </a:r>
            <a:r>
              <a:rPr lang="en-US" sz="2400" dirty="0" err="1"/>
              <a:t>handleClicked</a:t>
            </a:r>
            <a:r>
              <a:rPr lang="en-US" sz="2400" dirty="0" smtClean="0"/>
              <a:t>(data) {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 = data;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/>
              <a:t>&lt;child-component (clicked)=“</a:t>
            </a:r>
            <a:r>
              <a:rPr lang="en-US" sz="2400" dirty="0" err="1" smtClean="0"/>
              <a:t>handleClicked</a:t>
            </a:r>
            <a:r>
              <a:rPr lang="en-US" sz="2400" dirty="0" smtClean="0"/>
              <a:t>($event)“&gt;</a:t>
            </a:r>
          </a:p>
          <a:p>
            <a:pPr marL="0" indent="0">
              <a:buNone/>
            </a:pPr>
            <a:r>
              <a:rPr lang="en-US" sz="2400" dirty="0" smtClean="0"/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  {</a:t>
            </a:r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name":"Bill</a:t>
            </a:r>
            <a:r>
              <a:rPr lang="en-US" dirty="0"/>
              <a:t>"</a:t>
            </a:r>
            <a:r>
              <a:rPr lang="en-US" dirty="0" smtClean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/>
              <a:t>"</a:t>
            </a:r>
            <a:r>
              <a:rPr lang="en-US" dirty="0" err="1"/>
              <a:t>name":"Ted</a:t>
            </a:r>
            <a:r>
              <a:rPr lang="en-US" dirty="0"/>
              <a:t>"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dart:html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dart:convert</a:t>
            </a:r>
            <a:r>
              <a:rPr lang="en-US" dirty="0"/>
              <a:t>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dart:async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@Injectable()</a:t>
            </a:r>
            <a:br>
              <a:rPr lang="en-US" dirty="0"/>
            </a:br>
            <a:r>
              <a:rPr lang="en-US" b="1" dirty="0"/>
              <a:t>class </a:t>
            </a:r>
            <a:r>
              <a:rPr lang="en-US" dirty="0" err="1" smtClean="0"/>
              <a:t>AppService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String </a:t>
            </a:r>
            <a:r>
              <a:rPr lang="en-US" b="1" dirty="0"/>
              <a:t>get </a:t>
            </a:r>
            <a:r>
              <a:rPr lang="en-US" dirty="0" err="1"/>
              <a:t>pathToData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/>
              <a:t>"../web/</a:t>
            </a:r>
            <a:r>
              <a:rPr lang="en-US" dirty="0" err="1"/>
              <a:t>data.json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List&lt;Map&gt; </a:t>
            </a:r>
            <a:r>
              <a:rPr lang="en-US" dirty="0" err="1"/>
              <a:t>theData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Future </a:t>
            </a:r>
            <a:r>
              <a:rPr lang="en-US" dirty="0" err="1"/>
              <a:t>getData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Future </a:t>
            </a:r>
            <a:r>
              <a:rPr lang="en-US" dirty="0" err="1" smtClean="0"/>
              <a:t>dataReceived</a:t>
            </a:r>
            <a:r>
              <a:rPr lang="en-US" dirty="0" smtClean="0"/>
              <a:t> = </a:t>
            </a:r>
            <a:r>
              <a:rPr lang="en-US" dirty="0" err="1" smtClean="0"/>
              <a:t>HttpRequest.</a:t>
            </a:r>
            <a:r>
              <a:rPr lang="en-US" i="1" dirty="0" err="1"/>
              <a:t>getString</a:t>
            </a:r>
            <a:r>
              <a:rPr lang="en-US" dirty="0" smtClean="0"/>
              <a:t>(</a:t>
            </a:r>
            <a:r>
              <a:rPr lang="en-US" dirty="0" err="1"/>
              <a:t>pathToData</a:t>
            </a:r>
            <a:r>
              <a:rPr lang="en-US" dirty="0" smtClean="0"/>
              <a:t>).then((data) {</a:t>
            </a:r>
            <a:br>
              <a:rPr lang="en-US" dirty="0" smtClean="0"/>
            </a:br>
            <a:r>
              <a:rPr lang="en-US" dirty="0" smtClean="0"/>
              <a:t>      List&lt;Map&gt; decoded = </a:t>
            </a:r>
            <a:r>
              <a:rPr lang="en-US" dirty="0" err="1" smtClean="0"/>
              <a:t>JSON.decode</a:t>
            </a:r>
            <a:r>
              <a:rPr lang="en-US" dirty="0" smtClean="0"/>
              <a:t>(data)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return </a:t>
            </a:r>
            <a:r>
              <a:rPr lang="en-US" dirty="0" smtClean="0"/>
              <a:t>decoded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err="1" smtClean="0"/>
              <a:t>dataReceived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</a:t>
            </a:r>
            <a:r>
              <a:rPr lang="en-US" dirty="0" err="1"/>
              <a:t>app_service.dart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providers: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AppService</a:t>
            </a:r>
            <a:r>
              <a:rPr lang="en-US" dirty="0" smtClean="0"/>
              <a:t>]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List&lt;Map&gt; </a:t>
            </a:r>
            <a:r>
              <a:rPr lang="en-US" dirty="0" err="1"/>
              <a:t>myList</a:t>
            </a:r>
            <a:r>
              <a:rPr lang="en-US" dirty="0"/>
              <a:t> </a:t>
            </a:r>
            <a:r>
              <a:rPr lang="en-US" dirty="0" smtClean="0"/>
              <a:t>= []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AppComponent</a:t>
            </a:r>
            <a:r>
              <a:rPr lang="en-US" dirty="0" smtClean="0"/>
              <a:t>(</a:t>
            </a:r>
            <a:r>
              <a:rPr lang="en-US" dirty="0" err="1" smtClean="0"/>
              <a:t>AppService</a:t>
            </a:r>
            <a:r>
              <a:rPr lang="en-US" dirty="0" smtClean="0"/>
              <a:t> </a:t>
            </a:r>
            <a:r>
              <a:rPr lang="en-US" dirty="0" err="1" smtClean="0"/>
              <a:t>appServiceData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appServiceData.getData</a:t>
            </a:r>
            <a:r>
              <a:rPr lang="en-US" dirty="0" smtClean="0"/>
              <a:t>().then((data)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myList</a:t>
            </a:r>
            <a:r>
              <a:rPr lang="en-US" dirty="0" smtClean="0"/>
              <a:t> = 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*</a:t>
            </a:r>
            <a:r>
              <a:rPr lang="en-US" dirty="0" err="1"/>
              <a:t>ngFor</a:t>
            </a:r>
            <a:r>
              <a:rPr lang="en-US" dirty="0"/>
              <a:t>="#data of </a:t>
            </a:r>
            <a:r>
              <a:rPr lang="en-US" dirty="0" err="1"/>
              <a:t>myList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smtClean="0"/>
              <a:t>  {{ data['name'] }}</a:t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  <a:br>
              <a:rPr lang="en-US" sz="2000" dirty="0"/>
            </a:b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  &lt;head&gt;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dirty="0" smtClean="0"/>
              <a:t>title&gt;My Angular 2 App&lt;/</a:t>
            </a:r>
            <a:r>
              <a:rPr lang="en-US" sz="2000" dirty="0"/>
              <a:t>title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main.dart</a:t>
            </a:r>
            <a:r>
              <a:rPr lang="en-US" sz="2000" dirty="0"/>
              <a:t>" type="application/dart"&gt;&lt;/script&gt;</a:t>
            </a:r>
            <a:br>
              <a:rPr lang="en-US" sz="2000" dirty="0"/>
            </a:br>
            <a:r>
              <a:rPr lang="en-US" sz="2000" dirty="0"/>
              <a:t>    &lt;script defer </a:t>
            </a:r>
            <a:r>
              <a:rPr lang="en-US" sz="2000" dirty="0" err="1"/>
              <a:t>src</a:t>
            </a:r>
            <a:r>
              <a:rPr lang="en-US" sz="2000" dirty="0"/>
              <a:t>="packages/browser/dart.js"&gt;&lt;/script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&lt;/head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>    &lt;my-app&gt;</a:t>
            </a:r>
            <a:r>
              <a:rPr lang="en-US" sz="2000" dirty="0" smtClean="0"/>
              <a:t>Loading...</a:t>
            </a:r>
            <a:r>
              <a:rPr lang="en-US" sz="2000" dirty="0"/>
              <a:t>&lt;/my-app&gt;</a:t>
            </a:r>
            <a:br>
              <a:rPr lang="en-US" sz="2000" dirty="0"/>
            </a:br>
            <a:r>
              <a:rPr lang="en-US" sz="2000" dirty="0"/>
              <a:t>  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import </a:t>
            </a:r>
            <a:r>
              <a:rPr lang="en-US" sz="2800" dirty="0"/>
              <a:t>'package:angular2/</a:t>
            </a:r>
            <a:r>
              <a:rPr lang="en-US" sz="2800" dirty="0" err="1"/>
              <a:t>bootstrap.dart</a:t>
            </a:r>
            <a:r>
              <a:rPr lang="en-US" sz="2800" dirty="0" smtClean="0"/>
              <a:t>';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import </a:t>
            </a:r>
            <a:r>
              <a:rPr lang="en-US" sz="2800" dirty="0" smtClean="0"/>
              <a:t>'package:untitled7/</a:t>
            </a:r>
            <a:r>
              <a:rPr lang="en-US" sz="2800" dirty="0" err="1" smtClean="0"/>
              <a:t>main_component.dart</a:t>
            </a:r>
            <a:r>
              <a:rPr lang="en-US" sz="2800" dirty="0"/>
              <a:t>';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main</a:t>
            </a:r>
            <a:r>
              <a:rPr lang="en-US" sz="2800" dirty="0" smtClean="0"/>
              <a:t>() {</a:t>
            </a:r>
            <a:br>
              <a:rPr lang="en-US" sz="2800" dirty="0" smtClean="0"/>
            </a:br>
            <a:r>
              <a:rPr lang="en-US" sz="2800" dirty="0" smtClean="0"/>
              <a:t>  bootstrap(</a:t>
            </a:r>
            <a:r>
              <a:rPr lang="en-US" sz="2800" dirty="0" err="1" smtClean="0"/>
              <a:t>MainComponent</a:t>
            </a:r>
            <a:r>
              <a:rPr lang="en-US" sz="2800" dirty="0" smtClean="0"/>
              <a:t>)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'package:angular2/angular2.dart';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@Component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selector: </a:t>
            </a:r>
            <a:r>
              <a:rPr lang="en-US" dirty="0"/>
              <a:t>'my-app',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‘main_component.html')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class </a:t>
            </a:r>
            <a:r>
              <a:rPr lang="en-US" dirty="0" err="1" smtClean="0"/>
              <a:t>MainComponent</a:t>
            </a:r>
            <a:r>
              <a:rPr lang="en-US" dirty="0" smtClean="0"/>
              <a:t>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smtClean="0"/>
              <a:t>My Angular 2 App</a:t>
            </a: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</TotalTime>
  <Words>411</Words>
  <Application>Microsoft Office PowerPoint</Application>
  <PresentationFormat>On-screen Show (4:3)</PresentationFormat>
  <Paragraphs>159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Basic Structure</vt:lpstr>
      <vt:lpstr>index.html</vt:lpstr>
      <vt:lpstr>main.dart</vt:lpstr>
      <vt:lpstr>main_component.dart</vt:lpstr>
      <vt:lpstr>main_component.html</vt:lpstr>
      <vt:lpstr>TypeScript/Bower</vt:lpstr>
      <vt:lpstr>Javascript/Bower</vt:lpstr>
      <vt:lpstr>pubspec.yaml</vt:lpstr>
      <vt:lpstr>Webstorm/PHPStorm</vt:lpstr>
      <vt:lpstr>Databinding/HTML interaction</vt:lpstr>
      <vt:lpstr>{{ 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19</cp:revision>
  <dcterms:created xsi:type="dcterms:W3CDTF">2016-03-28T17:12:10Z</dcterms:created>
  <dcterms:modified xsi:type="dcterms:W3CDTF">2016-03-28T20:24:51Z</dcterms:modified>
</cp:coreProperties>
</file>