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4EC9A-9A48-43A8-A543-205FD5DB7C12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6FB520-AB6B-4453-859E-1C9D75B41781}">
      <dgm:prSet phldrT="[Text]"/>
      <dgm:spPr/>
      <dgm:t>
        <a:bodyPr/>
        <a:lstStyle/>
        <a:p>
          <a:r>
            <a:rPr lang="en-US" dirty="0" smtClean="0"/>
            <a:t>FER – 2013 Dataset with 7 emotion types</a:t>
          </a:r>
          <a:endParaRPr lang="en-US" dirty="0"/>
        </a:p>
      </dgm:t>
    </dgm:pt>
    <dgm:pt modelId="{F4C7668E-AA11-4233-826F-96A5BEF2756B}" type="parTrans" cxnId="{1B5F59D4-7458-44A4-A3A0-48E9D967D817}">
      <dgm:prSet/>
      <dgm:spPr/>
      <dgm:t>
        <a:bodyPr/>
        <a:lstStyle/>
        <a:p>
          <a:endParaRPr lang="en-US"/>
        </a:p>
      </dgm:t>
    </dgm:pt>
    <dgm:pt modelId="{70679787-32D0-460F-9668-139A34500028}" type="sibTrans" cxnId="{1B5F59D4-7458-44A4-A3A0-48E9D967D817}">
      <dgm:prSet/>
      <dgm:spPr/>
      <dgm:t>
        <a:bodyPr/>
        <a:lstStyle/>
        <a:p>
          <a:endParaRPr lang="en-US"/>
        </a:p>
      </dgm:t>
    </dgm:pt>
    <dgm:pt modelId="{DB846C1C-1661-4820-B302-1CDFCE1F5ADE}">
      <dgm:prSet phldrT="[Text]"/>
      <dgm:spPr/>
      <dgm:t>
        <a:bodyPr/>
        <a:lstStyle/>
        <a:p>
          <a:r>
            <a:rPr lang="en-US" dirty="0" smtClean="0"/>
            <a:t>CNN with Genetic Algorithm Optimizer</a:t>
          </a:r>
          <a:endParaRPr lang="en-US" dirty="0"/>
        </a:p>
      </dgm:t>
    </dgm:pt>
    <dgm:pt modelId="{C76F3A06-4EBF-4091-A36B-7679CE3C0650}" type="sibTrans" cxnId="{5BD87893-F5E6-4B93-B956-934B884E23B5}">
      <dgm:prSet/>
      <dgm:spPr/>
      <dgm:t>
        <a:bodyPr/>
        <a:lstStyle/>
        <a:p>
          <a:endParaRPr lang="en-US"/>
        </a:p>
      </dgm:t>
    </dgm:pt>
    <dgm:pt modelId="{A800DA7B-EA96-42A3-BEB4-E9D283E452B4}" type="parTrans" cxnId="{5BD87893-F5E6-4B93-B956-934B884E23B5}">
      <dgm:prSet/>
      <dgm:spPr/>
      <dgm:t>
        <a:bodyPr/>
        <a:lstStyle/>
        <a:p>
          <a:endParaRPr lang="en-US"/>
        </a:p>
      </dgm:t>
    </dgm:pt>
    <dgm:pt modelId="{369D2B51-B667-4857-8B6F-D702A8193337}">
      <dgm:prSet phldrT="[Text]"/>
      <dgm:spPr/>
      <dgm:t>
        <a:bodyPr/>
        <a:lstStyle/>
        <a:p>
          <a:r>
            <a:rPr lang="en-US" dirty="0" smtClean="0"/>
            <a:t>Django Web App</a:t>
          </a:r>
          <a:endParaRPr lang="en-US" dirty="0"/>
        </a:p>
      </dgm:t>
    </dgm:pt>
    <dgm:pt modelId="{3F251AF7-07C5-4305-9D6C-F1097BC3B832}" type="sibTrans" cxnId="{D9527F75-7E1F-4543-A3F9-EB9A4A7E87D5}">
      <dgm:prSet/>
      <dgm:spPr/>
      <dgm:t>
        <a:bodyPr/>
        <a:lstStyle/>
        <a:p>
          <a:endParaRPr lang="en-US"/>
        </a:p>
      </dgm:t>
    </dgm:pt>
    <dgm:pt modelId="{E9FE8F36-51EF-4A44-AEF7-426C815055EF}" type="parTrans" cxnId="{D9527F75-7E1F-4543-A3F9-EB9A4A7E87D5}">
      <dgm:prSet/>
      <dgm:spPr/>
      <dgm:t>
        <a:bodyPr/>
        <a:lstStyle/>
        <a:p>
          <a:endParaRPr lang="en-US"/>
        </a:p>
      </dgm:t>
    </dgm:pt>
    <dgm:pt modelId="{CF3C7A12-341E-423C-8477-620A59FE7FEA}">
      <dgm:prSet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949E4B57-5289-4794-8667-18632458F41C}" type="parTrans" cxnId="{98938FA6-8B93-4CC0-8F61-176A0B8D0016}">
      <dgm:prSet/>
      <dgm:spPr/>
      <dgm:t>
        <a:bodyPr/>
        <a:lstStyle/>
        <a:p>
          <a:endParaRPr lang="en-US"/>
        </a:p>
      </dgm:t>
    </dgm:pt>
    <dgm:pt modelId="{C063AE3F-D712-4116-B7A5-379C230E66B9}" type="sibTrans" cxnId="{98938FA6-8B93-4CC0-8F61-176A0B8D0016}">
      <dgm:prSet/>
      <dgm:spPr/>
      <dgm:t>
        <a:bodyPr/>
        <a:lstStyle/>
        <a:p>
          <a:endParaRPr lang="en-US"/>
        </a:p>
      </dgm:t>
    </dgm:pt>
    <dgm:pt modelId="{452560D1-50D0-48F8-8B74-215293BE263B}">
      <dgm:prSet/>
      <dgm:spPr/>
      <dgm:t>
        <a:bodyPr/>
        <a:lstStyle/>
        <a:p>
          <a:r>
            <a:rPr lang="en-US" dirty="0" smtClean="0"/>
            <a:t>Input: Image</a:t>
          </a:r>
        </a:p>
        <a:p>
          <a:r>
            <a:rPr lang="en-US" dirty="0" smtClean="0"/>
            <a:t>Output: Classification &amp; Confidence</a:t>
          </a:r>
          <a:endParaRPr lang="en-US" dirty="0"/>
        </a:p>
      </dgm:t>
    </dgm:pt>
    <dgm:pt modelId="{4060848D-B16F-4907-9B15-3DA3C1DEC052}" type="parTrans" cxnId="{B0CF46E4-7F4E-4EF7-BB81-8FCD1E43224B}">
      <dgm:prSet/>
      <dgm:spPr/>
      <dgm:t>
        <a:bodyPr/>
        <a:lstStyle/>
        <a:p>
          <a:endParaRPr lang="en-US"/>
        </a:p>
      </dgm:t>
    </dgm:pt>
    <dgm:pt modelId="{3E4E878B-D591-42A0-8F6D-DF98325F882B}" type="sibTrans" cxnId="{B0CF46E4-7F4E-4EF7-BB81-8FCD1E43224B}">
      <dgm:prSet/>
      <dgm:spPr/>
      <dgm:t>
        <a:bodyPr/>
        <a:lstStyle/>
        <a:p>
          <a:endParaRPr lang="en-US"/>
        </a:p>
      </dgm:t>
    </dgm:pt>
    <dgm:pt modelId="{4D181B31-7AE7-4DE7-AEC8-9A5AE2F5FF9C}">
      <dgm:prSet/>
      <dgm:spPr/>
      <dgm:t>
        <a:bodyPr/>
        <a:lstStyle/>
        <a:p>
          <a:r>
            <a:rPr lang="en-US" dirty="0" smtClean="0"/>
            <a:t>Stretch Goal:</a:t>
          </a:r>
        </a:p>
        <a:p>
          <a:r>
            <a:rPr lang="en-US" dirty="0" smtClean="0"/>
            <a:t>Input: Camera Capture</a:t>
          </a:r>
          <a:endParaRPr lang="en-US" dirty="0"/>
        </a:p>
      </dgm:t>
    </dgm:pt>
    <dgm:pt modelId="{AA44C9A3-94A2-402C-90AE-18DD46092626}" type="parTrans" cxnId="{C631517C-C75A-4619-A78C-D0579D82E1C3}">
      <dgm:prSet/>
      <dgm:spPr/>
      <dgm:t>
        <a:bodyPr/>
        <a:lstStyle/>
        <a:p>
          <a:endParaRPr lang="en-US"/>
        </a:p>
      </dgm:t>
    </dgm:pt>
    <dgm:pt modelId="{ACAB38D0-79C1-4BC0-BBEE-7CD59384C3AB}" type="sibTrans" cxnId="{C631517C-C75A-4619-A78C-D0579D82E1C3}">
      <dgm:prSet/>
      <dgm:spPr/>
      <dgm:t>
        <a:bodyPr/>
        <a:lstStyle/>
        <a:p>
          <a:endParaRPr lang="en-US"/>
        </a:p>
      </dgm:t>
    </dgm:pt>
    <dgm:pt modelId="{D5125150-9324-4307-BA33-0956CE4DCC4B}">
      <dgm:prSet/>
      <dgm:spPr/>
      <dgm:t>
        <a:bodyPr/>
        <a:lstStyle/>
        <a:p>
          <a:r>
            <a:rPr lang="en-US" dirty="0" smtClean="0"/>
            <a:t>Public domain license. Retrieved from Kaggle.com</a:t>
          </a:r>
          <a:endParaRPr lang="en-US" dirty="0"/>
        </a:p>
      </dgm:t>
    </dgm:pt>
    <dgm:pt modelId="{422B15BA-02F0-467D-B3D6-F385021C2EBF}" type="sibTrans" cxnId="{521AA890-0CC2-45C2-BBC8-0A7FD9C3A30F}">
      <dgm:prSet/>
      <dgm:spPr/>
      <dgm:t>
        <a:bodyPr/>
        <a:lstStyle/>
        <a:p>
          <a:endParaRPr lang="en-US"/>
        </a:p>
      </dgm:t>
    </dgm:pt>
    <dgm:pt modelId="{41478B3B-9F9C-489C-9C41-91084A693AD3}" type="parTrans" cxnId="{521AA890-0CC2-45C2-BBC8-0A7FD9C3A30F}">
      <dgm:prSet/>
      <dgm:spPr/>
      <dgm:t>
        <a:bodyPr/>
        <a:lstStyle/>
        <a:p>
          <a:endParaRPr lang="en-US"/>
        </a:p>
      </dgm:t>
    </dgm:pt>
    <dgm:pt modelId="{4BD25DB8-45C0-46FA-9420-1C7CB8F9E81C}">
      <dgm:prSet/>
      <dgm:spPr/>
      <dgm:t>
        <a:bodyPr/>
        <a:lstStyle/>
        <a:p>
          <a:r>
            <a:rPr lang="en-US" dirty="0" err="1" smtClean="0"/>
            <a:t>Hyperparameter</a:t>
          </a:r>
          <a:r>
            <a:rPr lang="en-US" dirty="0" smtClean="0"/>
            <a:t> override for machine tuning</a:t>
          </a:r>
          <a:endParaRPr lang="en-US" dirty="0"/>
        </a:p>
      </dgm:t>
    </dgm:pt>
    <dgm:pt modelId="{0C70C9AE-CB28-4DA3-9B25-45EE1504E20E}" type="parTrans" cxnId="{E5B99AAD-AD8A-4CF4-9E6A-DDD6E415C558}">
      <dgm:prSet/>
      <dgm:spPr/>
      <dgm:t>
        <a:bodyPr/>
        <a:lstStyle/>
        <a:p>
          <a:endParaRPr lang="en-US"/>
        </a:p>
      </dgm:t>
    </dgm:pt>
    <dgm:pt modelId="{7A57DEE8-B7ED-4B7E-B701-E2DFAB8065A8}" type="sibTrans" cxnId="{E5B99AAD-AD8A-4CF4-9E6A-DDD6E415C558}">
      <dgm:prSet/>
      <dgm:spPr/>
      <dgm:t>
        <a:bodyPr/>
        <a:lstStyle/>
        <a:p>
          <a:endParaRPr lang="en-US"/>
        </a:p>
      </dgm:t>
    </dgm:pt>
    <dgm:pt modelId="{EDE61F6A-867E-4FED-B43E-E336BFB7EE88}" type="pres">
      <dgm:prSet presAssocID="{0304EC9A-9A48-43A8-A543-205FD5DB7C1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E60B81-66A8-4182-A86C-290925D56456}" type="pres">
      <dgm:prSet presAssocID="{296FB520-AB6B-4453-859E-1C9D75B41781}" presName="root" presStyleCnt="0"/>
      <dgm:spPr/>
    </dgm:pt>
    <dgm:pt modelId="{A9683218-1F71-4613-93C4-7D50BE04E738}" type="pres">
      <dgm:prSet presAssocID="{296FB520-AB6B-4453-859E-1C9D75B41781}" presName="rootComposite" presStyleCnt="0"/>
      <dgm:spPr/>
    </dgm:pt>
    <dgm:pt modelId="{E143A6E4-7CF5-4F7E-861E-05E9B3CE1AE3}" type="pres">
      <dgm:prSet presAssocID="{296FB520-AB6B-4453-859E-1C9D75B41781}" presName="rootText" presStyleLbl="node1" presStyleIdx="0" presStyleCnt="3"/>
      <dgm:spPr/>
    </dgm:pt>
    <dgm:pt modelId="{A0CFCDCB-D57B-477C-902C-C858E76D66E8}" type="pres">
      <dgm:prSet presAssocID="{296FB520-AB6B-4453-859E-1C9D75B41781}" presName="rootConnector" presStyleLbl="node1" presStyleIdx="0" presStyleCnt="3"/>
      <dgm:spPr/>
    </dgm:pt>
    <dgm:pt modelId="{3832BC3B-51B7-4920-85EB-295054E0ED23}" type="pres">
      <dgm:prSet presAssocID="{296FB520-AB6B-4453-859E-1C9D75B41781}" presName="childShape" presStyleCnt="0"/>
      <dgm:spPr/>
    </dgm:pt>
    <dgm:pt modelId="{84138F64-C0C5-4E54-9FDC-CCB4F0290274}" type="pres">
      <dgm:prSet presAssocID="{41478B3B-9F9C-489C-9C41-91084A693AD3}" presName="Name13" presStyleLbl="parChTrans1D2" presStyleIdx="0" presStyleCnt="5"/>
      <dgm:spPr/>
    </dgm:pt>
    <dgm:pt modelId="{80829FBF-F24D-4186-8A4F-2C9576FE2279}" type="pres">
      <dgm:prSet presAssocID="{D5125150-9324-4307-BA33-0956CE4DCC4B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BCAEB-FA74-41E5-A1B5-7DB9D467EB7D}" type="pres">
      <dgm:prSet presAssocID="{DB846C1C-1661-4820-B302-1CDFCE1F5ADE}" presName="root" presStyleCnt="0"/>
      <dgm:spPr/>
    </dgm:pt>
    <dgm:pt modelId="{79189179-11D7-43DA-A2A7-0FADB2B2214F}" type="pres">
      <dgm:prSet presAssocID="{DB846C1C-1661-4820-B302-1CDFCE1F5ADE}" presName="rootComposite" presStyleCnt="0"/>
      <dgm:spPr/>
    </dgm:pt>
    <dgm:pt modelId="{951E62F0-BBBE-417D-B970-6E19E295F4BD}" type="pres">
      <dgm:prSet presAssocID="{DB846C1C-1661-4820-B302-1CDFCE1F5ADE}" presName="rootText" presStyleLbl="node1" presStyleIdx="1" presStyleCnt="3"/>
      <dgm:spPr/>
    </dgm:pt>
    <dgm:pt modelId="{A3326444-B6C8-47EE-9CF0-FEE31D457444}" type="pres">
      <dgm:prSet presAssocID="{DB846C1C-1661-4820-B302-1CDFCE1F5ADE}" presName="rootConnector" presStyleLbl="node1" presStyleIdx="1" presStyleCnt="3"/>
      <dgm:spPr/>
    </dgm:pt>
    <dgm:pt modelId="{AD5B07FB-2486-4D1D-B77D-F26198616FAC}" type="pres">
      <dgm:prSet presAssocID="{DB846C1C-1661-4820-B302-1CDFCE1F5ADE}" presName="childShape" presStyleCnt="0"/>
      <dgm:spPr/>
    </dgm:pt>
    <dgm:pt modelId="{AC5487B9-5530-442A-8F4F-672A27EF7CF0}" type="pres">
      <dgm:prSet presAssocID="{949E4B57-5289-4794-8667-18632458F41C}" presName="Name13" presStyleLbl="parChTrans1D2" presStyleIdx="1" presStyleCnt="5"/>
      <dgm:spPr/>
    </dgm:pt>
    <dgm:pt modelId="{BB9EE6EB-F6A8-4147-8A8B-0A10C7B94E84}" type="pres">
      <dgm:prSet presAssocID="{CF3C7A12-341E-423C-8477-620A59FE7FEA}" presName="childText" presStyleLbl="bgAcc1" presStyleIdx="1" presStyleCnt="5">
        <dgm:presLayoutVars>
          <dgm:bulletEnabled val="1"/>
        </dgm:presLayoutVars>
      </dgm:prSet>
      <dgm:spPr/>
    </dgm:pt>
    <dgm:pt modelId="{D2ED62DB-9317-4D85-9C33-3EAE462D8DD7}" type="pres">
      <dgm:prSet presAssocID="{0C70C9AE-CB28-4DA3-9B25-45EE1504E20E}" presName="Name13" presStyleLbl="parChTrans1D2" presStyleIdx="2" presStyleCnt="5"/>
      <dgm:spPr/>
    </dgm:pt>
    <dgm:pt modelId="{9D476B22-861B-4A7C-8788-C6A5F1341F06}" type="pres">
      <dgm:prSet presAssocID="{4BD25DB8-45C0-46FA-9420-1C7CB8F9E81C}" presName="childText" presStyleLbl="bgAcc1" presStyleIdx="2" presStyleCnt="5">
        <dgm:presLayoutVars>
          <dgm:bulletEnabled val="1"/>
        </dgm:presLayoutVars>
      </dgm:prSet>
      <dgm:spPr/>
    </dgm:pt>
    <dgm:pt modelId="{E8554F47-4051-46EF-8717-55D85C89DA38}" type="pres">
      <dgm:prSet presAssocID="{369D2B51-B667-4857-8B6F-D702A8193337}" presName="root" presStyleCnt="0"/>
      <dgm:spPr/>
    </dgm:pt>
    <dgm:pt modelId="{F6FFD54B-8970-462C-970C-77CC43B7C99D}" type="pres">
      <dgm:prSet presAssocID="{369D2B51-B667-4857-8B6F-D702A8193337}" presName="rootComposite" presStyleCnt="0"/>
      <dgm:spPr/>
    </dgm:pt>
    <dgm:pt modelId="{D61EB8ED-C24C-4E2B-9323-E2E5D0C9745D}" type="pres">
      <dgm:prSet presAssocID="{369D2B51-B667-4857-8B6F-D702A8193337}" presName="rootText" presStyleLbl="node1" presStyleIdx="2" presStyleCnt="3"/>
      <dgm:spPr/>
    </dgm:pt>
    <dgm:pt modelId="{CAAED72E-5CB3-4A2C-954C-C34C21EF9466}" type="pres">
      <dgm:prSet presAssocID="{369D2B51-B667-4857-8B6F-D702A8193337}" presName="rootConnector" presStyleLbl="node1" presStyleIdx="2" presStyleCnt="3"/>
      <dgm:spPr/>
    </dgm:pt>
    <dgm:pt modelId="{499D219F-EDCF-4D1E-9305-E33B7858ABF4}" type="pres">
      <dgm:prSet presAssocID="{369D2B51-B667-4857-8B6F-D702A8193337}" presName="childShape" presStyleCnt="0"/>
      <dgm:spPr/>
    </dgm:pt>
    <dgm:pt modelId="{6122B4D8-A7B7-418D-AE8B-A6F3F715783D}" type="pres">
      <dgm:prSet presAssocID="{4060848D-B16F-4907-9B15-3DA3C1DEC052}" presName="Name13" presStyleLbl="parChTrans1D2" presStyleIdx="3" presStyleCnt="5"/>
      <dgm:spPr/>
    </dgm:pt>
    <dgm:pt modelId="{A84666DA-4714-4DE6-8E70-EA455F297386}" type="pres">
      <dgm:prSet presAssocID="{452560D1-50D0-48F8-8B74-215293BE263B}" presName="childText" presStyleLbl="bgAcc1" presStyleIdx="3" presStyleCnt="5">
        <dgm:presLayoutVars>
          <dgm:bulletEnabled val="1"/>
        </dgm:presLayoutVars>
      </dgm:prSet>
      <dgm:spPr/>
    </dgm:pt>
    <dgm:pt modelId="{1271CF76-AE56-4ED1-A9A7-C512FDC8F19B}" type="pres">
      <dgm:prSet presAssocID="{AA44C9A3-94A2-402C-90AE-18DD46092626}" presName="Name13" presStyleLbl="parChTrans1D2" presStyleIdx="4" presStyleCnt="5"/>
      <dgm:spPr/>
    </dgm:pt>
    <dgm:pt modelId="{83D97631-6F2D-4CD3-9150-363ACF972244}" type="pres">
      <dgm:prSet presAssocID="{4D181B31-7AE7-4DE7-AEC8-9A5AE2F5FF9C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D9BD38-7E02-4249-A576-DF69F7E6EC89}" type="presOf" srcId="{4D181B31-7AE7-4DE7-AEC8-9A5AE2F5FF9C}" destId="{83D97631-6F2D-4CD3-9150-363ACF972244}" srcOrd="0" destOrd="0" presId="urn:microsoft.com/office/officeart/2005/8/layout/hierarchy3"/>
    <dgm:cxn modelId="{E7B37971-FDCF-47A5-9551-AF78C415C0FF}" type="presOf" srcId="{4BD25DB8-45C0-46FA-9420-1C7CB8F9E81C}" destId="{9D476B22-861B-4A7C-8788-C6A5F1341F06}" srcOrd="0" destOrd="0" presId="urn:microsoft.com/office/officeart/2005/8/layout/hierarchy3"/>
    <dgm:cxn modelId="{36BDB3A1-1305-4082-852A-EA9C709CEE0E}" type="presOf" srcId="{4060848D-B16F-4907-9B15-3DA3C1DEC052}" destId="{6122B4D8-A7B7-418D-AE8B-A6F3F715783D}" srcOrd="0" destOrd="0" presId="urn:microsoft.com/office/officeart/2005/8/layout/hierarchy3"/>
    <dgm:cxn modelId="{E7BB49E2-7EB1-4521-83C3-ADB7623E99B9}" type="presOf" srcId="{DB846C1C-1661-4820-B302-1CDFCE1F5ADE}" destId="{A3326444-B6C8-47EE-9CF0-FEE31D457444}" srcOrd="1" destOrd="0" presId="urn:microsoft.com/office/officeart/2005/8/layout/hierarchy3"/>
    <dgm:cxn modelId="{706DB67E-6B0A-41BE-89B1-0EFC89A2224D}" type="presOf" srcId="{452560D1-50D0-48F8-8B74-215293BE263B}" destId="{A84666DA-4714-4DE6-8E70-EA455F297386}" srcOrd="0" destOrd="0" presId="urn:microsoft.com/office/officeart/2005/8/layout/hierarchy3"/>
    <dgm:cxn modelId="{86D02F69-4B56-4DB2-9C22-09541B1C0EC8}" type="presOf" srcId="{369D2B51-B667-4857-8B6F-D702A8193337}" destId="{CAAED72E-5CB3-4A2C-954C-C34C21EF9466}" srcOrd="1" destOrd="0" presId="urn:microsoft.com/office/officeart/2005/8/layout/hierarchy3"/>
    <dgm:cxn modelId="{D6C217EE-00A9-4CE0-BE86-3A781EE8AC50}" type="presOf" srcId="{949E4B57-5289-4794-8667-18632458F41C}" destId="{AC5487B9-5530-442A-8F4F-672A27EF7CF0}" srcOrd="0" destOrd="0" presId="urn:microsoft.com/office/officeart/2005/8/layout/hierarchy3"/>
    <dgm:cxn modelId="{B0CF46E4-7F4E-4EF7-BB81-8FCD1E43224B}" srcId="{369D2B51-B667-4857-8B6F-D702A8193337}" destId="{452560D1-50D0-48F8-8B74-215293BE263B}" srcOrd="0" destOrd="0" parTransId="{4060848D-B16F-4907-9B15-3DA3C1DEC052}" sibTransId="{3E4E878B-D591-42A0-8F6D-DF98325F882B}"/>
    <dgm:cxn modelId="{2B2DD84C-61CE-429E-B6DA-4C8BFA8A1EEB}" type="presOf" srcId="{CF3C7A12-341E-423C-8477-620A59FE7FEA}" destId="{BB9EE6EB-F6A8-4147-8A8B-0A10C7B94E84}" srcOrd="0" destOrd="0" presId="urn:microsoft.com/office/officeart/2005/8/layout/hierarchy3"/>
    <dgm:cxn modelId="{3E7BE439-3033-4BFF-A074-6444D7D7169A}" type="presOf" srcId="{0C70C9AE-CB28-4DA3-9B25-45EE1504E20E}" destId="{D2ED62DB-9317-4D85-9C33-3EAE462D8DD7}" srcOrd="0" destOrd="0" presId="urn:microsoft.com/office/officeart/2005/8/layout/hierarchy3"/>
    <dgm:cxn modelId="{5BD87893-F5E6-4B93-B956-934B884E23B5}" srcId="{0304EC9A-9A48-43A8-A543-205FD5DB7C12}" destId="{DB846C1C-1661-4820-B302-1CDFCE1F5ADE}" srcOrd="1" destOrd="0" parTransId="{A800DA7B-EA96-42A3-BEB4-E9D283E452B4}" sibTransId="{C76F3A06-4EBF-4091-A36B-7679CE3C0650}"/>
    <dgm:cxn modelId="{EC81D924-F3DE-42D6-ACB6-DFB14E681FE5}" type="presOf" srcId="{DB846C1C-1661-4820-B302-1CDFCE1F5ADE}" destId="{951E62F0-BBBE-417D-B970-6E19E295F4BD}" srcOrd="0" destOrd="0" presId="urn:microsoft.com/office/officeart/2005/8/layout/hierarchy3"/>
    <dgm:cxn modelId="{4C866A0C-6DB1-40E6-BD8C-8D8151CD7599}" type="presOf" srcId="{0304EC9A-9A48-43A8-A543-205FD5DB7C12}" destId="{EDE61F6A-867E-4FED-B43E-E336BFB7EE88}" srcOrd="0" destOrd="0" presId="urn:microsoft.com/office/officeart/2005/8/layout/hierarchy3"/>
    <dgm:cxn modelId="{E5B99AAD-AD8A-4CF4-9E6A-DDD6E415C558}" srcId="{DB846C1C-1661-4820-B302-1CDFCE1F5ADE}" destId="{4BD25DB8-45C0-46FA-9420-1C7CB8F9E81C}" srcOrd="1" destOrd="0" parTransId="{0C70C9AE-CB28-4DA3-9B25-45EE1504E20E}" sibTransId="{7A57DEE8-B7ED-4B7E-B701-E2DFAB8065A8}"/>
    <dgm:cxn modelId="{12E1A953-538E-40A1-8C1E-4FC35BBB4267}" type="presOf" srcId="{41478B3B-9F9C-489C-9C41-91084A693AD3}" destId="{84138F64-C0C5-4E54-9FDC-CCB4F0290274}" srcOrd="0" destOrd="0" presId="urn:microsoft.com/office/officeart/2005/8/layout/hierarchy3"/>
    <dgm:cxn modelId="{1B5F59D4-7458-44A4-A3A0-48E9D967D817}" srcId="{0304EC9A-9A48-43A8-A543-205FD5DB7C12}" destId="{296FB520-AB6B-4453-859E-1C9D75B41781}" srcOrd="0" destOrd="0" parTransId="{F4C7668E-AA11-4233-826F-96A5BEF2756B}" sibTransId="{70679787-32D0-460F-9668-139A34500028}"/>
    <dgm:cxn modelId="{43CAEAB9-FFED-4840-86BC-630D65BB4396}" type="presOf" srcId="{296FB520-AB6B-4453-859E-1C9D75B41781}" destId="{E143A6E4-7CF5-4F7E-861E-05E9B3CE1AE3}" srcOrd="0" destOrd="0" presId="urn:microsoft.com/office/officeart/2005/8/layout/hierarchy3"/>
    <dgm:cxn modelId="{D9527F75-7E1F-4543-A3F9-EB9A4A7E87D5}" srcId="{0304EC9A-9A48-43A8-A543-205FD5DB7C12}" destId="{369D2B51-B667-4857-8B6F-D702A8193337}" srcOrd="2" destOrd="0" parTransId="{E9FE8F36-51EF-4A44-AEF7-426C815055EF}" sibTransId="{3F251AF7-07C5-4305-9D6C-F1097BC3B832}"/>
    <dgm:cxn modelId="{98938FA6-8B93-4CC0-8F61-176A0B8D0016}" srcId="{DB846C1C-1661-4820-B302-1CDFCE1F5ADE}" destId="{CF3C7A12-341E-423C-8477-620A59FE7FEA}" srcOrd="0" destOrd="0" parTransId="{949E4B57-5289-4794-8667-18632458F41C}" sibTransId="{C063AE3F-D712-4116-B7A5-379C230E66B9}"/>
    <dgm:cxn modelId="{D1731D40-6E4E-4CCC-8270-89BCF2F07375}" type="presOf" srcId="{369D2B51-B667-4857-8B6F-D702A8193337}" destId="{D61EB8ED-C24C-4E2B-9323-E2E5D0C9745D}" srcOrd="0" destOrd="0" presId="urn:microsoft.com/office/officeart/2005/8/layout/hierarchy3"/>
    <dgm:cxn modelId="{521AA890-0CC2-45C2-BBC8-0A7FD9C3A30F}" srcId="{296FB520-AB6B-4453-859E-1C9D75B41781}" destId="{D5125150-9324-4307-BA33-0956CE4DCC4B}" srcOrd="0" destOrd="0" parTransId="{41478B3B-9F9C-489C-9C41-91084A693AD3}" sibTransId="{422B15BA-02F0-467D-B3D6-F385021C2EBF}"/>
    <dgm:cxn modelId="{225F9591-056A-475F-BC36-26C350D644B6}" type="presOf" srcId="{D5125150-9324-4307-BA33-0956CE4DCC4B}" destId="{80829FBF-F24D-4186-8A4F-2C9576FE2279}" srcOrd="0" destOrd="0" presId="urn:microsoft.com/office/officeart/2005/8/layout/hierarchy3"/>
    <dgm:cxn modelId="{011434BA-6500-47EA-AB22-8410B136E640}" type="presOf" srcId="{296FB520-AB6B-4453-859E-1C9D75B41781}" destId="{A0CFCDCB-D57B-477C-902C-C858E76D66E8}" srcOrd="1" destOrd="0" presId="urn:microsoft.com/office/officeart/2005/8/layout/hierarchy3"/>
    <dgm:cxn modelId="{C631517C-C75A-4619-A78C-D0579D82E1C3}" srcId="{369D2B51-B667-4857-8B6F-D702A8193337}" destId="{4D181B31-7AE7-4DE7-AEC8-9A5AE2F5FF9C}" srcOrd="1" destOrd="0" parTransId="{AA44C9A3-94A2-402C-90AE-18DD46092626}" sibTransId="{ACAB38D0-79C1-4BC0-BBEE-7CD59384C3AB}"/>
    <dgm:cxn modelId="{774F1334-A386-4C47-8A62-FB56B8FF25A7}" type="presOf" srcId="{AA44C9A3-94A2-402C-90AE-18DD46092626}" destId="{1271CF76-AE56-4ED1-A9A7-C512FDC8F19B}" srcOrd="0" destOrd="0" presId="urn:microsoft.com/office/officeart/2005/8/layout/hierarchy3"/>
    <dgm:cxn modelId="{781F923A-FC9F-4CE1-8466-30AAA6425DE1}" type="presParOf" srcId="{EDE61F6A-867E-4FED-B43E-E336BFB7EE88}" destId="{87E60B81-66A8-4182-A86C-290925D56456}" srcOrd="0" destOrd="0" presId="urn:microsoft.com/office/officeart/2005/8/layout/hierarchy3"/>
    <dgm:cxn modelId="{BFD50157-0A31-434F-85E3-5B39AAF86BE3}" type="presParOf" srcId="{87E60B81-66A8-4182-A86C-290925D56456}" destId="{A9683218-1F71-4613-93C4-7D50BE04E738}" srcOrd="0" destOrd="0" presId="urn:microsoft.com/office/officeart/2005/8/layout/hierarchy3"/>
    <dgm:cxn modelId="{18AA6041-CA06-4AA5-AE02-8B0005950611}" type="presParOf" srcId="{A9683218-1F71-4613-93C4-7D50BE04E738}" destId="{E143A6E4-7CF5-4F7E-861E-05E9B3CE1AE3}" srcOrd="0" destOrd="0" presId="urn:microsoft.com/office/officeart/2005/8/layout/hierarchy3"/>
    <dgm:cxn modelId="{E1D1273F-2BA5-4CC1-8F37-71CA1DA8C0BE}" type="presParOf" srcId="{A9683218-1F71-4613-93C4-7D50BE04E738}" destId="{A0CFCDCB-D57B-477C-902C-C858E76D66E8}" srcOrd="1" destOrd="0" presId="urn:microsoft.com/office/officeart/2005/8/layout/hierarchy3"/>
    <dgm:cxn modelId="{02E5F9BF-C793-4597-AA99-50DA8CA8362B}" type="presParOf" srcId="{87E60B81-66A8-4182-A86C-290925D56456}" destId="{3832BC3B-51B7-4920-85EB-295054E0ED23}" srcOrd="1" destOrd="0" presId="urn:microsoft.com/office/officeart/2005/8/layout/hierarchy3"/>
    <dgm:cxn modelId="{D84EABF4-A2FE-44C9-B2CC-82AB35FBD5EA}" type="presParOf" srcId="{3832BC3B-51B7-4920-85EB-295054E0ED23}" destId="{84138F64-C0C5-4E54-9FDC-CCB4F0290274}" srcOrd="0" destOrd="0" presId="urn:microsoft.com/office/officeart/2005/8/layout/hierarchy3"/>
    <dgm:cxn modelId="{5FB8ABD4-4D93-46F6-96E9-9D087989195B}" type="presParOf" srcId="{3832BC3B-51B7-4920-85EB-295054E0ED23}" destId="{80829FBF-F24D-4186-8A4F-2C9576FE2279}" srcOrd="1" destOrd="0" presId="urn:microsoft.com/office/officeart/2005/8/layout/hierarchy3"/>
    <dgm:cxn modelId="{62DDC1B5-45AF-41F1-8F43-AE2ACF325A82}" type="presParOf" srcId="{EDE61F6A-867E-4FED-B43E-E336BFB7EE88}" destId="{665BCAEB-FA74-41E5-A1B5-7DB9D467EB7D}" srcOrd="1" destOrd="0" presId="urn:microsoft.com/office/officeart/2005/8/layout/hierarchy3"/>
    <dgm:cxn modelId="{21F5454C-45D6-414D-96A6-D73930C7EDC6}" type="presParOf" srcId="{665BCAEB-FA74-41E5-A1B5-7DB9D467EB7D}" destId="{79189179-11D7-43DA-A2A7-0FADB2B2214F}" srcOrd="0" destOrd="0" presId="urn:microsoft.com/office/officeart/2005/8/layout/hierarchy3"/>
    <dgm:cxn modelId="{67048864-6B93-47BD-9664-19FF2AC19572}" type="presParOf" srcId="{79189179-11D7-43DA-A2A7-0FADB2B2214F}" destId="{951E62F0-BBBE-417D-B970-6E19E295F4BD}" srcOrd="0" destOrd="0" presId="urn:microsoft.com/office/officeart/2005/8/layout/hierarchy3"/>
    <dgm:cxn modelId="{C59713BE-0260-42E4-A622-6BA1353482FF}" type="presParOf" srcId="{79189179-11D7-43DA-A2A7-0FADB2B2214F}" destId="{A3326444-B6C8-47EE-9CF0-FEE31D457444}" srcOrd="1" destOrd="0" presId="urn:microsoft.com/office/officeart/2005/8/layout/hierarchy3"/>
    <dgm:cxn modelId="{51C627D8-6344-4705-95E2-50CB200FA587}" type="presParOf" srcId="{665BCAEB-FA74-41E5-A1B5-7DB9D467EB7D}" destId="{AD5B07FB-2486-4D1D-B77D-F26198616FAC}" srcOrd="1" destOrd="0" presId="urn:microsoft.com/office/officeart/2005/8/layout/hierarchy3"/>
    <dgm:cxn modelId="{E4006E17-07A5-4DC9-AB2F-3A391B661D91}" type="presParOf" srcId="{AD5B07FB-2486-4D1D-B77D-F26198616FAC}" destId="{AC5487B9-5530-442A-8F4F-672A27EF7CF0}" srcOrd="0" destOrd="0" presId="urn:microsoft.com/office/officeart/2005/8/layout/hierarchy3"/>
    <dgm:cxn modelId="{F20782BE-CC0E-4818-A573-752A89C39259}" type="presParOf" srcId="{AD5B07FB-2486-4D1D-B77D-F26198616FAC}" destId="{BB9EE6EB-F6A8-4147-8A8B-0A10C7B94E84}" srcOrd="1" destOrd="0" presId="urn:microsoft.com/office/officeart/2005/8/layout/hierarchy3"/>
    <dgm:cxn modelId="{0866C458-CA49-4F0B-9BB1-922BD51C98CA}" type="presParOf" srcId="{AD5B07FB-2486-4D1D-B77D-F26198616FAC}" destId="{D2ED62DB-9317-4D85-9C33-3EAE462D8DD7}" srcOrd="2" destOrd="0" presId="urn:microsoft.com/office/officeart/2005/8/layout/hierarchy3"/>
    <dgm:cxn modelId="{E3568AA5-9E99-49F2-A7BB-01C5B99617E0}" type="presParOf" srcId="{AD5B07FB-2486-4D1D-B77D-F26198616FAC}" destId="{9D476B22-861B-4A7C-8788-C6A5F1341F06}" srcOrd="3" destOrd="0" presId="urn:microsoft.com/office/officeart/2005/8/layout/hierarchy3"/>
    <dgm:cxn modelId="{74273657-4A44-4C95-87EF-03A46A99A08D}" type="presParOf" srcId="{EDE61F6A-867E-4FED-B43E-E336BFB7EE88}" destId="{E8554F47-4051-46EF-8717-55D85C89DA38}" srcOrd="2" destOrd="0" presId="urn:microsoft.com/office/officeart/2005/8/layout/hierarchy3"/>
    <dgm:cxn modelId="{97310CA1-874B-4B21-AD66-A683FDFBE46A}" type="presParOf" srcId="{E8554F47-4051-46EF-8717-55D85C89DA38}" destId="{F6FFD54B-8970-462C-970C-77CC43B7C99D}" srcOrd="0" destOrd="0" presId="urn:microsoft.com/office/officeart/2005/8/layout/hierarchy3"/>
    <dgm:cxn modelId="{542C5FAD-7FBE-4D2C-9FDE-2ADC0166F463}" type="presParOf" srcId="{F6FFD54B-8970-462C-970C-77CC43B7C99D}" destId="{D61EB8ED-C24C-4E2B-9323-E2E5D0C9745D}" srcOrd="0" destOrd="0" presId="urn:microsoft.com/office/officeart/2005/8/layout/hierarchy3"/>
    <dgm:cxn modelId="{34EF118E-DC90-4567-A6D8-070F3C260E2E}" type="presParOf" srcId="{F6FFD54B-8970-462C-970C-77CC43B7C99D}" destId="{CAAED72E-5CB3-4A2C-954C-C34C21EF9466}" srcOrd="1" destOrd="0" presId="urn:microsoft.com/office/officeart/2005/8/layout/hierarchy3"/>
    <dgm:cxn modelId="{65EFB8B3-4AE5-420A-BDA4-6A1A1CDB513C}" type="presParOf" srcId="{E8554F47-4051-46EF-8717-55D85C89DA38}" destId="{499D219F-EDCF-4D1E-9305-E33B7858ABF4}" srcOrd="1" destOrd="0" presId="urn:microsoft.com/office/officeart/2005/8/layout/hierarchy3"/>
    <dgm:cxn modelId="{27B13888-7606-41C7-86CE-867E8EC72C4E}" type="presParOf" srcId="{499D219F-EDCF-4D1E-9305-E33B7858ABF4}" destId="{6122B4D8-A7B7-418D-AE8B-A6F3F715783D}" srcOrd="0" destOrd="0" presId="urn:microsoft.com/office/officeart/2005/8/layout/hierarchy3"/>
    <dgm:cxn modelId="{C0D6AC33-8679-43C0-B776-78777BC94E18}" type="presParOf" srcId="{499D219F-EDCF-4D1E-9305-E33B7858ABF4}" destId="{A84666DA-4714-4DE6-8E70-EA455F297386}" srcOrd="1" destOrd="0" presId="urn:microsoft.com/office/officeart/2005/8/layout/hierarchy3"/>
    <dgm:cxn modelId="{AEDFA5E5-8416-4354-B476-6E1BE61A56F9}" type="presParOf" srcId="{499D219F-EDCF-4D1E-9305-E33B7858ABF4}" destId="{1271CF76-AE56-4ED1-A9A7-C512FDC8F19B}" srcOrd="2" destOrd="0" presId="urn:microsoft.com/office/officeart/2005/8/layout/hierarchy3"/>
    <dgm:cxn modelId="{8B9BC9B5-9E84-464E-8F98-C79D98F6B814}" type="presParOf" srcId="{499D219F-EDCF-4D1E-9305-E33B7858ABF4}" destId="{83D97631-6F2D-4CD3-9150-363ACF97224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3A6E4-7CF5-4F7E-861E-05E9B3CE1AE3}">
      <dsp:nvSpPr>
        <dsp:cNvPr id="0" name=""/>
        <dsp:cNvSpPr/>
      </dsp:nvSpPr>
      <dsp:spPr>
        <a:xfrm>
          <a:off x="283967" y="3077"/>
          <a:ext cx="2394061" cy="1197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FER – 2013 Dataset with 7 emotion types</a:t>
          </a:r>
          <a:endParaRPr lang="en-US" sz="2000" kern="1200" dirty="0"/>
        </a:p>
      </dsp:txBody>
      <dsp:txXfrm>
        <a:off x="319027" y="38137"/>
        <a:ext cx="2323941" cy="1126910"/>
      </dsp:txXfrm>
    </dsp:sp>
    <dsp:sp modelId="{84138F64-C0C5-4E54-9FDC-CCB4F0290274}">
      <dsp:nvSpPr>
        <dsp:cNvPr id="0" name=""/>
        <dsp:cNvSpPr/>
      </dsp:nvSpPr>
      <dsp:spPr>
        <a:xfrm>
          <a:off x="523373" y="1200107"/>
          <a:ext cx="239406" cy="897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773"/>
              </a:lnTo>
              <a:lnTo>
                <a:pt x="239406" y="8977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29FBF-F24D-4186-8A4F-2C9576FE2279}">
      <dsp:nvSpPr>
        <dsp:cNvPr id="0" name=""/>
        <dsp:cNvSpPr/>
      </dsp:nvSpPr>
      <dsp:spPr>
        <a:xfrm>
          <a:off x="762779" y="1499365"/>
          <a:ext cx="1915249" cy="1197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Public domain license. Retrieved from Kaggle.com</a:t>
          </a:r>
          <a:endParaRPr lang="en-US" sz="1700" kern="1200" dirty="0"/>
        </a:p>
      </dsp:txBody>
      <dsp:txXfrm>
        <a:off x="797839" y="1534425"/>
        <a:ext cx="1845129" cy="1126910"/>
      </dsp:txXfrm>
    </dsp:sp>
    <dsp:sp modelId="{951E62F0-BBBE-417D-B970-6E19E295F4BD}">
      <dsp:nvSpPr>
        <dsp:cNvPr id="0" name=""/>
        <dsp:cNvSpPr/>
      </dsp:nvSpPr>
      <dsp:spPr>
        <a:xfrm>
          <a:off x="3276544" y="3077"/>
          <a:ext cx="2394061" cy="1197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CNN with Genetic Algorithm Optimizer</a:t>
          </a:r>
          <a:endParaRPr lang="en-US" sz="2000" kern="1200" dirty="0"/>
        </a:p>
      </dsp:txBody>
      <dsp:txXfrm>
        <a:off x="3311604" y="38137"/>
        <a:ext cx="2323941" cy="1126910"/>
      </dsp:txXfrm>
    </dsp:sp>
    <dsp:sp modelId="{AC5487B9-5530-442A-8F4F-672A27EF7CF0}">
      <dsp:nvSpPr>
        <dsp:cNvPr id="0" name=""/>
        <dsp:cNvSpPr/>
      </dsp:nvSpPr>
      <dsp:spPr>
        <a:xfrm>
          <a:off x="3515950" y="1200107"/>
          <a:ext cx="239406" cy="897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773"/>
              </a:lnTo>
              <a:lnTo>
                <a:pt x="239406" y="8977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EE6EB-F6A8-4147-8A8B-0A10C7B94E84}">
      <dsp:nvSpPr>
        <dsp:cNvPr id="0" name=""/>
        <dsp:cNvSpPr/>
      </dsp:nvSpPr>
      <dsp:spPr>
        <a:xfrm>
          <a:off x="3755356" y="1499365"/>
          <a:ext cx="1915249" cy="1197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Visualization</a:t>
          </a:r>
          <a:endParaRPr lang="en-US" sz="1700" kern="1200" dirty="0"/>
        </a:p>
      </dsp:txBody>
      <dsp:txXfrm>
        <a:off x="3790416" y="1534425"/>
        <a:ext cx="1845129" cy="1126910"/>
      </dsp:txXfrm>
    </dsp:sp>
    <dsp:sp modelId="{D2ED62DB-9317-4D85-9C33-3EAE462D8DD7}">
      <dsp:nvSpPr>
        <dsp:cNvPr id="0" name=""/>
        <dsp:cNvSpPr/>
      </dsp:nvSpPr>
      <dsp:spPr>
        <a:xfrm>
          <a:off x="3515950" y="1200107"/>
          <a:ext cx="239406" cy="2394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4061"/>
              </a:lnTo>
              <a:lnTo>
                <a:pt x="239406" y="23940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76B22-861B-4A7C-8788-C6A5F1341F06}">
      <dsp:nvSpPr>
        <dsp:cNvPr id="0" name=""/>
        <dsp:cNvSpPr/>
      </dsp:nvSpPr>
      <dsp:spPr>
        <a:xfrm>
          <a:off x="3755356" y="2995654"/>
          <a:ext cx="1915249" cy="1197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Hyperparameter</a:t>
          </a:r>
          <a:r>
            <a:rPr lang="en-US" sz="1700" kern="1200" dirty="0" smtClean="0"/>
            <a:t> override for machine tuning</a:t>
          </a:r>
          <a:endParaRPr lang="en-US" sz="1700" kern="1200" dirty="0"/>
        </a:p>
      </dsp:txBody>
      <dsp:txXfrm>
        <a:off x="3790416" y="3030714"/>
        <a:ext cx="1845129" cy="1126910"/>
      </dsp:txXfrm>
    </dsp:sp>
    <dsp:sp modelId="{D61EB8ED-C24C-4E2B-9323-E2E5D0C9745D}">
      <dsp:nvSpPr>
        <dsp:cNvPr id="0" name=""/>
        <dsp:cNvSpPr/>
      </dsp:nvSpPr>
      <dsp:spPr>
        <a:xfrm>
          <a:off x="6269121" y="3077"/>
          <a:ext cx="2394061" cy="1197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Django Web App</a:t>
          </a:r>
          <a:endParaRPr lang="en-US" sz="2000" kern="1200" dirty="0"/>
        </a:p>
      </dsp:txBody>
      <dsp:txXfrm>
        <a:off x="6304181" y="38137"/>
        <a:ext cx="2323941" cy="1126910"/>
      </dsp:txXfrm>
    </dsp:sp>
    <dsp:sp modelId="{6122B4D8-A7B7-418D-AE8B-A6F3F715783D}">
      <dsp:nvSpPr>
        <dsp:cNvPr id="0" name=""/>
        <dsp:cNvSpPr/>
      </dsp:nvSpPr>
      <dsp:spPr>
        <a:xfrm>
          <a:off x="6508527" y="1200107"/>
          <a:ext cx="239406" cy="897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773"/>
              </a:lnTo>
              <a:lnTo>
                <a:pt x="239406" y="8977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666DA-4714-4DE6-8E70-EA455F297386}">
      <dsp:nvSpPr>
        <dsp:cNvPr id="0" name=""/>
        <dsp:cNvSpPr/>
      </dsp:nvSpPr>
      <dsp:spPr>
        <a:xfrm>
          <a:off x="6747933" y="1499365"/>
          <a:ext cx="1915249" cy="1197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Input: Image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Output: Classification &amp; Confidence</a:t>
          </a:r>
          <a:endParaRPr lang="en-US" sz="1700" kern="1200" dirty="0"/>
        </a:p>
      </dsp:txBody>
      <dsp:txXfrm>
        <a:off x="6782993" y="1534425"/>
        <a:ext cx="1845129" cy="1126910"/>
      </dsp:txXfrm>
    </dsp:sp>
    <dsp:sp modelId="{1271CF76-AE56-4ED1-A9A7-C512FDC8F19B}">
      <dsp:nvSpPr>
        <dsp:cNvPr id="0" name=""/>
        <dsp:cNvSpPr/>
      </dsp:nvSpPr>
      <dsp:spPr>
        <a:xfrm>
          <a:off x="6508527" y="1200107"/>
          <a:ext cx="239406" cy="2394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4061"/>
              </a:lnTo>
              <a:lnTo>
                <a:pt x="239406" y="23940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97631-6F2D-4CD3-9150-363ACF972244}">
      <dsp:nvSpPr>
        <dsp:cNvPr id="0" name=""/>
        <dsp:cNvSpPr/>
      </dsp:nvSpPr>
      <dsp:spPr>
        <a:xfrm>
          <a:off x="6747933" y="2995654"/>
          <a:ext cx="1915249" cy="1197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Stretch Goal: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Input: Camera Capture</a:t>
          </a:r>
          <a:endParaRPr lang="en-US" sz="1700" kern="1200" dirty="0"/>
        </a:p>
      </dsp:txBody>
      <dsp:txXfrm>
        <a:off x="6782993" y="3030714"/>
        <a:ext cx="1845129" cy="1126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9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6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220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8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34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77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4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1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9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4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5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5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4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5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06EEFC-3B7A-4CB0-8386-8293400F080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F91BE-2514-41F1-87A9-ECA132FD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58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690251"/>
            <a:ext cx="8825658" cy="1563126"/>
          </a:xfrm>
        </p:spPr>
        <p:txBody>
          <a:bodyPr/>
          <a:lstStyle/>
          <a:p>
            <a:r>
              <a:rPr lang="en-US" dirty="0" smtClean="0"/>
              <a:t>Emotion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76073"/>
            <a:ext cx="8825658" cy="1962727"/>
          </a:xfrm>
        </p:spPr>
        <p:txBody>
          <a:bodyPr/>
          <a:lstStyle/>
          <a:p>
            <a:r>
              <a:rPr lang="en-US" dirty="0" smtClean="0"/>
              <a:t>CMPSC 445 World Campus Fall 202</a:t>
            </a:r>
          </a:p>
          <a:p>
            <a:r>
              <a:rPr lang="en-US" dirty="0" smtClean="0"/>
              <a:t>Group 2 Project Presentation</a:t>
            </a:r>
          </a:p>
          <a:p>
            <a:pPr algn="r"/>
            <a:r>
              <a:rPr lang="en-US" sz="1600" i="1" cap="none" dirty="0" smtClean="0"/>
              <a:t>Joelle Chan, </a:t>
            </a:r>
            <a:r>
              <a:rPr lang="en-US" sz="1600" i="1" cap="none" dirty="0"/>
              <a:t>Charles Doebler, </a:t>
            </a:r>
            <a:r>
              <a:rPr lang="it-IT" sz="1600" i="1" cap="none" dirty="0"/>
              <a:t>Dominic </a:t>
            </a:r>
            <a:r>
              <a:rPr lang="it-IT" sz="1600" i="1" cap="none" dirty="0" smtClean="0"/>
              <a:t>Pasquarelli, </a:t>
            </a:r>
            <a:r>
              <a:rPr lang="it-IT" sz="1600" i="1" cap="none" dirty="0"/>
              <a:t>Rayaan Malhotra</a:t>
            </a:r>
            <a:endParaRPr lang="en-US" sz="1600" i="1" cap="none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 Detection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7263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>
            <a:off x="3814619" y="2401455"/>
            <a:ext cx="544945" cy="36576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6780614" y="2401455"/>
            <a:ext cx="567344" cy="36576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3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70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Emotion Detection</vt:lpstr>
      <vt:lpstr>Emotion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Doebler</dc:creator>
  <cp:lastModifiedBy>Charles Doebler</cp:lastModifiedBy>
  <cp:revision>6</cp:revision>
  <dcterms:created xsi:type="dcterms:W3CDTF">2022-10-20T14:09:37Z</dcterms:created>
  <dcterms:modified xsi:type="dcterms:W3CDTF">2022-10-20T15:20:04Z</dcterms:modified>
</cp:coreProperties>
</file>