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9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64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2220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87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34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77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74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5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1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9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4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5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5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1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4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5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58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1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Doebler</dc:creator>
  <cp:lastModifiedBy>Charles Doebler</cp:lastModifiedBy>
  <cp:revision>1</cp:revision>
  <dcterms:created xsi:type="dcterms:W3CDTF">2022-10-20T14:09:37Z</dcterms:created>
  <dcterms:modified xsi:type="dcterms:W3CDTF">2022-10-20T14:10:13Z</dcterms:modified>
</cp:coreProperties>
</file>