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notesMasterIdLst>
    <p:notesMasterId r:id="rId42"/>
  </p:notesMasterIdLst>
  <p:sldIdLst>
    <p:sldId id="297" r:id="rId2"/>
    <p:sldId id="304" r:id="rId3"/>
    <p:sldId id="305" r:id="rId4"/>
    <p:sldId id="307" r:id="rId5"/>
    <p:sldId id="308" r:id="rId6"/>
    <p:sldId id="296" r:id="rId7"/>
    <p:sldId id="298" r:id="rId8"/>
    <p:sldId id="276" r:id="rId9"/>
    <p:sldId id="299" r:id="rId10"/>
    <p:sldId id="300" r:id="rId11"/>
    <p:sldId id="309" r:id="rId12"/>
    <p:sldId id="267" r:id="rId13"/>
    <p:sldId id="268" r:id="rId14"/>
    <p:sldId id="269" r:id="rId15"/>
    <p:sldId id="272" r:id="rId16"/>
    <p:sldId id="278" r:id="rId17"/>
    <p:sldId id="286" r:id="rId18"/>
    <p:sldId id="277" r:id="rId19"/>
    <p:sldId id="281" r:id="rId20"/>
    <p:sldId id="280" r:id="rId21"/>
    <p:sldId id="282" r:id="rId22"/>
    <p:sldId id="283" r:id="rId23"/>
    <p:sldId id="284" r:id="rId24"/>
    <p:sldId id="289" r:id="rId25"/>
    <p:sldId id="290" r:id="rId26"/>
    <p:sldId id="291" r:id="rId27"/>
    <p:sldId id="288" r:id="rId28"/>
    <p:sldId id="292" r:id="rId29"/>
    <p:sldId id="293" r:id="rId30"/>
    <p:sldId id="287" r:id="rId31"/>
    <p:sldId id="302" r:id="rId32"/>
    <p:sldId id="303" r:id="rId33"/>
    <p:sldId id="294" r:id="rId34"/>
    <p:sldId id="310" r:id="rId35"/>
    <p:sldId id="301" r:id="rId36"/>
    <p:sldId id="295" r:id="rId37"/>
    <p:sldId id="313" r:id="rId38"/>
    <p:sldId id="306" r:id="rId39"/>
    <p:sldId id="314" r:id="rId40"/>
    <p:sldId id="31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ğuhan" initials="D" lastIdx="2" clrIdx="0">
    <p:extLst>
      <p:ext uri="{19B8F6BF-5375-455C-9EA6-DF929625EA0E}">
        <p15:presenceInfo xmlns:p15="http://schemas.microsoft.com/office/powerpoint/2012/main" userId="30f8c5a6fd9a0f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5076" autoAdjust="0"/>
  </p:normalViewPr>
  <p:slideViewPr>
    <p:cSldViewPr>
      <p:cViewPr varScale="1">
        <p:scale>
          <a:sx n="84" d="100"/>
          <a:sy n="84" d="100"/>
        </p:scale>
        <p:origin x="15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esktop\tez.xlsx" TargetMode="Externa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random%20fores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dLblPos val="bestFit"/>
          <c:showLegendKey val="0"/>
          <c:showVal val="0"/>
          <c:showCatName val="1"/>
          <c:showSerName val="0"/>
          <c:showPercent val="1"/>
          <c:showBubbleSize val="0"/>
          <c:showLeaderLines val="0"/>
        </c:dLbls>
      </c:pie3DChart>
    </c:plotArea>
    <c:plotVisOnly val="1"/>
    <c:dispBlanksAs val="gap"/>
    <c:showDLblsOverMax val="0"/>
  </c:chart>
  <c:txPr>
    <a:bodyPr/>
    <a:lstStyle/>
    <a:p>
      <a:pPr>
        <a:defRPr sz="1800"/>
      </a:pPr>
      <a:endParaRPr lang="tr-T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Sayfa1!$B$1</c:f>
              <c:strCache>
                <c:ptCount val="1"/>
                <c:pt idx="0">
                  <c:v>Satışlar</c:v>
                </c:pt>
              </c:strCache>
            </c:strRef>
          </c:tx>
          <c:spPr>
            <a:effectLst>
              <a:outerShdw blurRad="50800" dist="38100" dir="13500000" algn="br" rotWithShape="0">
                <a:prstClr val="black">
                  <a:alpha val="40000"/>
                </a:prstClr>
              </a:outerShdw>
            </a:effectLst>
            <a:scene3d>
              <a:camera prst="orthographicFront"/>
              <a:lightRig rig="threePt" dir="t"/>
            </a:scene3d>
            <a:sp3d>
              <a:bevelT w="114300" prst="artDeco"/>
            </a:sp3d>
          </c:spPr>
          <c:dLbls>
            <c:dLbl>
              <c:idx val="0"/>
              <c:layout>
                <c:manualLayout>
                  <c:x val="-0.17275032508563798"/>
                  <c:y val="-8.988492700157498E-2"/>
                </c:manualLayout>
              </c:layout>
              <c:tx>
                <c:rich>
                  <a:bodyPr wrap="square" lIns="38100" tIns="19050" rIns="38100" bIns="19050" anchor="ctr">
                    <a:noAutofit/>
                  </a:bodyPr>
                  <a:lstStyle/>
                  <a:p>
                    <a:pPr>
                      <a:defRPr sz="2000" b="1" cap="none" spc="50">
                        <a:ln w="0"/>
                        <a:solidFill>
                          <a:schemeClr val="bg2"/>
                        </a:solidFill>
                        <a:effectLst>
                          <a:innerShdw blurRad="63500" dist="50800" dir="13500000">
                            <a:srgbClr val="000000">
                              <a:alpha val="50000"/>
                            </a:srgbClr>
                          </a:innerShdw>
                        </a:effectLst>
                      </a:defRPr>
                    </a:pPr>
                    <a:r>
                      <a:rPr lang="en-US" sz="2000" dirty="0" err="1"/>
                      <a:t>Telekomünikasyon</a:t>
                    </a:r>
                    <a:r>
                      <a:rPr lang="en-US" sz="2000" dirty="0"/>
                      <a:t>
51%</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6529514209580107"/>
                      <c:h val="0.23407836220812067"/>
                    </c:manualLayout>
                  </c15:layout>
                </c:ext>
                <c:ext xmlns:c16="http://schemas.microsoft.com/office/drawing/2014/chart" uri="{C3380CC4-5D6E-409C-BE32-E72D297353CC}">
                  <c16:uniqueId val="{00000000-E7AE-4930-AF02-6DB339A0ADE7}"/>
                </c:ext>
              </c:extLst>
            </c:dLbl>
            <c:dLbl>
              <c:idx val="2"/>
              <c:layout>
                <c:manualLayout>
                  <c:x val="0.13464917955883457"/>
                  <c:y val="-0.18678684394544398"/>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4168173150300737"/>
                      <c:h val="0.2077292020825692"/>
                    </c:manualLayout>
                  </c15:layout>
                </c:ext>
                <c:ext xmlns:c16="http://schemas.microsoft.com/office/drawing/2014/chart" uri="{C3380CC4-5D6E-409C-BE32-E72D297353CC}">
                  <c16:uniqueId val="{00000001-E7AE-4930-AF02-6DB339A0ADE7}"/>
                </c:ext>
              </c:extLst>
            </c:dLbl>
            <c:dLbl>
              <c:idx val="3"/>
              <c:spPr>
                <a:noFill/>
                <a:ln>
                  <a:noFill/>
                </a:ln>
                <a:effectLst/>
              </c:spPr>
              <c:txPr>
                <a:bodyPr wrap="square" lIns="38100" tIns="19050" rIns="38100" bIns="19050" anchor="ctr">
                  <a:spAutoFit/>
                </a:bodyPr>
                <a:lstStyle/>
                <a:p>
                  <a:pPr>
                    <a:defRPr sz="2000" b="0" cap="none" spc="0">
                      <a:ln w="0"/>
                      <a:solidFill>
                        <a:schemeClr val="tx1"/>
                      </a:solidFill>
                      <a:effectLst>
                        <a:outerShdw blurRad="38100" dist="19050" dir="2700000" algn="tl" rotWithShape="0">
                          <a:schemeClr val="dk1">
                            <a:alpha val="40000"/>
                          </a:schemeClr>
                        </a:outerShdw>
                      </a:effectLst>
                    </a:defRPr>
                  </a:pPr>
                  <a:endParaRPr lang="tr-TR"/>
                </a:p>
              </c:txPr>
              <c:dLblPos val="bestFit"/>
              <c:showLegendKey val="0"/>
              <c:showVal val="0"/>
              <c:showCatName val="1"/>
              <c:showSerName val="0"/>
              <c:showPercent val="1"/>
              <c:showBubbleSize val="0"/>
              <c:extLst>
                <c:ext xmlns:c16="http://schemas.microsoft.com/office/drawing/2014/chart" uri="{C3380CC4-5D6E-409C-BE32-E72D297353CC}">
                  <c16:uniqueId val="{00000000-42E8-4568-9232-D64881A68524}"/>
                </c:ext>
              </c:extLst>
            </c:dLbl>
            <c:dLbl>
              <c:idx val="4"/>
              <c:spPr>
                <a:noFill/>
                <a:ln>
                  <a:noFill/>
                </a:ln>
                <a:effectLst/>
              </c:spPr>
              <c:txPr>
                <a:bodyPr wrap="square" lIns="38100" tIns="19050" rIns="38100" bIns="19050" anchor="ctr">
                  <a:spAutoFit/>
                </a:bodyPr>
                <a:lstStyle/>
                <a:p>
                  <a:pPr>
                    <a:defRPr sz="2000" b="0" cap="none" spc="0">
                      <a:ln w="0"/>
                      <a:solidFill>
                        <a:schemeClr val="tx1"/>
                      </a:solidFill>
                      <a:effectLst>
                        <a:outerShdw blurRad="38100" dist="19050" dir="2700000" algn="tl" rotWithShape="0">
                          <a:schemeClr val="dk1">
                            <a:alpha val="40000"/>
                          </a:schemeClr>
                        </a:outerShdw>
                      </a:effectLst>
                    </a:defRPr>
                  </a:pPr>
                  <a:endParaRPr lang="tr-TR"/>
                </a:p>
              </c:txPr>
              <c:dLblPos val="bestFit"/>
              <c:showLegendKey val="0"/>
              <c:showVal val="0"/>
              <c:showCatName val="1"/>
              <c:showSerName val="0"/>
              <c:showPercent val="1"/>
              <c:showBubbleSize val="0"/>
              <c:extLst>
                <c:ext xmlns:c16="http://schemas.microsoft.com/office/drawing/2014/chart" uri="{C3380CC4-5D6E-409C-BE32-E72D297353CC}">
                  <c16:uniqueId val="{00000001-42E8-4568-9232-D64881A68524}"/>
                </c:ext>
              </c:extLst>
            </c:dLbl>
            <c:dLbl>
              <c:idx val="5"/>
              <c:layout>
                <c:manualLayout>
                  <c:x val="9.8660519149418702E-2"/>
                  <c:y val="0.12060547194102617"/>
                </c:manualLayout>
              </c:layout>
              <c:spPr>
                <a:noFill/>
                <a:ln>
                  <a:noFill/>
                </a:ln>
                <a:effectLst/>
              </c:spPr>
              <c:txPr>
                <a:bodyPr wrap="square" lIns="38100" tIns="19050" rIns="38100" bIns="19050" anchor="ctr">
                  <a:noAutofit/>
                </a:bodyPr>
                <a:lstStyle/>
                <a:p>
                  <a:pPr>
                    <a:defRPr sz="2000" b="1" cap="none" spc="50">
                      <a:ln w="0"/>
                      <a:solidFill>
                        <a:schemeClr val="bg2"/>
                      </a:solidFill>
                      <a:effectLst>
                        <a:innerShdw blurRad="63500" dist="50800" dir="13500000">
                          <a:srgbClr val="000000">
                            <a:alpha val="50000"/>
                          </a:srgbClr>
                        </a:innerShdw>
                      </a:effectLst>
                    </a:defRPr>
                  </a:pPr>
                  <a:endParaRPr lang="tr-TR"/>
                </a:p>
              </c:txPr>
              <c:dLblPos val="bestFit"/>
              <c:showLegendKey val="0"/>
              <c:showVal val="0"/>
              <c:showCatName val="1"/>
              <c:showSerName val="0"/>
              <c:showPercent val="1"/>
              <c:showBubbleSize val="0"/>
              <c:extLst>
                <c:ext xmlns:c15="http://schemas.microsoft.com/office/drawing/2012/chart" uri="{CE6537A1-D6FC-4f65-9D91-7224C49458BB}">
                  <c15:layout>
                    <c:manualLayout>
                      <c:w val="0.13205963926924771"/>
                      <c:h val="0.15644993693511178"/>
                    </c:manualLayout>
                  </c15:layout>
                </c:ext>
                <c:ext xmlns:c16="http://schemas.microsoft.com/office/drawing/2014/chart" uri="{C3380CC4-5D6E-409C-BE32-E72D297353CC}">
                  <c16:uniqueId val="{00000004-E7AE-4930-AF02-6DB339A0ADE7}"/>
                </c:ext>
              </c:extLst>
            </c:dLbl>
            <c:spPr>
              <a:noFill/>
              <a:ln>
                <a:noFill/>
              </a:ln>
              <a:effectLst/>
            </c:spPr>
            <c:txPr>
              <a:bodyPr wrap="square" lIns="38100" tIns="19050" rIns="38100" bIns="19050" anchor="ctr">
                <a:spAutoFit/>
              </a:bodyPr>
              <a:lstStyle/>
              <a:p>
                <a:pPr>
                  <a:defRPr sz="2000" b="1" cap="none" spc="50">
                    <a:ln w="0"/>
                    <a:solidFill>
                      <a:schemeClr val="bg2"/>
                    </a:solidFill>
                    <a:effectLst>
                      <a:innerShdw blurRad="63500" dist="50800" dir="13500000">
                        <a:srgbClr val="000000">
                          <a:alpha val="50000"/>
                        </a:srgbClr>
                      </a:innerShdw>
                    </a:effectLst>
                  </a:defRPr>
                </a:pPr>
                <a:endParaRPr lang="tr-TR"/>
              </a:p>
            </c:txPr>
            <c:dLblPos val="bestFit"/>
            <c:showLegendKey val="0"/>
            <c:showVal val="0"/>
            <c:showCatName val="1"/>
            <c:showSerName val="0"/>
            <c:showPercent val="1"/>
            <c:showBubbleSize val="0"/>
            <c:showLeaderLines val="1"/>
            <c:extLst>
              <c:ext xmlns:c15="http://schemas.microsoft.com/office/drawing/2012/chart" uri="{CE6537A1-D6FC-4f65-9D91-7224C49458BB}"/>
            </c:extLst>
          </c:dLbls>
          <c:cat>
            <c:strRef>
              <c:f>Sayfa1!$A$2:$A$7</c:f>
              <c:strCache>
                <c:ptCount val="6"/>
                <c:pt idx="0">
                  <c:v>Telekomünikasyon</c:v>
                </c:pt>
                <c:pt idx="1">
                  <c:v>Sigortacılık</c:v>
                </c:pt>
                <c:pt idx="2">
                  <c:v>Banka ve Finans</c:v>
                </c:pt>
                <c:pt idx="3">
                  <c:v>Diğer</c:v>
                </c:pt>
                <c:pt idx="4">
                  <c:v>Perakende</c:v>
                </c:pt>
                <c:pt idx="5">
                  <c:v>E-ticaret</c:v>
                </c:pt>
              </c:strCache>
            </c:strRef>
          </c:cat>
          <c:val>
            <c:numRef>
              <c:f>Sayfa1!$B$2:$B$7</c:f>
              <c:numCache>
                <c:formatCode>General</c:formatCode>
                <c:ptCount val="6"/>
                <c:pt idx="0">
                  <c:v>20</c:v>
                </c:pt>
                <c:pt idx="1">
                  <c:v>4</c:v>
                </c:pt>
                <c:pt idx="2">
                  <c:v>6</c:v>
                </c:pt>
                <c:pt idx="3">
                  <c:v>3</c:v>
                </c:pt>
                <c:pt idx="4">
                  <c:v>2</c:v>
                </c:pt>
                <c:pt idx="5">
                  <c:v>4</c:v>
                </c:pt>
              </c:numCache>
            </c:numRef>
          </c:val>
          <c:extLst>
            <c:ext xmlns:c16="http://schemas.microsoft.com/office/drawing/2014/chart" uri="{C3380CC4-5D6E-409C-BE32-E72D297353CC}">
              <c16:uniqueId val="{00000005-E7AE-4930-AF02-6DB339A0ADE7}"/>
            </c:ext>
          </c:extLst>
        </c:ser>
        <c:dLbls>
          <c:dLblPos val="bestFit"/>
          <c:showLegendKey val="0"/>
          <c:showVal val="0"/>
          <c:showCatName val="1"/>
          <c:showSerName val="0"/>
          <c:showPercent val="1"/>
          <c:showBubbleSize val="0"/>
          <c:showLeaderLines val="1"/>
        </c:dLbls>
      </c:pie3DChart>
    </c:plotArea>
    <c:plotVisOnly val="1"/>
    <c:dispBlanksAs val="gap"/>
    <c:showDLblsOverMax val="0"/>
  </c:chart>
  <c:txPr>
    <a:bodyPr/>
    <a:lstStyle/>
    <a:p>
      <a:pPr>
        <a:defRPr sz="1800"/>
      </a:pPr>
      <a:endParaRPr lang="tr-T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1"/>
    <c:view3D>
      <c:rotX val="15"/>
      <c:rotY val="20"/>
      <c:rAngAx val="0"/>
    </c:view3D>
    <c:floor>
      <c:thickness val="0"/>
    </c:floor>
    <c:sideWall>
      <c:thickness val="0"/>
    </c:sideWall>
    <c:backWall>
      <c:thickness val="0"/>
    </c:backWall>
    <c:plotArea>
      <c:layout/>
      <c:bar3DChart>
        <c:barDir val="col"/>
        <c:grouping val="standard"/>
        <c:varyColors val="0"/>
        <c:ser>
          <c:idx val="0"/>
          <c:order val="0"/>
          <c:invertIfNegative val="0"/>
          <c:dLbls>
            <c:dLbl>
              <c:idx val="6"/>
              <c:layout>
                <c:manualLayout>
                  <c:x val="0"/>
                  <c:y val="-5.4919018872882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88-4774-BD3F-44CA6343B384}"/>
                </c:ext>
              </c:extLst>
            </c:dLbl>
            <c:dLbl>
              <c:idx val="7"/>
              <c:layout>
                <c:manualLayout>
                  <c:x val="1.554011061622045E-3"/>
                  <c:y val="-5.49626493608868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888-4774-BD3F-44CA6343B38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[tez.xlsx]Sayfa2!$A$1:$A$8</c:f>
              <c:strCache>
                <c:ptCount val="8"/>
                <c:pt idx="0">
                  <c:v>Karar Ağaçları</c:v>
                </c:pt>
                <c:pt idx="1">
                  <c:v>Lojistik Regresyon</c:v>
                </c:pt>
                <c:pt idx="2">
                  <c:v>Sinir Ağları</c:v>
                </c:pt>
                <c:pt idx="3">
                  <c:v>Destek Vektör Makineleri</c:v>
                </c:pt>
                <c:pt idx="4">
                  <c:v>Naive Bayes</c:v>
                </c:pt>
                <c:pt idx="5">
                  <c:v>Random Forest</c:v>
                </c:pt>
                <c:pt idx="6">
                  <c:v>K-En yakın Komşu</c:v>
                </c:pt>
                <c:pt idx="7">
                  <c:v>K Star</c:v>
                </c:pt>
              </c:strCache>
            </c:strRef>
          </c:cat>
          <c:val>
            <c:numRef>
              <c:f>[tez.xlsx]Sayfa2!$B$1:$B$8</c:f>
              <c:numCache>
                <c:formatCode>General</c:formatCode>
                <c:ptCount val="8"/>
                <c:pt idx="0">
                  <c:v>26</c:v>
                </c:pt>
                <c:pt idx="1">
                  <c:v>20</c:v>
                </c:pt>
                <c:pt idx="2">
                  <c:v>14</c:v>
                </c:pt>
                <c:pt idx="3">
                  <c:v>12</c:v>
                </c:pt>
                <c:pt idx="4">
                  <c:v>10</c:v>
                </c:pt>
                <c:pt idx="5">
                  <c:v>8</c:v>
                </c:pt>
                <c:pt idx="6">
                  <c:v>4</c:v>
                </c:pt>
                <c:pt idx="7">
                  <c:v>2</c:v>
                </c:pt>
              </c:numCache>
            </c:numRef>
          </c:val>
          <c:extLst>
            <c:ext xmlns:c16="http://schemas.microsoft.com/office/drawing/2014/chart" uri="{C3380CC4-5D6E-409C-BE32-E72D297353CC}">
              <c16:uniqueId val="{00000002-A888-4774-BD3F-44CA6343B384}"/>
            </c:ext>
          </c:extLst>
        </c:ser>
        <c:dLbls>
          <c:showLegendKey val="0"/>
          <c:showVal val="1"/>
          <c:showCatName val="0"/>
          <c:showSerName val="0"/>
          <c:showPercent val="0"/>
          <c:showBubbleSize val="0"/>
        </c:dLbls>
        <c:gapWidth val="75"/>
        <c:shape val="box"/>
        <c:axId val="190757888"/>
        <c:axId val="192124800"/>
        <c:axId val="182399872"/>
      </c:bar3DChart>
      <c:catAx>
        <c:axId val="190757888"/>
        <c:scaling>
          <c:orientation val="minMax"/>
        </c:scaling>
        <c:delete val="0"/>
        <c:axPos val="b"/>
        <c:numFmt formatCode="General" sourceLinked="0"/>
        <c:majorTickMark val="none"/>
        <c:minorTickMark val="none"/>
        <c:tickLblPos val="nextTo"/>
        <c:crossAx val="192124800"/>
        <c:crosses val="autoZero"/>
        <c:auto val="1"/>
        <c:lblAlgn val="ctr"/>
        <c:lblOffset val="100"/>
        <c:noMultiLvlLbl val="0"/>
      </c:catAx>
      <c:valAx>
        <c:axId val="192124800"/>
        <c:scaling>
          <c:orientation val="minMax"/>
        </c:scaling>
        <c:delete val="0"/>
        <c:axPos val="l"/>
        <c:numFmt formatCode="General" sourceLinked="1"/>
        <c:majorTickMark val="none"/>
        <c:minorTickMark val="none"/>
        <c:tickLblPos val="nextTo"/>
        <c:crossAx val="190757888"/>
        <c:crosses val="autoZero"/>
        <c:crossBetween val="between"/>
      </c:valAx>
      <c:serAx>
        <c:axId val="182399872"/>
        <c:scaling>
          <c:orientation val="minMax"/>
        </c:scaling>
        <c:delete val="1"/>
        <c:axPos val="b"/>
        <c:majorTickMark val="out"/>
        <c:minorTickMark val="none"/>
        <c:tickLblPos val="nextTo"/>
        <c:crossAx val="192124800"/>
        <c:crosses val="autoZero"/>
      </c:serAx>
    </c:plotArea>
    <c:plotVisOnly val="1"/>
    <c:dispBlanksAs val="gap"/>
    <c:showDLblsOverMax val="0"/>
  </c:chart>
  <c:txPr>
    <a:bodyPr/>
    <a:lstStyle/>
    <a:p>
      <a:pPr>
        <a:defRPr sz="1800"/>
      </a:pPr>
      <a:endParaRPr lang="tr-T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3631377777519"/>
          <c:y val="0.14290624999999998"/>
          <c:w val="0.84146358267716526"/>
          <c:h val="0.68468528543307083"/>
        </c:manualLayout>
      </c:layout>
      <c:barChart>
        <c:barDir val="bar"/>
        <c:grouping val="clustered"/>
        <c:varyColors val="0"/>
        <c:ser>
          <c:idx val="0"/>
          <c:order val="0"/>
          <c:tx>
            <c:strRef>
              <c:f>Sayfa1!$B$1</c:f>
              <c:strCache>
                <c:ptCount val="1"/>
                <c:pt idx="0">
                  <c:v>Yüzde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Sayfa1!$A$2:$A$5</c:f>
              <c:strCache>
                <c:ptCount val="4"/>
                <c:pt idx="0">
                  <c:v>Kategori 1</c:v>
                </c:pt>
                <c:pt idx="1">
                  <c:v>Kategori 2</c:v>
                </c:pt>
                <c:pt idx="2">
                  <c:v>Kategori 3</c:v>
                </c:pt>
                <c:pt idx="3">
                  <c:v>Kategori 4</c:v>
                </c:pt>
              </c:strCache>
            </c:strRef>
          </c:cat>
          <c:val>
            <c:numRef>
              <c:f>Sayfa1!$B$2:$B$5</c:f>
              <c:numCache>
                <c:formatCode>General</c:formatCode>
                <c:ptCount val="4"/>
                <c:pt idx="0">
                  <c:v>33.6</c:v>
                </c:pt>
                <c:pt idx="1">
                  <c:v>35.5</c:v>
                </c:pt>
                <c:pt idx="2">
                  <c:v>45.8</c:v>
                </c:pt>
                <c:pt idx="3">
                  <c:v>49</c:v>
                </c:pt>
              </c:numCache>
            </c:numRef>
          </c:val>
          <c:extLst>
            <c:ext xmlns:c16="http://schemas.microsoft.com/office/drawing/2014/chart" uri="{C3380CC4-5D6E-409C-BE32-E72D297353CC}">
              <c16:uniqueId val="{00000000-95FC-4761-A915-E60DB1E63162}"/>
            </c:ext>
          </c:extLst>
        </c:ser>
        <c:dLbls>
          <c:dLblPos val="outEnd"/>
          <c:showLegendKey val="0"/>
          <c:showVal val="1"/>
          <c:showCatName val="0"/>
          <c:showSerName val="0"/>
          <c:showPercent val="0"/>
          <c:showBubbleSize val="0"/>
        </c:dLbls>
        <c:gapWidth val="182"/>
        <c:axId val="572284304"/>
        <c:axId val="599037536"/>
        <c:extLst>
          <c:ext xmlns:c15="http://schemas.microsoft.com/office/drawing/2012/chart" uri="{02D57815-91ED-43cb-92C2-25804820EDAC}">
            <c15:filteredBarSeries>
              <c15:ser>
                <c:idx val="1"/>
                <c:order val="1"/>
                <c:tx>
                  <c:strRef>
                    <c:extLst>
                      <c:ext uri="{02D57815-91ED-43cb-92C2-25804820EDAC}">
                        <c15:formulaRef>
                          <c15:sqref>Sayfa1!$C$1</c15:sqref>
                        </c15:formulaRef>
                      </c:ext>
                    </c:extLst>
                    <c:strCache>
                      <c:ptCount val="1"/>
                      <c:pt idx="0">
                        <c:v>Sütun1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Sayfa1!$A$2:$A$5</c15:sqref>
                        </c15:formulaRef>
                      </c:ext>
                    </c:extLst>
                    <c:strCache>
                      <c:ptCount val="4"/>
                      <c:pt idx="0">
                        <c:v>Kategori 1</c:v>
                      </c:pt>
                      <c:pt idx="1">
                        <c:v>Kategori 2</c:v>
                      </c:pt>
                      <c:pt idx="2">
                        <c:v>Kategori 3</c:v>
                      </c:pt>
                      <c:pt idx="3">
                        <c:v>Kategori 4</c:v>
                      </c:pt>
                    </c:strCache>
                  </c:strRef>
                </c:cat>
                <c:val>
                  <c:numRef>
                    <c:extLst>
                      <c:ext uri="{02D57815-91ED-43cb-92C2-25804820EDAC}">
                        <c15:formulaRef>
                          <c15:sqref>Sayfa1!$C$2:$C$5</c15:sqref>
                        </c15:formulaRef>
                      </c:ext>
                    </c:extLst>
                    <c:numCache>
                      <c:formatCode>General</c:formatCode>
                      <c:ptCount val="4"/>
                    </c:numCache>
                  </c:numRef>
                </c:val>
                <c:extLst>
                  <c:ext xmlns:c16="http://schemas.microsoft.com/office/drawing/2014/chart" uri="{C3380CC4-5D6E-409C-BE32-E72D297353CC}">
                    <c16:uniqueId val="{00000001-95FC-4761-A915-E60DB1E63162}"/>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Sayfa1!$D$1</c15:sqref>
                        </c15:formulaRef>
                      </c:ext>
                    </c:extLst>
                    <c:strCache>
                      <c:ptCount val="1"/>
                      <c:pt idx="0">
                        <c:v>Sütun2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Sayfa1!$A$2:$A$5</c15:sqref>
                        </c15:formulaRef>
                      </c:ext>
                    </c:extLst>
                    <c:strCache>
                      <c:ptCount val="4"/>
                      <c:pt idx="0">
                        <c:v>Kategori 1</c:v>
                      </c:pt>
                      <c:pt idx="1">
                        <c:v>Kategori 2</c:v>
                      </c:pt>
                      <c:pt idx="2">
                        <c:v>Kategori 3</c:v>
                      </c:pt>
                      <c:pt idx="3">
                        <c:v>Kategori 4</c:v>
                      </c:pt>
                    </c:strCache>
                  </c:strRef>
                </c:cat>
                <c:val>
                  <c:numRef>
                    <c:extLst xmlns:c15="http://schemas.microsoft.com/office/drawing/2012/chart">
                      <c:ext xmlns:c15="http://schemas.microsoft.com/office/drawing/2012/chart" uri="{02D57815-91ED-43cb-92C2-25804820EDAC}">
                        <c15:formulaRef>
                          <c15:sqref>Sayfa1!$D$2:$D$5</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2-95FC-4761-A915-E60DB1E63162}"/>
                  </c:ext>
                </c:extLst>
              </c15:ser>
            </c15:filteredBarSeries>
          </c:ext>
        </c:extLst>
      </c:barChart>
      <c:catAx>
        <c:axId val="572284304"/>
        <c:scaling>
          <c:orientation val="minMax"/>
        </c:scaling>
        <c:delete val="1"/>
        <c:axPos val="l"/>
        <c:numFmt formatCode="General" sourceLinked="1"/>
        <c:majorTickMark val="none"/>
        <c:minorTickMark val="none"/>
        <c:tickLblPos val="nextTo"/>
        <c:crossAx val="599037536"/>
        <c:crosses val="autoZero"/>
        <c:auto val="1"/>
        <c:lblAlgn val="ctr"/>
        <c:lblOffset val="100"/>
        <c:noMultiLvlLbl val="0"/>
      </c:catAx>
      <c:valAx>
        <c:axId val="599037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57228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tr-T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Sayfa1!$A$1:$A$16</c:f>
              <c:strCache>
                <c:ptCount val="16"/>
                <c:pt idx="0">
                  <c:v>Müşteri Hizmetleri Aranma Sayısı</c:v>
                </c:pt>
                <c:pt idx="1">
                  <c:v>Toplam gündüz konuşma süresi </c:v>
                </c:pt>
                <c:pt idx="2">
                  <c:v>Yurtdışı aramalarla ilgili paket vb.</c:v>
                </c:pt>
                <c:pt idx="3">
                  <c:v>Toplam gündüz ücretlendirme</c:v>
                </c:pt>
                <c:pt idx="4">
                  <c:v>Toplam akşam ücretlendirme</c:v>
                </c:pt>
                <c:pt idx="5">
                  <c:v>Toplam akşam konuşma süresi </c:v>
                </c:pt>
                <c:pt idx="6">
                  <c:v>Toplam gündüz arama sayısı</c:v>
                </c:pt>
                <c:pt idx="7">
                  <c:v>Toplam uluslararası konuşma süresi </c:v>
                </c:pt>
                <c:pt idx="8">
                  <c:v>Toplam gece ücretlendirme</c:v>
                </c:pt>
                <c:pt idx="9">
                  <c:v>Toplam uluslararası konuşma sayısı</c:v>
                </c:pt>
                <c:pt idx="10">
                  <c:v>Toplam uluslararası ücretlendirme</c:v>
                </c:pt>
                <c:pt idx="11">
                  <c:v>Toplam gece konuşma süresi</c:v>
                </c:pt>
                <c:pt idx="12">
                  <c:v>Müşterililik süresi</c:v>
                </c:pt>
                <c:pt idx="13">
                  <c:v>Toplam akşam arama sayısı</c:v>
                </c:pt>
                <c:pt idx="14">
                  <c:v>Sesli mesaj sayısı</c:v>
                </c:pt>
                <c:pt idx="15">
                  <c:v>Sesli aramalarla ilgili paket </c:v>
                </c:pt>
              </c:strCache>
            </c:strRef>
          </c:cat>
          <c:val>
            <c:numRef>
              <c:f>Sayfa1!$B$1:$B$16</c:f>
              <c:numCache>
                <c:formatCode>General</c:formatCode>
                <c:ptCount val="16"/>
                <c:pt idx="0">
                  <c:v>0.16</c:v>
                </c:pt>
                <c:pt idx="1">
                  <c:v>0.14000000000000001</c:v>
                </c:pt>
                <c:pt idx="2">
                  <c:v>0.105</c:v>
                </c:pt>
                <c:pt idx="3">
                  <c:v>0.09</c:v>
                </c:pt>
                <c:pt idx="4">
                  <c:v>7.0000000000000007E-2</c:v>
                </c:pt>
                <c:pt idx="5">
                  <c:v>6.5000000000000002E-2</c:v>
                </c:pt>
                <c:pt idx="6">
                  <c:v>0.06</c:v>
                </c:pt>
                <c:pt idx="7">
                  <c:v>0.05</c:v>
                </c:pt>
                <c:pt idx="8">
                  <c:v>4.2500000000000003E-2</c:v>
                </c:pt>
                <c:pt idx="9">
                  <c:v>4.2500000000000003E-2</c:v>
                </c:pt>
                <c:pt idx="10">
                  <c:v>0.04</c:v>
                </c:pt>
                <c:pt idx="11">
                  <c:v>0.04</c:v>
                </c:pt>
                <c:pt idx="12">
                  <c:v>3.5000000000000003E-2</c:v>
                </c:pt>
                <c:pt idx="13">
                  <c:v>0.03</c:v>
                </c:pt>
                <c:pt idx="14">
                  <c:v>0.02</c:v>
                </c:pt>
                <c:pt idx="15">
                  <c:v>0.01</c:v>
                </c:pt>
              </c:numCache>
            </c:numRef>
          </c:val>
          <c:extLst>
            <c:ext xmlns:c16="http://schemas.microsoft.com/office/drawing/2014/chart" uri="{C3380CC4-5D6E-409C-BE32-E72D297353CC}">
              <c16:uniqueId val="{00000000-23EF-405D-BCB0-F2675C808E4B}"/>
            </c:ext>
          </c:extLst>
        </c:ser>
        <c:dLbls>
          <c:showLegendKey val="0"/>
          <c:showVal val="1"/>
          <c:showCatName val="0"/>
          <c:showSerName val="0"/>
          <c:showPercent val="0"/>
          <c:showBubbleSize val="0"/>
        </c:dLbls>
        <c:gapWidth val="79"/>
        <c:shape val="cylinder"/>
        <c:axId val="206011008"/>
        <c:axId val="208013184"/>
        <c:axId val="0"/>
      </c:bar3DChart>
      <c:catAx>
        <c:axId val="20601100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tr-TR"/>
          </a:p>
        </c:txPr>
        <c:crossAx val="208013184"/>
        <c:crosses val="autoZero"/>
        <c:auto val="1"/>
        <c:lblAlgn val="ctr"/>
        <c:lblOffset val="100"/>
        <c:noMultiLvlLbl val="0"/>
      </c:catAx>
      <c:valAx>
        <c:axId val="208013184"/>
        <c:scaling>
          <c:orientation val="minMax"/>
        </c:scaling>
        <c:delete val="1"/>
        <c:axPos val="t"/>
        <c:numFmt formatCode="General" sourceLinked="1"/>
        <c:majorTickMark val="none"/>
        <c:minorTickMark val="none"/>
        <c:tickLblPos val="nextTo"/>
        <c:crossAx val="206011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6305E-B392-4BCA-952B-C1167778F988}"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tr-TR"/>
        </a:p>
      </dgm:t>
    </dgm:pt>
    <dgm:pt modelId="{0AAA323C-E59C-4F03-99D3-6BAE78AAB3C6}">
      <dgm:prSet phldrT="[Metin]" custT="1"/>
      <dgm:spPr/>
      <dgm:t>
        <a:bodyPr/>
        <a:lstStyle/>
        <a:p>
          <a:r>
            <a:rPr lang="tr-TR" sz="1400" dirty="0">
              <a:latin typeface="Times New Roman" panose="02020603050405020304" pitchFamily="18" charset="0"/>
              <a:cs typeface="Times New Roman" panose="02020603050405020304" pitchFamily="18" charset="0"/>
            </a:rPr>
            <a:t>1.Problemi Anlamak</a:t>
          </a:r>
        </a:p>
      </dgm:t>
    </dgm:pt>
    <dgm:pt modelId="{061B0A86-7A7F-4E31-BA8F-D012A2A7D8C6}" type="parTrans" cxnId="{0B406519-49AF-4B07-916D-602F29F283A3}">
      <dgm:prSet/>
      <dgm:spPr/>
      <dgm:t>
        <a:bodyPr/>
        <a:lstStyle/>
        <a:p>
          <a:endParaRPr lang="tr-TR"/>
        </a:p>
      </dgm:t>
    </dgm:pt>
    <dgm:pt modelId="{745437C9-D8D8-4C79-8ECB-F448F81BEC63}" type="sibTrans" cxnId="{0B406519-49AF-4B07-916D-602F29F283A3}">
      <dgm:prSet/>
      <dgm:spPr/>
      <dgm:t>
        <a:bodyPr/>
        <a:lstStyle/>
        <a:p>
          <a:endParaRPr lang="tr-TR"/>
        </a:p>
      </dgm:t>
    </dgm:pt>
    <dgm:pt modelId="{B8EBA749-496E-424E-8877-F3B47C4B6543}">
      <dgm:prSet phldrT="[Metin]" custT="1"/>
      <dgm:spPr/>
      <dgm:t>
        <a:bodyPr/>
        <a:lstStyle/>
        <a:p>
          <a:r>
            <a:rPr lang="tr-TR" sz="1400" dirty="0">
              <a:latin typeface="Times New Roman" panose="02020603050405020304" pitchFamily="18" charset="0"/>
              <a:cs typeface="Times New Roman" panose="02020603050405020304" pitchFamily="18" charset="0"/>
            </a:rPr>
            <a:t>2.Veriyi anlamak</a:t>
          </a:r>
        </a:p>
      </dgm:t>
    </dgm:pt>
    <dgm:pt modelId="{9298C24B-00D8-4D3B-9A56-384D40159258}" type="parTrans" cxnId="{C576310F-354B-4389-879B-06BECCBD269F}">
      <dgm:prSet/>
      <dgm:spPr/>
      <dgm:t>
        <a:bodyPr/>
        <a:lstStyle/>
        <a:p>
          <a:endParaRPr lang="tr-TR"/>
        </a:p>
      </dgm:t>
    </dgm:pt>
    <dgm:pt modelId="{5E153019-DD76-4F9C-B314-E99EE0426E9E}" type="sibTrans" cxnId="{C576310F-354B-4389-879B-06BECCBD269F}">
      <dgm:prSet/>
      <dgm:spPr/>
      <dgm:t>
        <a:bodyPr/>
        <a:lstStyle/>
        <a:p>
          <a:endParaRPr lang="tr-TR"/>
        </a:p>
      </dgm:t>
    </dgm:pt>
    <dgm:pt modelId="{144D51AC-D794-46E5-BB94-430306BEDC25}">
      <dgm:prSet phldrT="[Metin]" custT="1"/>
      <dgm:spPr/>
      <dgm:t>
        <a:bodyPr/>
        <a:lstStyle/>
        <a:p>
          <a:r>
            <a:rPr lang="tr-TR" sz="1400" dirty="0">
              <a:latin typeface="Times New Roman" panose="02020603050405020304" pitchFamily="18" charset="0"/>
              <a:cs typeface="Times New Roman" panose="02020603050405020304" pitchFamily="18" charset="0"/>
            </a:rPr>
            <a:t>3.Veriyi hazırlamak</a:t>
          </a:r>
        </a:p>
      </dgm:t>
    </dgm:pt>
    <dgm:pt modelId="{8E0DA13C-8C94-4E4E-A84C-7CE9E2E436F5}" type="parTrans" cxnId="{31B621AB-2AB7-4BD1-B108-923471BD8385}">
      <dgm:prSet/>
      <dgm:spPr/>
      <dgm:t>
        <a:bodyPr/>
        <a:lstStyle/>
        <a:p>
          <a:endParaRPr lang="tr-TR"/>
        </a:p>
      </dgm:t>
    </dgm:pt>
    <dgm:pt modelId="{CA6BF1E0-79F7-4C0F-B907-F616E47434EA}" type="sibTrans" cxnId="{31B621AB-2AB7-4BD1-B108-923471BD8385}">
      <dgm:prSet/>
      <dgm:spPr/>
      <dgm:t>
        <a:bodyPr/>
        <a:lstStyle/>
        <a:p>
          <a:endParaRPr lang="tr-TR"/>
        </a:p>
      </dgm:t>
    </dgm:pt>
    <dgm:pt modelId="{48D39C85-022A-4A59-B982-53CCB3A8D7EB}">
      <dgm:prSet phldrT="[Metin]" custT="1"/>
      <dgm:spPr/>
      <dgm:t>
        <a:bodyPr/>
        <a:lstStyle/>
        <a:p>
          <a:r>
            <a:rPr lang="tr-TR" sz="1400" dirty="0">
              <a:latin typeface="Times New Roman" panose="02020603050405020304" pitchFamily="18" charset="0"/>
              <a:cs typeface="Times New Roman" panose="02020603050405020304" pitchFamily="18" charset="0"/>
            </a:rPr>
            <a:t>4.Modelleme</a:t>
          </a:r>
        </a:p>
      </dgm:t>
    </dgm:pt>
    <dgm:pt modelId="{69D850A2-ED41-4412-B3B6-B62CB9CE3D64}" type="parTrans" cxnId="{2EC0C1C6-6682-40C8-B1A5-179EBE1CB594}">
      <dgm:prSet/>
      <dgm:spPr/>
      <dgm:t>
        <a:bodyPr/>
        <a:lstStyle/>
        <a:p>
          <a:endParaRPr lang="tr-TR"/>
        </a:p>
      </dgm:t>
    </dgm:pt>
    <dgm:pt modelId="{98D62FF4-47E2-4509-BE37-143AA48EE6ED}" type="sibTrans" cxnId="{2EC0C1C6-6682-40C8-B1A5-179EBE1CB594}">
      <dgm:prSet/>
      <dgm:spPr/>
      <dgm:t>
        <a:bodyPr/>
        <a:lstStyle/>
        <a:p>
          <a:endParaRPr lang="tr-TR"/>
        </a:p>
      </dgm:t>
    </dgm:pt>
    <dgm:pt modelId="{00FFB1F9-86C4-4C65-995B-C0C9EE955E82}">
      <dgm:prSet phldrT="[Metin]" custT="1"/>
      <dgm:spPr/>
      <dgm:t>
        <a:bodyPr/>
        <a:lstStyle/>
        <a:p>
          <a:r>
            <a:rPr lang="tr-TR" sz="1400" dirty="0">
              <a:latin typeface="Times New Roman" panose="02020603050405020304" pitchFamily="18" charset="0"/>
              <a:cs typeface="Times New Roman" panose="02020603050405020304" pitchFamily="18" charset="0"/>
            </a:rPr>
            <a:t>5.Değerlendirme</a:t>
          </a:r>
        </a:p>
      </dgm:t>
    </dgm:pt>
    <dgm:pt modelId="{9A56CDDD-EC77-437C-9AF8-3C6E120C2399}" type="parTrans" cxnId="{F51948DE-45DF-446D-86EE-5BB68E825950}">
      <dgm:prSet/>
      <dgm:spPr/>
      <dgm:t>
        <a:bodyPr/>
        <a:lstStyle/>
        <a:p>
          <a:endParaRPr lang="tr-TR"/>
        </a:p>
      </dgm:t>
    </dgm:pt>
    <dgm:pt modelId="{A53761A7-101E-41AB-ADB1-9101F1AB0377}" type="sibTrans" cxnId="{F51948DE-45DF-446D-86EE-5BB68E825950}">
      <dgm:prSet/>
      <dgm:spPr/>
      <dgm:t>
        <a:bodyPr/>
        <a:lstStyle/>
        <a:p>
          <a:endParaRPr lang="tr-TR"/>
        </a:p>
      </dgm:t>
    </dgm:pt>
    <dgm:pt modelId="{4EC35768-03FC-4CF5-81E0-62481239091C}">
      <dgm:prSet custT="1"/>
      <dgm:spPr/>
      <dgm:t>
        <a:bodyPr/>
        <a:lstStyle/>
        <a:p>
          <a:r>
            <a:rPr lang="tr-TR" sz="1400" dirty="0">
              <a:latin typeface="Times New Roman" panose="02020603050405020304" pitchFamily="18" charset="0"/>
              <a:cs typeface="Times New Roman" panose="02020603050405020304" pitchFamily="18" charset="0"/>
            </a:rPr>
            <a:t>6.Uygulama</a:t>
          </a:r>
        </a:p>
      </dgm:t>
    </dgm:pt>
    <dgm:pt modelId="{F1AAFD94-17B5-4B40-8EFB-21935BEA8EE8}" type="parTrans" cxnId="{A9FAB281-06C8-49C1-8326-EDE41DD79549}">
      <dgm:prSet/>
      <dgm:spPr/>
      <dgm:t>
        <a:bodyPr/>
        <a:lstStyle/>
        <a:p>
          <a:endParaRPr lang="tr-TR"/>
        </a:p>
      </dgm:t>
    </dgm:pt>
    <dgm:pt modelId="{4C5FA424-54AD-4D0C-BAAC-20061C238320}" type="sibTrans" cxnId="{A9FAB281-06C8-49C1-8326-EDE41DD79549}">
      <dgm:prSet/>
      <dgm:spPr/>
      <dgm:t>
        <a:bodyPr/>
        <a:lstStyle/>
        <a:p>
          <a:endParaRPr lang="tr-TR"/>
        </a:p>
      </dgm:t>
    </dgm:pt>
    <dgm:pt modelId="{F555CA44-AA5F-41EB-AC39-6AD970215EAF}" type="pres">
      <dgm:prSet presAssocID="{7606305E-B392-4BCA-952B-C1167778F988}" presName="cycle" presStyleCnt="0">
        <dgm:presLayoutVars>
          <dgm:dir/>
          <dgm:resizeHandles val="exact"/>
        </dgm:presLayoutVars>
      </dgm:prSet>
      <dgm:spPr/>
    </dgm:pt>
    <dgm:pt modelId="{7BF5407B-13CB-4DC4-B6DC-E19F7F0BF05E}" type="pres">
      <dgm:prSet presAssocID="{0AAA323C-E59C-4F03-99D3-6BAE78AAB3C6}" presName="node" presStyleLbl="node1" presStyleIdx="0" presStyleCnt="6" custRadScaleRad="95380" custRadScaleInc="16017">
        <dgm:presLayoutVars>
          <dgm:bulletEnabled val="1"/>
        </dgm:presLayoutVars>
      </dgm:prSet>
      <dgm:spPr/>
    </dgm:pt>
    <dgm:pt modelId="{BE4A80DB-1C53-4246-BC09-915CB655E8EF}" type="pres">
      <dgm:prSet presAssocID="{0AAA323C-E59C-4F03-99D3-6BAE78AAB3C6}" presName="spNode" presStyleCnt="0"/>
      <dgm:spPr/>
    </dgm:pt>
    <dgm:pt modelId="{F74B5429-B895-463B-AD24-BB6A11EFF19C}" type="pres">
      <dgm:prSet presAssocID="{745437C9-D8D8-4C79-8ECB-F448F81BEC63}" presName="sibTrans" presStyleLbl="sibTrans1D1" presStyleIdx="0" presStyleCnt="6"/>
      <dgm:spPr/>
    </dgm:pt>
    <dgm:pt modelId="{0B724BC2-CBC6-452A-9C2E-3A5E557C8ABF}" type="pres">
      <dgm:prSet presAssocID="{B8EBA749-496E-424E-8877-F3B47C4B6543}" presName="node" presStyleLbl="node1" presStyleIdx="1" presStyleCnt="6" custRadScaleRad="96767" custRadScaleInc="2764">
        <dgm:presLayoutVars>
          <dgm:bulletEnabled val="1"/>
        </dgm:presLayoutVars>
      </dgm:prSet>
      <dgm:spPr/>
    </dgm:pt>
    <dgm:pt modelId="{75E7C032-6F9F-4BA0-A695-F7DD19FCD366}" type="pres">
      <dgm:prSet presAssocID="{B8EBA749-496E-424E-8877-F3B47C4B6543}" presName="spNode" presStyleCnt="0"/>
      <dgm:spPr/>
    </dgm:pt>
    <dgm:pt modelId="{3250BDBF-3706-4EF4-854D-85E166D0DEB6}" type="pres">
      <dgm:prSet presAssocID="{5E153019-DD76-4F9C-B314-E99EE0426E9E}" presName="sibTrans" presStyleLbl="sibTrans1D1" presStyleIdx="1" presStyleCnt="6"/>
      <dgm:spPr/>
    </dgm:pt>
    <dgm:pt modelId="{3BD412BD-D06A-4008-8E4D-3AE736CB5F89}" type="pres">
      <dgm:prSet presAssocID="{144D51AC-D794-46E5-BB94-430306BEDC25}" presName="node" presStyleLbl="node1" presStyleIdx="2" presStyleCnt="6">
        <dgm:presLayoutVars>
          <dgm:bulletEnabled val="1"/>
        </dgm:presLayoutVars>
      </dgm:prSet>
      <dgm:spPr/>
    </dgm:pt>
    <dgm:pt modelId="{F698C57C-3343-4BD5-BA53-79570CDA2F7D}" type="pres">
      <dgm:prSet presAssocID="{144D51AC-D794-46E5-BB94-430306BEDC25}" presName="spNode" presStyleCnt="0"/>
      <dgm:spPr/>
    </dgm:pt>
    <dgm:pt modelId="{2AC2D878-C43D-476B-AFFE-DD50642FFD5A}" type="pres">
      <dgm:prSet presAssocID="{CA6BF1E0-79F7-4C0F-B907-F616E47434EA}" presName="sibTrans" presStyleLbl="sibTrans1D1" presStyleIdx="2" presStyleCnt="6"/>
      <dgm:spPr/>
    </dgm:pt>
    <dgm:pt modelId="{567021D3-538F-4D21-A240-76B12837C83A}" type="pres">
      <dgm:prSet presAssocID="{48D39C85-022A-4A59-B982-53CCB3A8D7EB}" presName="node" presStyleLbl="node1" presStyleIdx="3" presStyleCnt="6">
        <dgm:presLayoutVars>
          <dgm:bulletEnabled val="1"/>
        </dgm:presLayoutVars>
      </dgm:prSet>
      <dgm:spPr/>
    </dgm:pt>
    <dgm:pt modelId="{F19F4DF4-56AF-4882-A4DD-7AD8DDC9C00D}" type="pres">
      <dgm:prSet presAssocID="{48D39C85-022A-4A59-B982-53CCB3A8D7EB}" presName="spNode" presStyleCnt="0"/>
      <dgm:spPr/>
    </dgm:pt>
    <dgm:pt modelId="{DDF8EE14-850C-4C49-83CC-311EEF18BF01}" type="pres">
      <dgm:prSet presAssocID="{98D62FF4-47E2-4509-BE37-143AA48EE6ED}" presName="sibTrans" presStyleLbl="sibTrans1D1" presStyleIdx="3" presStyleCnt="6"/>
      <dgm:spPr/>
    </dgm:pt>
    <dgm:pt modelId="{5FC050A2-DC22-4D1B-BC60-D0B8139E427F}" type="pres">
      <dgm:prSet presAssocID="{00FFB1F9-86C4-4C65-995B-C0C9EE955E82}" presName="node" presStyleLbl="node1" presStyleIdx="4" presStyleCnt="6" custScaleX="117678">
        <dgm:presLayoutVars>
          <dgm:bulletEnabled val="1"/>
        </dgm:presLayoutVars>
      </dgm:prSet>
      <dgm:spPr/>
    </dgm:pt>
    <dgm:pt modelId="{92D67789-7A66-47F9-B579-1B192E512AE3}" type="pres">
      <dgm:prSet presAssocID="{00FFB1F9-86C4-4C65-995B-C0C9EE955E82}" presName="spNode" presStyleCnt="0"/>
      <dgm:spPr/>
    </dgm:pt>
    <dgm:pt modelId="{8D10CEE8-A3F8-4E70-90D4-D97AF3A12738}" type="pres">
      <dgm:prSet presAssocID="{A53761A7-101E-41AB-ADB1-9101F1AB0377}" presName="sibTrans" presStyleLbl="sibTrans1D1" presStyleIdx="4" presStyleCnt="6"/>
      <dgm:spPr/>
    </dgm:pt>
    <dgm:pt modelId="{1F5423C7-0D05-4BDA-9089-F270CD5E3AD2}" type="pres">
      <dgm:prSet presAssocID="{4EC35768-03FC-4CF5-81E0-62481239091C}" presName="node" presStyleLbl="node1" presStyleIdx="5" presStyleCnt="6">
        <dgm:presLayoutVars>
          <dgm:bulletEnabled val="1"/>
        </dgm:presLayoutVars>
      </dgm:prSet>
      <dgm:spPr/>
    </dgm:pt>
    <dgm:pt modelId="{12C704B0-8F83-44B2-8C1E-20A22FDC46F9}" type="pres">
      <dgm:prSet presAssocID="{4EC35768-03FC-4CF5-81E0-62481239091C}" presName="spNode" presStyleCnt="0"/>
      <dgm:spPr/>
    </dgm:pt>
    <dgm:pt modelId="{B6473575-76B7-48F0-A1EB-27DE7D92C269}" type="pres">
      <dgm:prSet presAssocID="{4C5FA424-54AD-4D0C-BAAC-20061C238320}" presName="sibTrans" presStyleLbl="sibTrans1D1" presStyleIdx="5" presStyleCnt="6"/>
      <dgm:spPr/>
    </dgm:pt>
  </dgm:ptLst>
  <dgm:cxnLst>
    <dgm:cxn modelId="{DDE8CB00-AAA4-4F4F-8526-B6CBC0661670}" type="presOf" srcId="{B8EBA749-496E-424E-8877-F3B47C4B6543}" destId="{0B724BC2-CBC6-452A-9C2E-3A5E557C8ABF}" srcOrd="0" destOrd="0" presId="urn:microsoft.com/office/officeart/2005/8/layout/cycle5"/>
    <dgm:cxn modelId="{C576310F-354B-4389-879B-06BECCBD269F}" srcId="{7606305E-B392-4BCA-952B-C1167778F988}" destId="{B8EBA749-496E-424E-8877-F3B47C4B6543}" srcOrd="1" destOrd="0" parTransId="{9298C24B-00D8-4D3B-9A56-384D40159258}" sibTransId="{5E153019-DD76-4F9C-B314-E99EE0426E9E}"/>
    <dgm:cxn modelId="{14277615-BB13-451B-B543-CAF924F36E5F}" type="presOf" srcId="{A53761A7-101E-41AB-ADB1-9101F1AB0377}" destId="{8D10CEE8-A3F8-4E70-90D4-D97AF3A12738}" srcOrd="0" destOrd="0" presId="urn:microsoft.com/office/officeart/2005/8/layout/cycle5"/>
    <dgm:cxn modelId="{0B406519-49AF-4B07-916D-602F29F283A3}" srcId="{7606305E-B392-4BCA-952B-C1167778F988}" destId="{0AAA323C-E59C-4F03-99D3-6BAE78AAB3C6}" srcOrd="0" destOrd="0" parTransId="{061B0A86-7A7F-4E31-BA8F-D012A2A7D8C6}" sibTransId="{745437C9-D8D8-4C79-8ECB-F448F81BEC63}"/>
    <dgm:cxn modelId="{3ABF051A-8656-4A4C-B0BB-1009E1ECE5C8}" type="presOf" srcId="{7606305E-B392-4BCA-952B-C1167778F988}" destId="{F555CA44-AA5F-41EB-AC39-6AD970215EAF}" srcOrd="0" destOrd="0" presId="urn:microsoft.com/office/officeart/2005/8/layout/cycle5"/>
    <dgm:cxn modelId="{212C311B-CCF4-4209-9B63-EB3686172528}" type="presOf" srcId="{00FFB1F9-86C4-4C65-995B-C0C9EE955E82}" destId="{5FC050A2-DC22-4D1B-BC60-D0B8139E427F}" srcOrd="0" destOrd="0" presId="urn:microsoft.com/office/officeart/2005/8/layout/cycle5"/>
    <dgm:cxn modelId="{413BF61E-C602-48C1-BEE2-37278EB89BEA}" type="presOf" srcId="{144D51AC-D794-46E5-BB94-430306BEDC25}" destId="{3BD412BD-D06A-4008-8E4D-3AE736CB5F89}" srcOrd="0" destOrd="0" presId="urn:microsoft.com/office/officeart/2005/8/layout/cycle5"/>
    <dgm:cxn modelId="{20B71C3B-0209-4EB8-9F39-0EAD7E8801E8}" type="presOf" srcId="{0AAA323C-E59C-4F03-99D3-6BAE78AAB3C6}" destId="{7BF5407B-13CB-4DC4-B6DC-E19F7F0BF05E}" srcOrd="0" destOrd="0" presId="urn:microsoft.com/office/officeart/2005/8/layout/cycle5"/>
    <dgm:cxn modelId="{A9FAB281-06C8-49C1-8326-EDE41DD79549}" srcId="{7606305E-B392-4BCA-952B-C1167778F988}" destId="{4EC35768-03FC-4CF5-81E0-62481239091C}" srcOrd="5" destOrd="0" parTransId="{F1AAFD94-17B5-4B40-8EFB-21935BEA8EE8}" sibTransId="{4C5FA424-54AD-4D0C-BAAC-20061C238320}"/>
    <dgm:cxn modelId="{506A9C97-C97D-4577-86D5-8914A03027E7}" type="presOf" srcId="{4EC35768-03FC-4CF5-81E0-62481239091C}" destId="{1F5423C7-0D05-4BDA-9089-F270CD5E3AD2}" srcOrd="0" destOrd="0" presId="urn:microsoft.com/office/officeart/2005/8/layout/cycle5"/>
    <dgm:cxn modelId="{31B621AB-2AB7-4BD1-B108-923471BD8385}" srcId="{7606305E-B392-4BCA-952B-C1167778F988}" destId="{144D51AC-D794-46E5-BB94-430306BEDC25}" srcOrd="2" destOrd="0" parTransId="{8E0DA13C-8C94-4E4E-A84C-7CE9E2E436F5}" sibTransId="{CA6BF1E0-79F7-4C0F-B907-F616E47434EA}"/>
    <dgm:cxn modelId="{576494AF-B92F-421C-A12F-D7D2A9FD9E30}" type="presOf" srcId="{5E153019-DD76-4F9C-B314-E99EE0426E9E}" destId="{3250BDBF-3706-4EF4-854D-85E166D0DEB6}" srcOrd="0" destOrd="0" presId="urn:microsoft.com/office/officeart/2005/8/layout/cycle5"/>
    <dgm:cxn modelId="{5AA344B1-B4AE-4123-A24C-06665EFA6C5F}" type="presOf" srcId="{CA6BF1E0-79F7-4C0F-B907-F616E47434EA}" destId="{2AC2D878-C43D-476B-AFFE-DD50642FFD5A}" srcOrd="0" destOrd="0" presId="urn:microsoft.com/office/officeart/2005/8/layout/cycle5"/>
    <dgm:cxn modelId="{7FA763B7-92CF-45F9-A88A-C82A037421F4}" type="presOf" srcId="{745437C9-D8D8-4C79-8ECB-F448F81BEC63}" destId="{F74B5429-B895-463B-AD24-BB6A11EFF19C}" srcOrd="0" destOrd="0" presId="urn:microsoft.com/office/officeart/2005/8/layout/cycle5"/>
    <dgm:cxn modelId="{A75B3BC2-2474-4B3A-9DFA-46C360BB7713}" type="presOf" srcId="{98D62FF4-47E2-4509-BE37-143AA48EE6ED}" destId="{DDF8EE14-850C-4C49-83CC-311EEF18BF01}" srcOrd="0" destOrd="0" presId="urn:microsoft.com/office/officeart/2005/8/layout/cycle5"/>
    <dgm:cxn modelId="{55422BC5-9525-4F20-B8A3-EE32F85DDEAD}" type="presOf" srcId="{48D39C85-022A-4A59-B982-53CCB3A8D7EB}" destId="{567021D3-538F-4D21-A240-76B12837C83A}" srcOrd="0" destOrd="0" presId="urn:microsoft.com/office/officeart/2005/8/layout/cycle5"/>
    <dgm:cxn modelId="{2EC0C1C6-6682-40C8-B1A5-179EBE1CB594}" srcId="{7606305E-B392-4BCA-952B-C1167778F988}" destId="{48D39C85-022A-4A59-B982-53CCB3A8D7EB}" srcOrd="3" destOrd="0" parTransId="{69D850A2-ED41-4412-B3B6-B62CB9CE3D64}" sibTransId="{98D62FF4-47E2-4509-BE37-143AA48EE6ED}"/>
    <dgm:cxn modelId="{F51948DE-45DF-446D-86EE-5BB68E825950}" srcId="{7606305E-B392-4BCA-952B-C1167778F988}" destId="{00FFB1F9-86C4-4C65-995B-C0C9EE955E82}" srcOrd="4" destOrd="0" parTransId="{9A56CDDD-EC77-437C-9AF8-3C6E120C2399}" sibTransId="{A53761A7-101E-41AB-ADB1-9101F1AB0377}"/>
    <dgm:cxn modelId="{CC6096FF-C382-4EDA-B194-D5C38511859B}" type="presOf" srcId="{4C5FA424-54AD-4D0C-BAAC-20061C238320}" destId="{B6473575-76B7-48F0-A1EB-27DE7D92C269}" srcOrd="0" destOrd="0" presId="urn:microsoft.com/office/officeart/2005/8/layout/cycle5"/>
    <dgm:cxn modelId="{5F5F2354-63A5-4096-993C-F260BF4C14EB}" type="presParOf" srcId="{F555CA44-AA5F-41EB-AC39-6AD970215EAF}" destId="{7BF5407B-13CB-4DC4-B6DC-E19F7F0BF05E}" srcOrd="0" destOrd="0" presId="urn:microsoft.com/office/officeart/2005/8/layout/cycle5"/>
    <dgm:cxn modelId="{9C57C1F8-FC5B-4C77-A0CB-9752D92E1E11}" type="presParOf" srcId="{F555CA44-AA5F-41EB-AC39-6AD970215EAF}" destId="{BE4A80DB-1C53-4246-BC09-915CB655E8EF}" srcOrd="1" destOrd="0" presId="urn:microsoft.com/office/officeart/2005/8/layout/cycle5"/>
    <dgm:cxn modelId="{1A2FA8A2-2053-4FB0-BCD6-4A36B15923C9}" type="presParOf" srcId="{F555CA44-AA5F-41EB-AC39-6AD970215EAF}" destId="{F74B5429-B895-463B-AD24-BB6A11EFF19C}" srcOrd="2" destOrd="0" presId="urn:microsoft.com/office/officeart/2005/8/layout/cycle5"/>
    <dgm:cxn modelId="{F37B6C03-D02C-497A-8DAA-DD120B3E2D09}" type="presParOf" srcId="{F555CA44-AA5F-41EB-AC39-6AD970215EAF}" destId="{0B724BC2-CBC6-452A-9C2E-3A5E557C8ABF}" srcOrd="3" destOrd="0" presId="urn:microsoft.com/office/officeart/2005/8/layout/cycle5"/>
    <dgm:cxn modelId="{54FD3CD4-B851-4B2C-82C9-A449532DC5E9}" type="presParOf" srcId="{F555CA44-AA5F-41EB-AC39-6AD970215EAF}" destId="{75E7C032-6F9F-4BA0-A695-F7DD19FCD366}" srcOrd="4" destOrd="0" presId="urn:microsoft.com/office/officeart/2005/8/layout/cycle5"/>
    <dgm:cxn modelId="{9F89AD4C-D9FD-4AB0-8D34-2DC435E83562}" type="presParOf" srcId="{F555CA44-AA5F-41EB-AC39-6AD970215EAF}" destId="{3250BDBF-3706-4EF4-854D-85E166D0DEB6}" srcOrd="5" destOrd="0" presId="urn:microsoft.com/office/officeart/2005/8/layout/cycle5"/>
    <dgm:cxn modelId="{9FA92A32-CB05-4524-8FE8-67C6C4AFCAD7}" type="presParOf" srcId="{F555CA44-AA5F-41EB-AC39-6AD970215EAF}" destId="{3BD412BD-D06A-4008-8E4D-3AE736CB5F89}" srcOrd="6" destOrd="0" presId="urn:microsoft.com/office/officeart/2005/8/layout/cycle5"/>
    <dgm:cxn modelId="{1B4DED32-66EC-452E-B1BA-D14CD22AB8D0}" type="presParOf" srcId="{F555CA44-AA5F-41EB-AC39-6AD970215EAF}" destId="{F698C57C-3343-4BD5-BA53-79570CDA2F7D}" srcOrd="7" destOrd="0" presId="urn:microsoft.com/office/officeart/2005/8/layout/cycle5"/>
    <dgm:cxn modelId="{023FA97B-4D26-4CD5-8948-93F47857BBB8}" type="presParOf" srcId="{F555CA44-AA5F-41EB-AC39-6AD970215EAF}" destId="{2AC2D878-C43D-476B-AFFE-DD50642FFD5A}" srcOrd="8" destOrd="0" presId="urn:microsoft.com/office/officeart/2005/8/layout/cycle5"/>
    <dgm:cxn modelId="{31D3ACBA-EAD3-43F4-9CBD-F2F15B18EF59}" type="presParOf" srcId="{F555CA44-AA5F-41EB-AC39-6AD970215EAF}" destId="{567021D3-538F-4D21-A240-76B12837C83A}" srcOrd="9" destOrd="0" presId="urn:microsoft.com/office/officeart/2005/8/layout/cycle5"/>
    <dgm:cxn modelId="{0B8CE92D-7134-4654-B525-167B3ABFE7BD}" type="presParOf" srcId="{F555CA44-AA5F-41EB-AC39-6AD970215EAF}" destId="{F19F4DF4-56AF-4882-A4DD-7AD8DDC9C00D}" srcOrd="10" destOrd="0" presId="urn:microsoft.com/office/officeart/2005/8/layout/cycle5"/>
    <dgm:cxn modelId="{4EA0EC7D-AECA-410C-B8FF-AF9E0AB0B62D}" type="presParOf" srcId="{F555CA44-AA5F-41EB-AC39-6AD970215EAF}" destId="{DDF8EE14-850C-4C49-83CC-311EEF18BF01}" srcOrd="11" destOrd="0" presId="urn:microsoft.com/office/officeart/2005/8/layout/cycle5"/>
    <dgm:cxn modelId="{685670FB-E018-45C3-9120-84D70D50568E}" type="presParOf" srcId="{F555CA44-AA5F-41EB-AC39-6AD970215EAF}" destId="{5FC050A2-DC22-4D1B-BC60-D0B8139E427F}" srcOrd="12" destOrd="0" presId="urn:microsoft.com/office/officeart/2005/8/layout/cycle5"/>
    <dgm:cxn modelId="{476F324F-2E3B-488D-90CE-07A90C8E8091}" type="presParOf" srcId="{F555CA44-AA5F-41EB-AC39-6AD970215EAF}" destId="{92D67789-7A66-47F9-B579-1B192E512AE3}" srcOrd="13" destOrd="0" presId="urn:microsoft.com/office/officeart/2005/8/layout/cycle5"/>
    <dgm:cxn modelId="{E308F2FF-FAF2-4CF9-9E7F-C02A744F70FB}" type="presParOf" srcId="{F555CA44-AA5F-41EB-AC39-6AD970215EAF}" destId="{8D10CEE8-A3F8-4E70-90D4-D97AF3A12738}" srcOrd="14" destOrd="0" presId="urn:microsoft.com/office/officeart/2005/8/layout/cycle5"/>
    <dgm:cxn modelId="{76DF7144-901A-4072-828D-E00D85A5184D}" type="presParOf" srcId="{F555CA44-AA5F-41EB-AC39-6AD970215EAF}" destId="{1F5423C7-0D05-4BDA-9089-F270CD5E3AD2}" srcOrd="15" destOrd="0" presId="urn:microsoft.com/office/officeart/2005/8/layout/cycle5"/>
    <dgm:cxn modelId="{C3797EC3-BAF5-4185-96A9-4FB45FD074FE}" type="presParOf" srcId="{F555CA44-AA5F-41EB-AC39-6AD970215EAF}" destId="{12C704B0-8F83-44B2-8C1E-20A22FDC46F9}" srcOrd="16" destOrd="0" presId="urn:microsoft.com/office/officeart/2005/8/layout/cycle5"/>
    <dgm:cxn modelId="{05D3DBBA-07E7-44EF-BE22-A5776BF7D6E4}" type="presParOf" srcId="{F555CA44-AA5F-41EB-AC39-6AD970215EAF}" destId="{B6473575-76B7-48F0-A1EB-27DE7D92C269}"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6305E-B392-4BCA-952B-C1167778F988}"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tr-TR"/>
        </a:p>
      </dgm:t>
    </dgm:pt>
    <dgm:pt modelId="{0AAA323C-E59C-4F03-99D3-6BAE78AAB3C6}">
      <dgm:prSet phldrT="[Metin]" custT="1"/>
      <dgm:spPr>
        <a:solidFill>
          <a:schemeClr val="accent1">
            <a:lumMod val="60000"/>
            <a:lumOff val="40000"/>
          </a:schemeClr>
        </a:solidFill>
      </dgm:spPr>
      <dgm:t>
        <a:bodyPr/>
        <a:lstStyle/>
        <a:p>
          <a:r>
            <a:rPr lang="tr-TR" sz="1050" dirty="0">
              <a:latin typeface="Times New Roman" panose="02020603050405020304" pitchFamily="18" charset="0"/>
              <a:cs typeface="Times New Roman" panose="02020603050405020304" pitchFamily="18" charset="0"/>
            </a:rPr>
            <a:t>1.Problemi Anlamak</a:t>
          </a:r>
        </a:p>
      </dgm:t>
    </dgm:pt>
    <dgm:pt modelId="{061B0A86-7A7F-4E31-BA8F-D012A2A7D8C6}" type="parTrans" cxnId="{0B406519-49AF-4B07-916D-602F29F283A3}">
      <dgm:prSet/>
      <dgm:spPr/>
      <dgm:t>
        <a:bodyPr/>
        <a:lstStyle/>
        <a:p>
          <a:endParaRPr lang="tr-TR"/>
        </a:p>
      </dgm:t>
    </dgm:pt>
    <dgm:pt modelId="{745437C9-D8D8-4C79-8ECB-F448F81BEC63}" type="sibTrans" cxnId="{0B406519-49AF-4B07-916D-602F29F283A3}">
      <dgm:prSet/>
      <dgm:spPr/>
      <dgm:t>
        <a:bodyPr/>
        <a:lstStyle/>
        <a:p>
          <a:endParaRPr lang="tr-TR"/>
        </a:p>
      </dgm:t>
    </dgm:pt>
    <dgm:pt modelId="{B8EBA749-496E-424E-8877-F3B47C4B6543}">
      <dgm:prSet phldrT="[Metin]" custT="1"/>
      <dgm:spPr/>
      <dgm:t>
        <a:bodyPr/>
        <a:lstStyle/>
        <a:p>
          <a:r>
            <a:rPr lang="tr-TR" sz="1050" dirty="0">
              <a:latin typeface="Times New Roman" panose="02020603050405020304" pitchFamily="18" charset="0"/>
              <a:cs typeface="Times New Roman" panose="02020603050405020304" pitchFamily="18" charset="0"/>
            </a:rPr>
            <a:t>2.Veriyi anlamak</a:t>
          </a:r>
        </a:p>
      </dgm:t>
    </dgm:pt>
    <dgm:pt modelId="{9298C24B-00D8-4D3B-9A56-384D40159258}" type="parTrans" cxnId="{C576310F-354B-4389-879B-06BECCBD269F}">
      <dgm:prSet/>
      <dgm:spPr/>
      <dgm:t>
        <a:bodyPr/>
        <a:lstStyle/>
        <a:p>
          <a:endParaRPr lang="tr-TR"/>
        </a:p>
      </dgm:t>
    </dgm:pt>
    <dgm:pt modelId="{5E153019-DD76-4F9C-B314-E99EE0426E9E}" type="sibTrans" cxnId="{C576310F-354B-4389-879B-06BECCBD269F}">
      <dgm:prSet/>
      <dgm:spPr/>
      <dgm:t>
        <a:bodyPr/>
        <a:lstStyle/>
        <a:p>
          <a:endParaRPr lang="tr-TR"/>
        </a:p>
      </dgm:t>
    </dgm:pt>
    <dgm:pt modelId="{144D51AC-D794-46E5-BB94-430306BEDC25}">
      <dgm:prSet phldrT="[Metin]" custT="1"/>
      <dgm:spPr/>
      <dgm:t>
        <a:bodyPr/>
        <a:lstStyle/>
        <a:p>
          <a:r>
            <a:rPr lang="tr-TR" sz="1050" dirty="0">
              <a:latin typeface="Times New Roman" panose="02020603050405020304" pitchFamily="18" charset="0"/>
              <a:cs typeface="Times New Roman" panose="02020603050405020304" pitchFamily="18" charset="0"/>
            </a:rPr>
            <a:t>3.Veriyi hazırlamak</a:t>
          </a:r>
        </a:p>
      </dgm:t>
    </dgm:pt>
    <dgm:pt modelId="{8E0DA13C-8C94-4E4E-A84C-7CE9E2E436F5}" type="parTrans" cxnId="{31B621AB-2AB7-4BD1-B108-923471BD8385}">
      <dgm:prSet/>
      <dgm:spPr/>
      <dgm:t>
        <a:bodyPr/>
        <a:lstStyle/>
        <a:p>
          <a:endParaRPr lang="tr-TR"/>
        </a:p>
      </dgm:t>
    </dgm:pt>
    <dgm:pt modelId="{CA6BF1E0-79F7-4C0F-B907-F616E47434EA}" type="sibTrans" cxnId="{31B621AB-2AB7-4BD1-B108-923471BD8385}">
      <dgm:prSet/>
      <dgm:spPr/>
      <dgm:t>
        <a:bodyPr/>
        <a:lstStyle/>
        <a:p>
          <a:endParaRPr lang="tr-TR"/>
        </a:p>
      </dgm:t>
    </dgm:pt>
    <dgm:pt modelId="{48D39C85-022A-4A59-B982-53CCB3A8D7EB}">
      <dgm:prSet phldrT="[Metin]" custT="1"/>
      <dgm:spPr/>
      <dgm:t>
        <a:bodyPr/>
        <a:lstStyle/>
        <a:p>
          <a:r>
            <a:rPr lang="tr-TR" sz="1050" dirty="0">
              <a:latin typeface="Times New Roman" panose="02020603050405020304" pitchFamily="18" charset="0"/>
              <a:cs typeface="Times New Roman" panose="02020603050405020304" pitchFamily="18" charset="0"/>
            </a:rPr>
            <a:t>4.Modelleme</a:t>
          </a:r>
        </a:p>
      </dgm:t>
    </dgm:pt>
    <dgm:pt modelId="{69D850A2-ED41-4412-B3B6-B62CB9CE3D64}" type="parTrans" cxnId="{2EC0C1C6-6682-40C8-B1A5-179EBE1CB594}">
      <dgm:prSet/>
      <dgm:spPr/>
      <dgm:t>
        <a:bodyPr/>
        <a:lstStyle/>
        <a:p>
          <a:endParaRPr lang="tr-TR"/>
        </a:p>
      </dgm:t>
    </dgm:pt>
    <dgm:pt modelId="{98D62FF4-47E2-4509-BE37-143AA48EE6ED}" type="sibTrans" cxnId="{2EC0C1C6-6682-40C8-B1A5-179EBE1CB594}">
      <dgm:prSet/>
      <dgm:spPr/>
      <dgm:t>
        <a:bodyPr/>
        <a:lstStyle/>
        <a:p>
          <a:endParaRPr lang="tr-TR"/>
        </a:p>
      </dgm:t>
    </dgm:pt>
    <dgm:pt modelId="{00FFB1F9-86C4-4C65-995B-C0C9EE955E82}">
      <dgm:prSet phldrT="[Metin]" custT="1"/>
      <dgm:spPr/>
      <dgm:t>
        <a:bodyPr/>
        <a:lstStyle/>
        <a:p>
          <a:r>
            <a:rPr lang="tr-TR" sz="1050" dirty="0">
              <a:latin typeface="Times New Roman" panose="02020603050405020304" pitchFamily="18" charset="0"/>
              <a:cs typeface="Times New Roman" panose="02020603050405020304" pitchFamily="18" charset="0"/>
            </a:rPr>
            <a:t>5.Değerlendirme</a:t>
          </a:r>
        </a:p>
      </dgm:t>
    </dgm:pt>
    <dgm:pt modelId="{9A56CDDD-EC77-437C-9AF8-3C6E120C2399}" type="parTrans" cxnId="{F51948DE-45DF-446D-86EE-5BB68E825950}">
      <dgm:prSet/>
      <dgm:spPr/>
      <dgm:t>
        <a:bodyPr/>
        <a:lstStyle/>
        <a:p>
          <a:endParaRPr lang="tr-TR"/>
        </a:p>
      </dgm:t>
    </dgm:pt>
    <dgm:pt modelId="{A53761A7-101E-41AB-ADB1-9101F1AB0377}" type="sibTrans" cxnId="{F51948DE-45DF-446D-86EE-5BB68E825950}">
      <dgm:prSet/>
      <dgm:spPr/>
      <dgm:t>
        <a:bodyPr/>
        <a:lstStyle/>
        <a:p>
          <a:endParaRPr lang="tr-TR"/>
        </a:p>
      </dgm:t>
    </dgm:pt>
    <dgm:pt modelId="{4EC35768-03FC-4CF5-81E0-62481239091C}">
      <dgm:prSet custT="1"/>
      <dgm:spPr/>
      <dgm:t>
        <a:bodyPr/>
        <a:lstStyle/>
        <a:p>
          <a:r>
            <a:rPr lang="tr-TR" sz="1050" dirty="0">
              <a:latin typeface="Times New Roman" panose="02020603050405020304" pitchFamily="18" charset="0"/>
              <a:cs typeface="Times New Roman" panose="02020603050405020304" pitchFamily="18" charset="0"/>
            </a:rPr>
            <a:t>6.Uygulama</a:t>
          </a:r>
        </a:p>
      </dgm:t>
    </dgm:pt>
    <dgm:pt modelId="{F1AAFD94-17B5-4B40-8EFB-21935BEA8EE8}" type="parTrans" cxnId="{A9FAB281-06C8-49C1-8326-EDE41DD79549}">
      <dgm:prSet/>
      <dgm:spPr/>
      <dgm:t>
        <a:bodyPr/>
        <a:lstStyle/>
        <a:p>
          <a:endParaRPr lang="tr-TR"/>
        </a:p>
      </dgm:t>
    </dgm:pt>
    <dgm:pt modelId="{4C5FA424-54AD-4D0C-BAAC-20061C238320}" type="sibTrans" cxnId="{A9FAB281-06C8-49C1-8326-EDE41DD79549}">
      <dgm:prSet/>
      <dgm:spPr/>
      <dgm:t>
        <a:bodyPr/>
        <a:lstStyle/>
        <a:p>
          <a:endParaRPr lang="tr-TR"/>
        </a:p>
      </dgm:t>
    </dgm:pt>
    <dgm:pt modelId="{F555CA44-AA5F-41EB-AC39-6AD970215EAF}" type="pres">
      <dgm:prSet presAssocID="{7606305E-B392-4BCA-952B-C1167778F988}" presName="cycle" presStyleCnt="0">
        <dgm:presLayoutVars>
          <dgm:dir/>
          <dgm:resizeHandles val="exact"/>
        </dgm:presLayoutVars>
      </dgm:prSet>
      <dgm:spPr/>
    </dgm:pt>
    <dgm:pt modelId="{7BF5407B-13CB-4DC4-B6DC-E19F7F0BF05E}" type="pres">
      <dgm:prSet presAssocID="{0AAA323C-E59C-4F03-99D3-6BAE78AAB3C6}" presName="node" presStyleLbl="node1" presStyleIdx="0" presStyleCnt="6" custRadScaleRad="95380" custRadScaleInc="16017">
        <dgm:presLayoutVars>
          <dgm:bulletEnabled val="1"/>
        </dgm:presLayoutVars>
      </dgm:prSet>
      <dgm:spPr/>
    </dgm:pt>
    <dgm:pt modelId="{BE4A80DB-1C53-4246-BC09-915CB655E8EF}" type="pres">
      <dgm:prSet presAssocID="{0AAA323C-E59C-4F03-99D3-6BAE78AAB3C6}" presName="spNode" presStyleCnt="0"/>
      <dgm:spPr/>
    </dgm:pt>
    <dgm:pt modelId="{F74B5429-B895-463B-AD24-BB6A11EFF19C}" type="pres">
      <dgm:prSet presAssocID="{745437C9-D8D8-4C79-8ECB-F448F81BEC63}" presName="sibTrans" presStyleLbl="sibTrans1D1" presStyleIdx="0" presStyleCnt="6"/>
      <dgm:spPr/>
    </dgm:pt>
    <dgm:pt modelId="{0B724BC2-CBC6-452A-9C2E-3A5E557C8ABF}" type="pres">
      <dgm:prSet presAssocID="{B8EBA749-496E-424E-8877-F3B47C4B6543}" presName="node" presStyleLbl="node1" presStyleIdx="1" presStyleCnt="6" custRadScaleRad="96767" custRadScaleInc="2764">
        <dgm:presLayoutVars>
          <dgm:bulletEnabled val="1"/>
        </dgm:presLayoutVars>
      </dgm:prSet>
      <dgm:spPr/>
    </dgm:pt>
    <dgm:pt modelId="{75E7C032-6F9F-4BA0-A695-F7DD19FCD366}" type="pres">
      <dgm:prSet presAssocID="{B8EBA749-496E-424E-8877-F3B47C4B6543}" presName="spNode" presStyleCnt="0"/>
      <dgm:spPr/>
    </dgm:pt>
    <dgm:pt modelId="{3250BDBF-3706-4EF4-854D-85E166D0DEB6}" type="pres">
      <dgm:prSet presAssocID="{5E153019-DD76-4F9C-B314-E99EE0426E9E}" presName="sibTrans" presStyleLbl="sibTrans1D1" presStyleIdx="1" presStyleCnt="6"/>
      <dgm:spPr/>
    </dgm:pt>
    <dgm:pt modelId="{3BD412BD-D06A-4008-8E4D-3AE736CB5F89}" type="pres">
      <dgm:prSet presAssocID="{144D51AC-D794-46E5-BB94-430306BEDC25}" presName="node" presStyleLbl="node1" presStyleIdx="2" presStyleCnt="6" custScaleX="112143">
        <dgm:presLayoutVars>
          <dgm:bulletEnabled val="1"/>
        </dgm:presLayoutVars>
      </dgm:prSet>
      <dgm:spPr/>
    </dgm:pt>
    <dgm:pt modelId="{F698C57C-3343-4BD5-BA53-79570CDA2F7D}" type="pres">
      <dgm:prSet presAssocID="{144D51AC-D794-46E5-BB94-430306BEDC25}" presName="spNode" presStyleCnt="0"/>
      <dgm:spPr/>
    </dgm:pt>
    <dgm:pt modelId="{2AC2D878-C43D-476B-AFFE-DD50642FFD5A}" type="pres">
      <dgm:prSet presAssocID="{CA6BF1E0-79F7-4C0F-B907-F616E47434EA}" presName="sibTrans" presStyleLbl="sibTrans1D1" presStyleIdx="2" presStyleCnt="6"/>
      <dgm:spPr/>
    </dgm:pt>
    <dgm:pt modelId="{567021D3-538F-4D21-A240-76B12837C83A}" type="pres">
      <dgm:prSet presAssocID="{48D39C85-022A-4A59-B982-53CCB3A8D7EB}" presName="node" presStyleLbl="node1" presStyleIdx="3" presStyleCnt="6">
        <dgm:presLayoutVars>
          <dgm:bulletEnabled val="1"/>
        </dgm:presLayoutVars>
      </dgm:prSet>
      <dgm:spPr/>
    </dgm:pt>
    <dgm:pt modelId="{F19F4DF4-56AF-4882-A4DD-7AD8DDC9C00D}" type="pres">
      <dgm:prSet presAssocID="{48D39C85-022A-4A59-B982-53CCB3A8D7EB}" presName="spNode" presStyleCnt="0"/>
      <dgm:spPr/>
    </dgm:pt>
    <dgm:pt modelId="{DDF8EE14-850C-4C49-83CC-311EEF18BF01}" type="pres">
      <dgm:prSet presAssocID="{98D62FF4-47E2-4509-BE37-143AA48EE6ED}" presName="sibTrans" presStyleLbl="sibTrans1D1" presStyleIdx="3" presStyleCnt="6"/>
      <dgm:spPr/>
    </dgm:pt>
    <dgm:pt modelId="{5FC050A2-DC22-4D1B-BC60-D0B8139E427F}" type="pres">
      <dgm:prSet presAssocID="{00FFB1F9-86C4-4C65-995B-C0C9EE955E82}" presName="node" presStyleLbl="node1" presStyleIdx="4" presStyleCnt="6" custScaleX="117678" custRadScaleRad="101782" custRadScaleInc="2483">
        <dgm:presLayoutVars>
          <dgm:bulletEnabled val="1"/>
        </dgm:presLayoutVars>
      </dgm:prSet>
      <dgm:spPr/>
    </dgm:pt>
    <dgm:pt modelId="{92D67789-7A66-47F9-B579-1B192E512AE3}" type="pres">
      <dgm:prSet presAssocID="{00FFB1F9-86C4-4C65-995B-C0C9EE955E82}" presName="spNode" presStyleCnt="0"/>
      <dgm:spPr/>
    </dgm:pt>
    <dgm:pt modelId="{8D10CEE8-A3F8-4E70-90D4-D97AF3A12738}" type="pres">
      <dgm:prSet presAssocID="{A53761A7-101E-41AB-ADB1-9101F1AB0377}" presName="sibTrans" presStyleLbl="sibTrans1D1" presStyleIdx="4" presStyleCnt="6"/>
      <dgm:spPr/>
    </dgm:pt>
    <dgm:pt modelId="{1F5423C7-0D05-4BDA-9089-F270CD5E3AD2}" type="pres">
      <dgm:prSet presAssocID="{4EC35768-03FC-4CF5-81E0-62481239091C}" presName="node" presStyleLbl="node1" presStyleIdx="5" presStyleCnt="6">
        <dgm:presLayoutVars>
          <dgm:bulletEnabled val="1"/>
        </dgm:presLayoutVars>
      </dgm:prSet>
      <dgm:spPr/>
    </dgm:pt>
    <dgm:pt modelId="{12C704B0-8F83-44B2-8C1E-20A22FDC46F9}" type="pres">
      <dgm:prSet presAssocID="{4EC35768-03FC-4CF5-81E0-62481239091C}" presName="spNode" presStyleCnt="0"/>
      <dgm:spPr/>
    </dgm:pt>
    <dgm:pt modelId="{B6473575-76B7-48F0-A1EB-27DE7D92C269}" type="pres">
      <dgm:prSet presAssocID="{4C5FA424-54AD-4D0C-BAAC-20061C238320}" presName="sibTrans" presStyleLbl="sibTrans1D1" presStyleIdx="5" presStyleCnt="6"/>
      <dgm:spPr/>
    </dgm:pt>
  </dgm:ptLst>
  <dgm:cxnLst>
    <dgm:cxn modelId="{DDE8CB00-AAA4-4F4F-8526-B6CBC0661670}" type="presOf" srcId="{B8EBA749-496E-424E-8877-F3B47C4B6543}" destId="{0B724BC2-CBC6-452A-9C2E-3A5E557C8ABF}" srcOrd="0" destOrd="0" presId="urn:microsoft.com/office/officeart/2005/8/layout/cycle5"/>
    <dgm:cxn modelId="{C576310F-354B-4389-879B-06BECCBD269F}" srcId="{7606305E-B392-4BCA-952B-C1167778F988}" destId="{B8EBA749-496E-424E-8877-F3B47C4B6543}" srcOrd="1" destOrd="0" parTransId="{9298C24B-00D8-4D3B-9A56-384D40159258}" sibTransId="{5E153019-DD76-4F9C-B314-E99EE0426E9E}"/>
    <dgm:cxn modelId="{14277615-BB13-451B-B543-CAF924F36E5F}" type="presOf" srcId="{A53761A7-101E-41AB-ADB1-9101F1AB0377}" destId="{8D10CEE8-A3F8-4E70-90D4-D97AF3A12738}" srcOrd="0" destOrd="0" presId="urn:microsoft.com/office/officeart/2005/8/layout/cycle5"/>
    <dgm:cxn modelId="{0B406519-49AF-4B07-916D-602F29F283A3}" srcId="{7606305E-B392-4BCA-952B-C1167778F988}" destId="{0AAA323C-E59C-4F03-99D3-6BAE78AAB3C6}" srcOrd="0" destOrd="0" parTransId="{061B0A86-7A7F-4E31-BA8F-D012A2A7D8C6}" sibTransId="{745437C9-D8D8-4C79-8ECB-F448F81BEC63}"/>
    <dgm:cxn modelId="{3ABF051A-8656-4A4C-B0BB-1009E1ECE5C8}" type="presOf" srcId="{7606305E-B392-4BCA-952B-C1167778F988}" destId="{F555CA44-AA5F-41EB-AC39-6AD970215EAF}" srcOrd="0" destOrd="0" presId="urn:microsoft.com/office/officeart/2005/8/layout/cycle5"/>
    <dgm:cxn modelId="{212C311B-CCF4-4209-9B63-EB3686172528}" type="presOf" srcId="{00FFB1F9-86C4-4C65-995B-C0C9EE955E82}" destId="{5FC050A2-DC22-4D1B-BC60-D0B8139E427F}" srcOrd="0" destOrd="0" presId="urn:microsoft.com/office/officeart/2005/8/layout/cycle5"/>
    <dgm:cxn modelId="{413BF61E-C602-48C1-BEE2-37278EB89BEA}" type="presOf" srcId="{144D51AC-D794-46E5-BB94-430306BEDC25}" destId="{3BD412BD-D06A-4008-8E4D-3AE736CB5F89}" srcOrd="0" destOrd="0" presId="urn:microsoft.com/office/officeart/2005/8/layout/cycle5"/>
    <dgm:cxn modelId="{20B71C3B-0209-4EB8-9F39-0EAD7E8801E8}" type="presOf" srcId="{0AAA323C-E59C-4F03-99D3-6BAE78AAB3C6}" destId="{7BF5407B-13CB-4DC4-B6DC-E19F7F0BF05E}" srcOrd="0" destOrd="0" presId="urn:microsoft.com/office/officeart/2005/8/layout/cycle5"/>
    <dgm:cxn modelId="{A9FAB281-06C8-49C1-8326-EDE41DD79549}" srcId="{7606305E-B392-4BCA-952B-C1167778F988}" destId="{4EC35768-03FC-4CF5-81E0-62481239091C}" srcOrd="5" destOrd="0" parTransId="{F1AAFD94-17B5-4B40-8EFB-21935BEA8EE8}" sibTransId="{4C5FA424-54AD-4D0C-BAAC-20061C238320}"/>
    <dgm:cxn modelId="{506A9C97-C97D-4577-86D5-8914A03027E7}" type="presOf" srcId="{4EC35768-03FC-4CF5-81E0-62481239091C}" destId="{1F5423C7-0D05-4BDA-9089-F270CD5E3AD2}" srcOrd="0" destOrd="0" presId="urn:microsoft.com/office/officeart/2005/8/layout/cycle5"/>
    <dgm:cxn modelId="{31B621AB-2AB7-4BD1-B108-923471BD8385}" srcId="{7606305E-B392-4BCA-952B-C1167778F988}" destId="{144D51AC-D794-46E5-BB94-430306BEDC25}" srcOrd="2" destOrd="0" parTransId="{8E0DA13C-8C94-4E4E-A84C-7CE9E2E436F5}" sibTransId="{CA6BF1E0-79F7-4C0F-B907-F616E47434EA}"/>
    <dgm:cxn modelId="{576494AF-B92F-421C-A12F-D7D2A9FD9E30}" type="presOf" srcId="{5E153019-DD76-4F9C-B314-E99EE0426E9E}" destId="{3250BDBF-3706-4EF4-854D-85E166D0DEB6}" srcOrd="0" destOrd="0" presId="urn:microsoft.com/office/officeart/2005/8/layout/cycle5"/>
    <dgm:cxn modelId="{5AA344B1-B4AE-4123-A24C-06665EFA6C5F}" type="presOf" srcId="{CA6BF1E0-79F7-4C0F-B907-F616E47434EA}" destId="{2AC2D878-C43D-476B-AFFE-DD50642FFD5A}" srcOrd="0" destOrd="0" presId="urn:microsoft.com/office/officeart/2005/8/layout/cycle5"/>
    <dgm:cxn modelId="{7FA763B7-92CF-45F9-A88A-C82A037421F4}" type="presOf" srcId="{745437C9-D8D8-4C79-8ECB-F448F81BEC63}" destId="{F74B5429-B895-463B-AD24-BB6A11EFF19C}" srcOrd="0" destOrd="0" presId="urn:microsoft.com/office/officeart/2005/8/layout/cycle5"/>
    <dgm:cxn modelId="{A75B3BC2-2474-4B3A-9DFA-46C360BB7713}" type="presOf" srcId="{98D62FF4-47E2-4509-BE37-143AA48EE6ED}" destId="{DDF8EE14-850C-4C49-83CC-311EEF18BF01}" srcOrd="0" destOrd="0" presId="urn:microsoft.com/office/officeart/2005/8/layout/cycle5"/>
    <dgm:cxn modelId="{55422BC5-9525-4F20-B8A3-EE32F85DDEAD}" type="presOf" srcId="{48D39C85-022A-4A59-B982-53CCB3A8D7EB}" destId="{567021D3-538F-4D21-A240-76B12837C83A}" srcOrd="0" destOrd="0" presId="urn:microsoft.com/office/officeart/2005/8/layout/cycle5"/>
    <dgm:cxn modelId="{2EC0C1C6-6682-40C8-B1A5-179EBE1CB594}" srcId="{7606305E-B392-4BCA-952B-C1167778F988}" destId="{48D39C85-022A-4A59-B982-53CCB3A8D7EB}" srcOrd="3" destOrd="0" parTransId="{69D850A2-ED41-4412-B3B6-B62CB9CE3D64}" sibTransId="{98D62FF4-47E2-4509-BE37-143AA48EE6ED}"/>
    <dgm:cxn modelId="{F51948DE-45DF-446D-86EE-5BB68E825950}" srcId="{7606305E-B392-4BCA-952B-C1167778F988}" destId="{00FFB1F9-86C4-4C65-995B-C0C9EE955E82}" srcOrd="4" destOrd="0" parTransId="{9A56CDDD-EC77-437C-9AF8-3C6E120C2399}" sibTransId="{A53761A7-101E-41AB-ADB1-9101F1AB0377}"/>
    <dgm:cxn modelId="{CC6096FF-C382-4EDA-B194-D5C38511859B}" type="presOf" srcId="{4C5FA424-54AD-4D0C-BAAC-20061C238320}" destId="{B6473575-76B7-48F0-A1EB-27DE7D92C269}" srcOrd="0" destOrd="0" presId="urn:microsoft.com/office/officeart/2005/8/layout/cycle5"/>
    <dgm:cxn modelId="{5F5F2354-63A5-4096-993C-F260BF4C14EB}" type="presParOf" srcId="{F555CA44-AA5F-41EB-AC39-6AD970215EAF}" destId="{7BF5407B-13CB-4DC4-B6DC-E19F7F0BF05E}" srcOrd="0" destOrd="0" presId="urn:microsoft.com/office/officeart/2005/8/layout/cycle5"/>
    <dgm:cxn modelId="{9C57C1F8-FC5B-4C77-A0CB-9752D92E1E11}" type="presParOf" srcId="{F555CA44-AA5F-41EB-AC39-6AD970215EAF}" destId="{BE4A80DB-1C53-4246-BC09-915CB655E8EF}" srcOrd="1" destOrd="0" presId="urn:microsoft.com/office/officeart/2005/8/layout/cycle5"/>
    <dgm:cxn modelId="{1A2FA8A2-2053-4FB0-BCD6-4A36B15923C9}" type="presParOf" srcId="{F555CA44-AA5F-41EB-AC39-6AD970215EAF}" destId="{F74B5429-B895-463B-AD24-BB6A11EFF19C}" srcOrd="2" destOrd="0" presId="urn:microsoft.com/office/officeart/2005/8/layout/cycle5"/>
    <dgm:cxn modelId="{F37B6C03-D02C-497A-8DAA-DD120B3E2D09}" type="presParOf" srcId="{F555CA44-AA5F-41EB-AC39-6AD970215EAF}" destId="{0B724BC2-CBC6-452A-9C2E-3A5E557C8ABF}" srcOrd="3" destOrd="0" presId="urn:microsoft.com/office/officeart/2005/8/layout/cycle5"/>
    <dgm:cxn modelId="{54FD3CD4-B851-4B2C-82C9-A449532DC5E9}" type="presParOf" srcId="{F555CA44-AA5F-41EB-AC39-6AD970215EAF}" destId="{75E7C032-6F9F-4BA0-A695-F7DD19FCD366}" srcOrd="4" destOrd="0" presId="urn:microsoft.com/office/officeart/2005/8/layout/cycle5"/>
    <dgm:cxn modelId="{9F89AD4C-D9FD-4AB0-8D34-2DC435E83562}" type="presParOf" srcId="{F555CA44-AA5F-41EB-AC39-6AD970215EAF}" destId="{3250BDBF-3706-4EF4-854D-85E166D0DEB6}" srcOrd="5" destOrd="0" presId="urn:microsoft.com/office/officeart/2005/8/layout/cycle5"/>
    <dgm:cxn modelId="{9FA92A32-CB05-4524-8FE8-67C6C4AFCAD7}" type="presParOf" srcId="{F555CA44-AA5F-41EB-AC39-6AD970215EAF}" destId="{3BD412BD-D06A-4008-8E4D-3AE736CB5F89}" srcOrd="6" destOrd="0" presId="urn:microsoft.com/office/officeart/2005/8/layout/cycle5"/>
    <dgm:cxn modelId="{1B4DED32-66EC-452E-B1BA-D14CD22AB8D0}" type="presParOf" srcId="{F555CA44-AA5F-41EB-AC39-6AD970215EAF}" destId="{F698C57C-3343-4BD5-BA53-79570CDA2F7D}" srcOrd="7" destOrd="0" presId="urn:microsoft.com/office/officeart/2005/8/layout/cycle5"/>
    <dgm:cxn modelId="{023FA97B-4D26-4CD5-8948-93F47857BBB8}" type="presParOf" srcId="{F555CA44-AA5F-41EB-AC39-6AD970215EAF}" destId="{2AC2D878-C43D-476B-AFFE-DD50642FFD5A}" srcOrd="8" destOrd="0" presId="urn:microsoft.com/office/officeart/2005/8/layout/cycle5"/>
    <dgm:cxn modelId="{31D3ACBA-EAD3-43F4-9CBD-F2F15B18EF59}" type="presParOf" srcId="{F555CA44-AA5F-41EB-AC39-6AD970215EAF}" destId="{567021D3-538F-4D21-A240-76B12837C83A}" srcOrd="9" destOrd="0" presId="urn:microsoft.com/office/officeart/2005/8/layout/cycle5"/>
    <dgm:cxn modelId="{0B8CE92D-7134-4654-B525-167B3ABFE7BD}" type="presParOf" srcId="{F555CA44-AA5F-41EB-AC39-6AD970215EAF}" destId="{F19F4DF4-56AF-4882-A4DD-7AD8DDC9C00D}" srcOrd="10" destOrd="0" presId="urn:microsoft.com/office/officeart/2005/8/layout/cycle5"/>
    <dgm:cxn modelId="{4EA0EC7D-AECA-410C-B8FF-AF9E0AB0B62D}" type="presParOf" srcId="{F555CA44-AA5F-41EB-AC39-6AD970215EAF}" destId="{DDF8EE14-850C-4C49-83CC-311EEF18BF01}" srcOrd="11" destOrd="0" presId="urn:microsoft.com/office/officeart/2005/8/layout/cycle5"/>
    <dgm:cxn modelId="{685670FB-E018-45C3-9120-84D70D50568E}" type="presParOf" srcId="{F555CA44-AA5F-41EB-AC39-6AD970215EAF}" destId="{5FC050A2-DC22-4D1B-BC60-D0B8139E427F}" srcOrd="12" destOrd="0" presId="urn:microsoft.com/office/officeart/2005/8/layout/cycle5"/>
    <dgm:cxn modelId="{476F324F-2E3B-488D-90CE-07A90C8E8091}" type="presParOf" srcId="{F555CA44-AA5F-41EB-AC39-6AD970215EAF}" destId="{92D67789-7A66-47F9-B579-1B192E512AE3}" srcOrd="13" destOrd="0" presId="urn:microsoft.com/office/officeart/2005/8/layout/cycle5"/>
    <dgm:cxn modelId="{E308F2FF-FAF2-4CF9-9E7F-C02A744F70FB}" type="presParOf" srcId="{F555CA44-AA5F-41EB-AC39-6AD970215EAF}" destId="{8D10CEE8-A3F8-4E70-90D4-D97AF3A12738}" srcOrd="14" destOrd="0" presId="urn:microsoft.com/office/officeart/2005/8/layout/cycle5"/>
    <dgm:cxn modelId="{76DF7144-901A-4072-828D-E00D85A5184D}" type="presParOf" srcId="{F555CA44-AA5F-41EB-AC39-6AD970215EAF}" destId="{1F5423C7-0D05-4BDA-9089-F270CD5E3AD2}" srcOrd="15" destOrd="0" presId="urn:microsoft.com/office/officeart/2005/8/layout/cycle5"/>
    <dgm:cxn modelId="{C3797EC3-BAF5-4185-96A9-4FB45FD074FE}" type="presParOf" srcId="{F555CA44-AA5F-41EB-AC39-6AD970215EAF}" destId="{12C704B0-8F83-44B2-8C1E-20A22FDC46F9}" srcOrd="16" destOrd="0" presId="urn:microsoft.com/office/officeart/2005/8/layout/cycle5"/>
    <dgm:cxn modelId="{05D3DBBA-07E7-44EF-BE22-A5776BF7D6E4}" type="presParOf" srcId="{F555CA44-AA5F-41EB-AC39-6AD970215EAF}" destId="{B6473575-76B7-48F0-A1EB-27DE7D92C269}"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06305E-B392-4BCA-952B-C1167778F988}"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tr-TR"/>
        </a:p>
      </dgm:t>
    </dgm:pt>
    <dgm:pt modelId="{0AAA323C-E59C-4F03-99D3-6BAE78AAB3C6}">
      <dgm:prSet phldrT="[Metin]" custT="1"/>
      <dgm:spPr/>
      <dgm:t>
        <a:bodyPr/>
        <a:lstStyle/>
        <a:p>
          <a:r>
            <a:rPr lang="tr-TR" sz="1400" dirty="0"/>
            <a:t>1.İşi Anlamak</a:t>
          </a:r>
        </a:p>
      </dgm:t>
    </dgm:pt>
    <dgm:pt modelId="{061B0A86-7A7F-4E31-BA8F-D012A2A7D8C6}" type="parTrans" cxnId="{0B406519-49AF-4B07-916D-602F29F283A3}">
      <dgm:prSet/>
      <dgm:spPr/>
      <dgm:t>
        <a:bodyPr/>
        <a:lstStyle/>
        <a:p>
          <a:endParaRPr lang="tr-TR"/>
        </a:p>
      </dgm:t>
    </dgm:pt>
    <dgm:pt modelId="{745437C9-D8D8-4C79-8ECB-F448F81BEC63}" type="sibTrans" cxnId="{0B406519-49AF-4B07-916D-602F29F283A3}">
      <dgm:prSet/>
      <dgm:spPr/>
      <dgm:t>
        <a:bodyPr/>
        <a:lstStyle/>
        <a:p>
          <a:endParaRPr lang="tr-TR"/>
        </a:p>
      </dgm:t>
    </dgm:pt>
    <dgm:pt modelId="{B8EBA749-496E-424E-8877-F3B47C4B6543}">
      <dgm:prSet phldrT="[Metin]" custT="1"/>
      <dgm:spPr/>
      <dgm:t>
        <a:bodyPr/>
        <a:lstStyle/>
        <a:p>
          <a:r>
            <a:rPr lang="tr-TR" sz="1400" dirty="0">
              <a:latin typeface="Times New Roman" panose="02020603050405020304" pitchFamily="18" charset="0"/>
              <a:cs typeface="Times New Roman" panose="02020603050405020304" pitchFamily="18" charset="0"/>
            </a:rPr>
            <a:t>2.Veriyi anlamak</a:t>
          </a:r>
        </a:p>
      </dgm:t>
    </dgm:pt>
    <dgm:pt modelId="{9298C24B-00D8-4D3B-9A56-384D40159258}" type="parTrans" cxnId="{C576310F-354B-4389-879B-06BECCBD269F}">
      <dgm:prSet/>
      <dgm:spPr/>
      <dgm:t>
        <a:bodyPr/>
        <a:lstStyle/>
        <a:p>
          <a:endParaRPr lang="tr-TR"/>
        </a:p>
      </dgm:t>
    </dgm:pt>
    <dgm:pt modelId="{5E153019-DD76-4F9C-B314-E99EE0426E9E}" type="sibTrans" cxnId="{C576310F-354B-4389-879B-06BECCBD269F}">
      <dgm:prSet/>
      <dgm:spPr/>
      <dgm:t>
        <a:bodyPr/>
        <a:lstStyle/>
        <a:p>
          <a:endParaRPr lang="tr-TR"/>
        </a:p>
      </dgm:t>
    </dgm:pt>
    <dgm:pt modelId="{144D51AC-D794-46E5-BB94-430306BEDC25}">
      <dgm:prSet phldrT="[Metin]" custT="1"/>
      <dgm:spPr>
        <a:solidFill>
          <a:schemeClr val="accent1">
            <a:lumMod val="60000"/>
            <a:lumOff val="40000"/>
          </a:schemeClr>
        </a:solidFill>
      </dgm:spPr>
      <dgm:t>
        <a:bodyPr/>
        <a:lstStyle/>
        <a:p>
          <a:r>
            <a:rPr lang="tr-TR" sz="1400" dirty="0">
              <a:latin typeface="Times New Roman" panose="02020603050405020304" pitchFamily="18" charset="0"/>
              <a:cs typeface="Times New Roman" panose="02020603050405020304" pitchFamily="18" charset="0"/>
            </a:rPr>
            <a:t>3.Veriyi hazırlamak</a:t>
          </a:r>
        </a:p>
      </dgm:t>
    </dgm:pt>
    <dgm:pt modelId="{8E0DA13C-8C94-4E4E-A84C-7CE9E2E436F5}" type="parTrans" cxnId="{31B621AB-2AB7-4BD1-B108-923471BD8385}">
      <dgm:prSet/>
      <dgm:spPr/>
      <dgm:t>
        <a:bodyPr/>
        <a:lstStyle/>
        <a:p>
          <a:endParaRPr lang="tr-TR"/>
        </a:p>
      </dgm:t>
    </dgm:pt>
    <dgm:pt modelId="{CA6BF1E0-79F7-4C0F-B907-F616E47434EA}" type="sibTrans" cxnId="{31B621AB-2AB7-4BD1-B108-923471BD8385}">
      <dgm:prSet/>
      <dgm:spPr/>
      <dgm:t>
        <a:bodyPr/>
        <a:lstStyle/>
        <a:p>
          <a:endParaRPr lang="tr-TR"/>
        </a:p>
      </dgm:t>
    </dgm:pt>
    <dgm:pt modelId="{48D39C85-022A-4A59-B982-53CCB3A8D7EB}">
      <dgm:prSet phldrT="[Metin]" custT="1"/>
      <dgm:spPr/>
      <dgm:t>
        <a:bodyPr/>
        <a:lstStyle/>
        <a:p>
          <a:r>
            <a:rPr lang="tr-TR" sz="1400" dirty="0">
              <a:latin typeface="Times New Roman" panose="02020603050405020304" pitchFamily="18" charset="0"/>
              <a:cs typeface="Times New Roman" panose="02020603050405020304" pitchFamily="18" charset="0"/>
            </a:rPr>
            <a:t>4.Modelleme</a:t>
          </a:r>
        </a:p>
      </dgm:t>
    </dgm:pt>
    <dgm:pt modelId="{69D850A2-ED41-4412-B3B6-B62CB9CE3D64}" type="parTrans" cxnId="{2EC0C1C6-6682-40C8-B1A5-179EBE1CB594}">
      <dgm:prSet/>
      <dgm:spPr/>
      <dgm:t>
        <a:bodyPr/>
        <a:lstStyle/>
        <a:p>
          <a:endParaRPr lang="tr-TR"/>
        </a:p>
      </dgm:t>
    </dgm:pt>
    <dgm:pt modelId="{98D62FF4-47E2-4509-BE37-143AA48EE6ED}" type="sibTrans" cxnId="{2EC0C1C6-6682-40C8-B1A5-179EBE1CB594}">
      <dgm:prSet/>
      <dgm:spPr/>
      <dgm:t>
        <a:bodyPr/>
        <a:lstStyle/>
        <a:p>
          <a:endParaRPr lang="tr-TR"/>
        </a:p>
      </dgm:t>
    </dgm:pt>
    <dgm:pt modelId="{00FFB1F9-86C4-4C65-995B-C0C9EE955E82}">
      <dgm:prSet phldrT="[Metin]" custT="1"/>
      <dgm:spPr/>
      <dgm:t>
        <a:bodyPr/>
        <a:lstStyle/>
        <a:p>
          <a:r>
            <a:rPr lang="tr-TR" sz="1400" dirty="0">
              <a:latin typeface="Times New Roman" panose="02020603050405020304" pitchFamily="18" charset="0"/>
              <a:cs typeface="Times New Roman" panose="02020603050405020304" pitchFamily="18" charset="0"/>
            </a:rPr>
            <a:t>5.Değerlendirme</a:t>
          </a:r>
        </a:p>
      </dgm:t>
    </dgm:pt>
    <dgm:pt modelId="{9A56CDDD-EC77-437C-9AF8-3C6E120C2399}" type="parTrans" cxnId="{F51948DE-45DF-446D-86EE-5BB68E825950}">
      <dgm:prSet/>
      <dgm:spPr/>
      <dgm:t>
        <a:bodyPr/>
        <a:lstStyle/>
        <a:p>
          <a:endParaRPr lang="tr-TR"/>
        </a:p>
      </dgm:t>
    </dgm:pt>
    <dgm:pt modelId="{A53761A7-101E-41AB-ADB1-9101F1AB0377}" type="sibTrans" cxnId="{F51948DE-45DF-446D-86EE-5BB68E825950}">
      <dgm:prSet/>
      <dgm:spPr/>
      <dgm:t>
        <a:bodyPr/>
        <a:lstStyle/>
        <a:p>
          <a:endParaRPr lang="tr-TR"/>
        </a:p>
      </dgm:t>
    </dgm:pt>
    <dgm:pt modelId="{4EC35768-03FC-4CF5-81E0-62481239091C}">
      <dgm:prSet custT="1"/>
      <dgm:spPr/>
      <dgm:t>
        <a:bodyPr/>
        <a:lstStyle/>
        <a:p>
          <a:r>
            <a:rPr lang="tr-TR" sz="1400" dirty="0">
              <a:latin typeface="Times New Roman" panose="02020603050405020304" pitchFamily="18" charset="0"/>
              <a:cs typeface="Times New Roman" panose="02020603050405020304" pitchFamily="18" charset="0"/>
            </a:rPr>
            <a:t>6.Uygulama</a:t>
          </a:r>
        </a:p>
      </dgm:t>
    </dgm:pt>
    <dgm:pt modelId="{F1AAFD94-17B5-4B40-8EFB-21935BEA8EE8}" type="parTrans" cxnId="{A9FAB281-06C8-49C1-8326-EDE41DD79549}">
      <dgm:prSet/>
      <dgm:spPr/>
      <dgm:t>
        <a:bodyPr/>
        <a:lstStyle/>
        <a:p>
          <a:endParaRPr lang="tr-TR"/>
        </a:p>
      </dgm:t>
    </dgm:pt>
    <dgm:pt modelId="{4C5FA424-54AD-4D0C-BAAC-20061C238320}" type="sibTrans" cxnId="{A9FAB281-06C8-49C1-8326-EDE41DD79549}">
      <dgm:prSet/>
      <dgm:spPr/>
      <dgm:t>
        <a:bodyPr/>
        <a:lstStyle/>
        <a:p>
          <a:endParaRPr lang="tr-TR"/>
        </a:p>
      </dgm:t>
    </dgm:pt>
    <dgm:pt modelId="{F555CA44-AA5F-41EB-AC39-6AD970215EAF}" type="pres">
      <dgm:prSet presAssocID="{7606305E-B392-4BCA-952B-C1167778F988}" presName="cycle" presStyleCnt="0">
        <dgm:presLayoutVars>
          <dgm:dir/>
          <dgm:resizeHandles val="exact"/>
        </dgm:presLayoutVars>
      </dgm:prSet>
      <dgm:spPr/>
    </dgm:pt>
    <dgm:pt modelId="{7BF5407B-13CB-4DC4-B6DC-E19F7F0BF05E}" type="pres">
      <dgm:prSet presAssocID="{0AAA323C-E59C-4F03-99D3-6BAE78AAB3C6}" presName="node" presStyleLbl="node1" presStyleIdx="0" presStyleCnt="6">
        <dgm:presLayoutVars>
          <dgm:bulletEnabled val="1"/>
        </dgm:presLayoutVars>
      </dgm:prSet>
      <dgm:spPr/>
    </dgm:pt>
    <dgm:pt modelId="{BE4A80DB-1C53-4246-BC09-915CB655E8EF}" type="pres">
      <dgm:prSet presAssocID="{0AAA323C-E59C-4F03-99D3-6BAE78AAB3C6}" presName="spNode" presStyleCnt="0"/>
      <dgm:spPr/>
    </dgm:pt>
    <dgm:pt modelId="{F74B5429-B895-463B-AD24-BB6A11EFF19C}" type="pres">
      <dgm:prSet presAssocID="{745437C9-D8D8-4C79-8ECB-F448F81BEC63}" presName="sibTrans" presStyleLbl="sibTrans1D1" presStyleIdx="0" presStyleCnt="6"/>
      <dgm:spPr/>
    </dgm:pt>
    <dgm:pt modelId="{0B724BC2-CBC6-452A-9C2E-3A5E557C8ABF}" type="pres">
      <dgm:prSet presAssocID="{B8EBA749-496E-424E-8877-F3B47C4B6543}" presName="node" presStyleLbl="node1" presStyleIdx="1" presStyleCnt="6" custRadScaleRad="96767" custRadScaleInc="2764">
        <dgm:presLayoutVars>
          <dgm:bulletEnabled val="1"/>
        </dgm:presLayoutVars>
      </dgm:prSet>
      <dgm:spPr/>
    </dgm:pt>
    <dgm:pt modelId="{75E7C032-6F9F-4BA0-A695-F7DD19FCD366}" type="pres">
      <dgm:prSet presAssocID="{B8EBA749-496E-424E-8877-F3B47C4B6543}" presName="spNode" presStyleCnt="0"/>
      <dgm:spPr/>
    </dgm:pt>
    <dgm:pt modelId="{3250BDBF-3706-4EF4-854D-85E166D0DEB6}" type="pres">
      <dgm:prSet presAssocID="{5E153019-DD76-4F9C-B314-E99EE0426E9E}" presName="sibTrans" presStyleLbl="sibTrans1D1" presStyleIdx="1" presStyleCnt="6"/>
      <dgm:spPr/>
    </dgm:pt>
    <dgm:pt modelId="{3BD412BD-D06A-4008-8E4D-3AE736CB5F89}" type="pres">
      <dgm:prSet presAssocID="{144D51AC-D794-46E5-BB94-430306BEDC25}" presName="node" presStyleLbl="node1" presStyleIdx="2" presStyleCnt="6">
        <dgm:presLayoutVars>
          <dgm:bulletEnabled val="1"/>
        </dgm:presLayoutVars>
      </dgm:prSet>
      <dgm:spPr/>
    </dgm:pt>
    <dgm:pt modelId="{F698C57C-3343-4BD5-BA53-79570CDA2F7D}" type="pres">
      <dgm:prSet presAssocID="{144D51AC-D794-46E5-BB94-430306BEDC25}" presName="spNode" presStyleCnt="0"/>
      <dgm:spPr/>
    </dgm:pt>
    <dgm:pt modelId="{2AC2D878-C43D-476B-AFFE-DD50642FFD5A}" type="pres">
      <dgm:prSet presAssocID="{CA6BF1E0-79F7-4C0F-B907-F616E47434EA}" presName="sibTrans" presStyleLbl="sibTrans1D1" presStyleIdx="2" presStyleCnt="6"/>
      <dgm:spPr/>
    </dgm:pt>
    <dgm:pt modelId="{567021D3-538F-4D21-A240-76B12837C83A}" type="pres">
      <dgm:prSet presAssocID="{48D39C85-022A-4A59-B982-53CCB3A8D7EB}" presName="node" presStyleLbl="node1" presStyleIdx="3" presStyleCnt="6">
        <dgm:presLayoutVars>
          <dgm:bulletEnabled val="1"/>
        </dgm:presLayoutVars>
      </dgm:prSet>
      <dgm:spPr/>
    </dgm:pt>
    <dgm:pt modelId="{F19F4DF4-56AF-4882-A4DD-7AD8DDC9C00D}" type="pres">
      <dgm:prSet presAssocID="{48D39C85-022A-4A59-B982-53CCB3A8D7EB}" presName="spNode" presStyleCnt="0"/>
      <dgm:spPr/>
    </dgm:pt>
    <dgm:pt modelId="{DDF8EE14-850C-4C49-83CC-311EEF18BF01}" type="pres">
      <dgm:prSet presAssocID="{98D62FF4-47E2-4509-BE37-143AA48EE6ED}" presName="sibTrans" presStyleLbl="sibTrans1D1" presStyleIdx="3" presStyleCnt="6"/>
      <dgm:spPr/>
    </dgm:pt>
    <dgm:pt modelId="{5FC050A2-DC22-4D1B-BC60-D0B8139E427F}" type="pres">
      <dgm:prSet presAssocID="{00FFB1F9-86C4-4C65-995B-C0C9EE955E82}" presName="node" presStyleLbl="node1" presStyleIdx="4" presStyleCnt="6" custScaleX="117678">
        <dgm:presLayoutVars>
          <dgm:bulletEnabled val="1"/>
        </dgm:presLayoutVars>
      </dgm:prSet>
      <dgm:spPr/>
    </dgm:pt>
    <dgm:pt modelId="{92D67789-7A66-47F9-B579-1B192E512AE3}" type="pres">
      <dgm:prSet presAssocID="{00FFB1F9-86C4-4C65-995B-C0C9EE955E82}" presName="spNode" presStyleCnt="0"/>
      <dgm:spPr/>
    </dgm:pt>
    <dgm:pt modelId="{8D10CEE8-A3F8-4E70-90D4-D97AF3A12738}" type="pres">
      <dgm:prSet presAssocID="{A53761A7-101E-41AB-ADB1-9101F1AB0377}" presName="sibTrans" presStyleLbl="sibTrans1D1" presStyleIdx="4" presStyleCnt="6"/>
      <dgm:spPr/>
    </dgm:pt>
    <dgm:pt modelId="{1F5423C7-0D05-4BDA-9089-F270CD5E3AD2}" type="pres">
      <dgm:prSet presAssocID="{4EC35768-03FC-4CF5-81E0-62481239091C}" presName="node" presStyleLbl="node1" presStyleIdx="5" presStyleCnt="6">
        <dgm:presLayoutVars>
          <dgm:bulletEnabled val="1"/>
        </dgm:presLayoutVars>
      </dgm:prSet>
      <dgm:spPr/>
    </dgm:pt>
    <dgm:pt modelId="{12C704B0-8F83-44B2-8C1E-20A22FDC46F9}" type="pres">
      <dgm:prSet presAssocID="{4EC35768-03FC-4CF5-81E0-62481239091C}" presName="spNode" presStyleCnt="0"/>
      <dgm:spPr/>
    </dgm:pt>
    <dgm:pt modelId="{B6473575-76B7-48F0-A1EB-27DE7D92C269}" type="pres">
      <dgm:prSet presAssocID="{4C5FA424-54AD-4D0C-BAAC-20061C238320}" presName="sibTrans" presStyleLbl="sibTrans1D1" presStyleIdx="5" presStyleCnt="6"/>
      <dgm:spPr/>
    </dgm:pt>
  </dgm:ptLst>
  <dgm:cxnLst>
    <dgm:cxn modelId="{DDE8CB00-AAA4-4F4F-8526-B6CBC0661670}" type="presOf" srcId="{B8EBA749-496E-424E-8877-F3B47C4B6543}" destId="{0B724BC2-CBC6-452A-9C2E-3A5E557C8ABF}" srcOrd="0" destOrd="0" presId="urn:microsoft.com/office/officeart/2005/8/layout/cycle5"/>
    <dgm:cxn modelId="{C576310F-354B-4389-879B-06BECCBD269F}" srcId="{7606305E-B392-4BCA-952B-C1167778F988}" destId="{B8EBA749-496E-424E-8877-F3B47C4B6543}" srcOrd="1" destOrd="0" parTransId="{9298C24B-00D8-4D3B-9A56-384D40159258}" sibTransId="{5E153019-DD76-4F9C-B314-E99EE0426E9E}"/>
    <dgm:cxn modelId="{14277615-BB13-451B-B543-CAF924F36E5F}" type="presOf" srcId="{A53761A7-101E-41AB-ADB1-9101F1AB0377}" destId="{8D10CEE8-A3F8-4E70-90D4-D97AF3A12738}" srcOrd="0" destOrd="0" presId="urn:microsoft.com/office/officeart/2005/8/layout/cycle5"/>
    <dgm:cxn modelId="{0B406519-49AF-4B07-916D-602F29F283A3}" srcId="{7606305E-B392-4BCA-952B-C1167778F988}" destId="{0AAA323C-E59C-4F03-99D3-6BAE78AAB3C6}" srcOrd="0" destOrd="0" parTransId="{061B0A86-7A7F-4E31-BA8F-D012A2A7D8C6}" sibTransId="{745437C9-D8D8-4C79-8ECB-F448F81BEC63}"/>
    <dgm:cxn modelId="{3ABF051A-8656-4A4C-B0BB-1009E1ECE5C8}" type="presOf" srcId="{7606305E-B392-4BCA-952B-C1167778F988}" destId="{F555CA44-AA5F-41EB-AC39-6AD970215EAF}" srcOrd="0" destOrd="0" presId="urn:microsoft.com/office/officeart/2005/8/layout/cycle5"/>
    <dgm:cxn modelId="{212C311B-CCF4-4209-9B63-EB3686172528}" type="presOf" srcId="{00FFB1F9-86C4-4C65-995B-C0C9EE955E82}" destId="{5FC050A2-DC22-4D1B-BC60-D0B8139E427F}" srcOrd="0" destOrd="0" presId="urn:microsoft.com/office/officeart/2005/8/layout/cycle5"/>
    <dgm:cxn modelId="{413BF61E-C602-48C1-BEE2-37278EB89BEA}" type="presOf" srcId="{144D51AC-D794-46E5-BB94-430306BEDC25}" destId="{3BD412BD-D06A-4008-8E4D-3AE736CB5F89}" srcOrd="0" destOrd="0" presId="urn:microsoft.com/office/officeart/2005/8/layout/cycle5"/>
    <dgm:cxn modelId="{20B71C3B-0209-4EB8-9F39-0EAD7E8801E8}" type="presOf" srcId="{0AAA323C-E59C-4F03-99D3-6BAE78AAB3C6}" destId="{7BF5407B-13CB-4DC4-B6DC-E19F7F0BF05E}" srcOrd="0" destOrd="0" presId="urn:microsoft.com/office/officeart/2005/8/layout/cycle5"/>
    <dgm:cxn modelId="{A9FAB281-06C8-49C1-8326-EDE41DD79549}" srcId="{7606305E-B392-4BCA-952B-C1167778F988}" destId="{4EC35768-03FC-4CF5-81E0-62481239091C}" srcOrd="5" destOrd="0" parTransId="{F1AAFD94-17B5-4B40-8EFB-21935BEA8EE8}" sibTransId="{4C5FA424-54AD-4D0C-BAAC-20061C238320}"/>
    <dgm:cxn modelId="{506A9C97-C97D-4577-86D5-8914A03027E7}" type="presOf" srcId="{4EC35768-03FC-4CF5-81E0-62481239091C}" destId="{1F5423C7-0D05-4BDA-9089-F270CD5E3AD2}" srcOrd="0" destOrd="0" presId="urn:microsoft.com/office/officeart/2005/8/layout/cycle5"/>
    <dgm:cxn modelId="{31B621AB-2AB7-4BD1-B108-923471BD8385}" srcId="{7606305E-B392-4BCA-952B-C1167778F988}" destId="{144D51AC-D794-46E5-BB94-430306BEDC25}" srcOrd="2" destOrd="0" parTransId="{8E0DA13C-8C94-4E4E-A84C-7CE9E2E436F5}" sibTransId="{CA6BF1E0-79F7-4C0F-B907-F616E47434EA}"/>
    <dgm:cxn modelId="{576494AF-B92F-421C-A12F-D7D2A9FD9E30}" type="presOf" srcId="{5E153019-DD76-4F9C-B314-E99EE0426E9E}" destId="{3250BDBF-3706-4EF4-854D-85E166D0DEB6}" srcOrd="0" destOrd="0" presId="urn:microsoft.com/office/officeart/2005/8/layout/cycle5"/>
    <dgm:cxn modelId="{5AA344B1-B4AE-4123-A24C-06665EFA6C5F}" type="presOf" srcId="{CA6BF1E0-79F7-4C0F-B907-F616E47434EA}" destId="{2AC2D878-C43D-476B-AFFE-DD50642FFD5A}" srcOrd="0" destOrd="0" presId="urn:microsoft.com/office/officeart/2005/8/layout/cycle5"/>
    <dgm:cxn modelId="{7FA763B7-92CF-45F9-A88A-C82A037421F4}" type="presOf" srcId="{745437C9-D8D8-4C79-8ECB-F448F81BEC63}" destId="{F74B5429-B895-463B-AD24-BB6A11EFF19C}" srcOrd="0" destOrd="0" presId="urn:microsoft.com/office/officeart/2005/8/layout/cycle5"/>
    <dgm:cxn modelId="{A75B3BC2-2474-4B3A-9DFA-46C360BB7713}" type="presOf" srcId="{98D62FF4-47E2-4509-BE37-143AA48EE6ED}" destId="{DDF8EE14-850C-4C49-83CC-311EEF18BF01}" srcOrd="0" destOrd="0" presId="urn:microsoft.com/office/officeart/2005/8/layout/cycle5"/>
    <dgm:cxn modelId="{55422BC5-9525-4F20-B8A3-EE32F85DDEAD}" type="presOf" srcId="{48D39C85-022A-4A59-B982-53CCB3A8D7EB}" destId="{567021D3-538F-4D21-A240-76B12837C83A}" srcOrd="0" destOrd="0" presId="urn:microsoft.com/office/officeart/2005/8/layout/cycle5"/>
    <dgm:cxn modelId="{2EC0C1C6-6682-40C8-B1A5-179EBE1CB594}" srcId="{7606305E-B392-4BCA-952B-C1167778F988}" destId="{48D39C85-022A-4A59-B982-53CCB3A8D7EB}" srcOrd="3" destOrd="0" parTransId="{69D850A2-ED41-4412-B3B6-B62CB9CE3D64}" sibTransId="{98D62FF4-47E2-4509-BE37-143AA48EE6ED}"/>
    <dgm:cxn modelId="{F51948DE-45DF-446D-86EE-5BB68E825950}" srcId="{7606305E-B392-4BCA-952B-C1167778F988}" destId="{00FFB1F9-86C4-4C65-995B-C0C9EE955E82}" srcOrd="4" destOrd="0" parTransId="{9A56CDDD-EC77-437C-9AF8-3C6E120C2399}" sibTransId="{A53761A7-101E-41AB-ADB1-9101F1AB0377}"/>
    <dgm:cxn modelId="{CC6096FF-C382-4EDA-B194-D5C38511859B}" type="presOf" srcId="{4C5FA424-54AD-4D0C-BAAC-20061C238320}" destId="{B6473575-76B7-48F0-A1EB-27DE7D92C269}" srcOrd="0" destOrd="0" presId="urn:microsoft.com/office/officeart/2005/8/layout/cycle5"/>
    <dgm:cxn modelId="{5F5F2354-63A5-4096-993C-F260BF4C14EB}" type="presParOf" srcId="{F555CA44-AA5F-41EB-AC39-6AD970215EAF}" destId="{7BF5407B-13CB-4DC4-B6DC-E19F7F0BF05E}" srcOrd="0" destOrd="0" presId="urn:microsoft.com/office/officeart/2005/8/layout/cycle5"/>
    <dgm:cxn modelId="{9C57C1F8-FC5B-4C77-A0CB-9752D92E1E11}" type="presParOf" srcId="{F555CA44-AA5F-41EB-AC39-6AD970215EAF}" destId="{BE4A80DB-1C53-4246-BC09-915CB655E8EF}" srcOrd="1" destOrd="0" presId="urn:microsoft.com/office/officeart/2005/8/layout/cycle5"/>
    <dgm:cxn modelId="{1A2FA8A2-2053-4FB0-BCD6-4A36B15923C9}" type="presParOf" srcId="{F555CA44-AA5F-41EB-AC39-6AD970215EAF}" destId="{F74B5429-B895-463B-AD24-BB6A11EFF19C}" srcOrd="2" destOrd="0" presId="urn:microsoft.com/office/officeart/2005/8/layout/cycle5"/>
    <dgm:cxn modelId="{F37B6C03-D02C-497A-8DAA-DD120B3E2D09}" type="presParOf" srcId="{F555CA44-AA5F-41EB-AC39-6AD970215EAF}" destId="{0B724BC2-CBC6-452A-9C2E-3A5E557C8ABF}" srcOrd="3" destOrd="0" presId="urn:microsoft.com/office/officeart/2005/8/layout/cycle5"/>
    <dgm:cxn modelId="{54FD3CD4-B851-4B2C-82C9-A449532DC5E9}" type="presParOf" srcId="{F555CA44-AA5F-41EB-AC39-6AD970215EAF}" destId="{75E7C032-6F9F-4BA0-A695-F7DD19FCD366}" srcOrd="4" destOrd="0" presId="urn:microsoft.com/office/officeart/2005/8/layout/cycle5"/>
    <dgm:cxn modelId="{9F89AD4C-D9FD-4AB0-8D34-2DC435E83562}" type="presParOf" srcId="{F555CA44-AA5F-41EB-AC39-6AD970215EAF}" destId="{3250BDBF-3706-4EF4-854D-85E166D0DEB6}" srcOrd="5" destOrd="0" presId="urn:microsoft.com/office/officeart/2005/8/layout/cycle5"/>
    <dgm:cxn modelId="{9FA92A32-CB05-4524-8FE8-67C6C4AFCAD7}" type="presParOf" srcId="{F555CA44-AA5F-41EB-AC39-6AD970215EAF}" destId="{3BD412BD-D06A-4008-8E4D-3AE736CB5F89}" srcOrd="6" destOrd="0" presId="urn:microsoft.com/office/officeart/2005/8/layout/cycle5"/>
    <dgm:cxn modelId="{1B4DED32-66EC-452E-B1BA-D14CD22AB8D0}" type="presParOf" srcId="{F555CA44-AA5F-41EB-AC39-6AD970215EAF}" destId="{F698C57C-3343-4BD5-BA53-79570CDA2F7D}" srcOrd="7" destOrd="0" presId="urn:microsoft.com/office/officeart/2005/8/layout/cycle5"/>
    <dgm:cxn modelId="{023FA97B-4D26-4CD5-8948-93F47857BBB8}" type="presParOf" srcId="{F555CA44-AA5F-41EB-AC39-6AD970215EAF}" destId="{2AC2D878-C43D-476B-AFFE-DD50642FFD5A}" srcOrd="8" destOrd="0" presId="urn:microsoft.com/office/officeart/2005/8/layout/cycle5"/>
    <dgm:cxn modelId="{31D3ACBA-EAD3-43F4-9CBD-F2F15B18EF59}" type="presParOf" srcId="{F555CA44-AA5F-41EB-AC39-6AD970215EAF}" destId="{567021D3-538F-4D21-A240-76B12837C83A}" srcOrd="9" destOrd="0" presId="urn:microsoft.com/office/officeart/2005/8/layout/cycle5"/>
    <dgm:cxn modelId="{0B8CE92D-7134-4654-B525-167B3ABFE7BD}" type="presParOf" srcId="{F555CA44-AA5F-41EB-AC39-6AD970215EAF}" destId="{F19F4DF4-56AF-4882-A4DD-7AD8DDC9C00D}" srcOrd="10" destOrd="0" presId="urn:microsoft.com/office/officeart/2005/8/layout/cycle5"/>
    <dgm:cxn modelId="{4EA0EC7D-AECA-410C-B8FF-AF9E0AB0B62D}" type="presParOf" srcId="{F555CA44-AA5F-41EB-AC39-6AD970215EAF}" destId="{DDF8EE14-850C-4C49-83CC-311EEF18BF01}" srcOrd="11" destOrd="0" presId="urn:microsoft.com/office/officeart/2005/8/layout/cycle5"/>
    <dgm:cxn modelId="{685670FB-E018-45C3-9120-84D70D50568E}" type="presParOf" srcId="{F555CA44-AA5F-41EB-AC39-6AD970215EAF}" destId="{5FC050A2-DC22-4D1B-BC60-D0B8139E427F}" srcOrd="12" destOrd="0" presId="urn:microsoft.com/office/officeart/2005/8/layout/cycle5"/>
    <dgm:cxn modelId="{476F324F-2E3B-488D-90CE-07A90C8E8091}" type="presParOf" srcId="{F555CA44-AA5F-41EB-AC39-6AD970215EAF}" destId="{92D67789-7A66-47F9-B579-1B192E512AE3}" srcOrd="13" destOrd="0" presId="urn:microsoft.com/office/officeart/2005/8/layout/cycle5"/>
    <dgm:cxn modelId="{E308F2FF-FAF2-4CF9-9E7F-C02A744F70FB}" type="presParOf" srcId="{F555CA44-AA5F-41EB-AC39-6AD970215EAF}" destId="{8D10CEE8-A3F8-4E70-90D4-D97AF3A12738}" srcOrd="14" destOrd="0" presId="urn:microsoft.com/office/officeart/2005/8/layout/cycle5"/>
    <dgm:cxn modelId="{76DF7144-901A-4072-828D-E00D85A5184D}" type="presParOf" srcId="{F555CA44-AA5F-41EB-AC39-6AD970215EAF}" destId="{1F5423C7-0D05-4BDA-9089-F270CD5E3AD2}" srcOrd="15" destOrd="0" presId="urn:microsoft.com/office/officeart/2005/8/layout/cycle5"/>
    <dgm:cxn modelId="{C3797EC3-BAF5-4185-96A9-4FB45FD074FE}" type="presParOf" srcId="{F555CA44-AA5F-41EB-AC39-6AD970215EAF}" destId="{12C704B0-8F83-44B2-8C1E-20A22FDC46F9}" srcOrd="16" destOrd="0" presId="urn:microsoft.com/office/officeart/2005/8/layout/cycle5"/>
    <dgm:cxn modelId="{05D3DBBA-07E7-44EF-BE22-A5776BF7D6E4}" type="presParOf" srcId="{F555CA44-AA5F-41EB-AC39-6AD970215EAF}" destId="{B6473575-76B7-48F0-A1EB-27DE7D92C269}"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06305E-B392-4BCA-952B-C1167778F988}"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tr-TR"/>
        </a:p>
      </dgm:t>
    </dgm:pt>
    <dgm:pt modelId="{0AAA323C-E59C-4F03-99D3-6BAE78AAB3C6}">
      <dgm:prSet phldrT="[Metin]" custT="1"/>
      <dgm:spPr/>
      <dgm:t>
        <a:bodyPr/>
        <a:lstStyle/>
        <a:p>
          <a:r>
            <a:rPr lang="tr-TR" sz="1400" dirty="0"/>
            <a:t>1.İşi Anlamak</a:t>
          </a:r>
        </a:p>
      </dgm:t>
    </dgm:pt>
    <dgm:pt modelId="{061B0A86-7A7F-4E31-BA8F-D012A2A7D8C6}" type="parTrans" cxnId="{0B406519-49AF-4B07-916D-602F29F283A3}">
      <dgm:prSet/>
      <dgm:spPr/>
      <dgm:t>
        <a:bodyPr/>
        <a:lstStyle/>
        <a:p>
          <a:endParaRPr lang="tr-TR"/>
        </a:p>
      </dgm:t>
    </dgm:pt>
    <dgm:pt modelId="{745437C9-D8D8-4C79-8ECB-F448F81BEC63}" type="sibTrans" cxnId="{0B406519-49AF-4B07-916D-602F29F283A3}">
      <dgm:prSet/>
      <dgm:spPr/>
      <dgm:t>
        <a:bodyPr/>
        <a:lstStyle/>
        <a:p>
          <a:endParaRPr lang="tr-TR"/>
        </a:p>
      </dgm:t>
    </dgm:pt>
    <dgm:pt modelId="{B8EBA749-496E-424E-8877-F3B47C4B6543}">
      <dgm:prSet phldrT="[Metin]" custT="1"/>
      <dgm:spPr/>
      <dgm:t>
        <a:bodyPr/>
        <a:lstStyle/>
        <a:p>
          <a:r>
            <a:rPr lang="tr-TR" sz="1400" dirty="0">
              <a:latin typeface="Times New Roman" panose="02020603050405020304" pitchFamily="18" charset="0"/>
              <a:cs typeface="Times New Roman" panose="02020603050405020304" pitchFamily="18" charset="0"/>
            </a:rPr>
            <a:t>2.Veriyi anlamak</a:t>
          </a:r>
        </a:p>
      </dgm:t>
    </dgm:pt>
    <dgm:pt modelId="{9298C24B-00D8-4D3B-9A56-384D40159258}" type="parTrans" cxnId="{C576310F-354B-4389-879B-06BECCBD269F}">
      <dgm:prSet/>
      <dgm:spPr/>
      <dgm:t>
        <a:bodyPr/>
        <a:lstStyle/>
        <a:p>
          <a:endParaRPr lang="tr-TR"/>
        </a:p>
      </dgm:t>
    </dgm:pt>
    <dgm:pt modelId="{5E153019-DD76-4F9C-B314-E99EE0426E9E}" type="sibTrans" cxnId="{C576310F-354B-4389-879B-06BECCBD269F}">
      <dgm:prSet/>
      <dgm:spPr/>
      <dgm:t>
        <a:bodyPr/>
        <a:lstStyle/>
        <a:p>
          <a:endParaRPr lang="tr-TR"/>
        </a:p>
      </dgm:t>
    </dgm:pt>
    <dgm:pt modelId="{144D51AC-D794-46E5-BB94-430306BEDC25}">
      <dgm:prSet phldrT="[Metin]" custT="1"/>
      <dgm:spPr>
        <a:noFill/>
      </dgm:spPr>
      <dgm:t>
        <a:bodyPr/>
        <a:lstStyle/>
        <a:p>
          <a:r>
            <a:rPr lang="tr-TR" sz="1400" dirty="0">
              <a:latin typeface="Times New Roman" panose="02020603050405020304" pitchFamily="18" charset="0"/>
              <a:cs typeface="Times New Roman" panose="02020603050405020304" pitchFamily="18" charset="0"/>
            </a:rPr>
            <a:t>3.Veriyi hazırlamak</a:t>
          </a:r>
        </a:p>
      </dgm:t>
    </dgm:pt>
    <dgm:pt modelId="{8E0DA13C-8C94-4E4E-A84C-7CE9E2E436F5}" type="parTrans" cxnId="{31B621AB-2AB7-4BD1-B108-923471BD8385}">
      <dgm:prSet/>
      <dgm:spPr/>
      <dgm:t>
        <a:bodyPr/>
        <a:lstStyle/>
        <a:p>
          <a:endParaRPr lang="tr-TR"/>
        </a:p>
      </dgm:t>
    </dgm:pt>
    <dgm:pt modelId="{CA6BF1E0-79F7-4C0F-B907-F616E47434EA}" type="sibTrans" cxnId="{31B621AB-2AB7-4BD1-B108-923471BD8385}">
      <dgm:prSet/>
      <dgm:spPr/>
      <dgm:t>
        <a:bodyPr/>
        <a:lstStyle/>
        <a:p>
          <a:endParaRPr lang="tr-TR"/>
        </a:p>
      </dgm:t>
    </dgm:pt>
    <dgm:pt modelId="{48D39C85-022A-4A59-B982-53CCB3A8D7EB}">
      <dgm:prSet phldrT="[Metin]" custT="1"/>
      <dgm:spPr>
        <a:solidFill>
          <a:schemeClr val="accent1">
            <a:lumMod val="60000"/>
            <a:lumOff val="40000"/>
          </a:schemeClr>
        </a:solidFill>
      </dgm:spPr>
      <dgm:t>
        <a:bodyPr/>
        <a:lstStyle/>
        <a:p>
          <a:r>
            <a:rPr lang="tr-TR" sz="1400" dirty="0">
              <a:latin typeface="Times New Roman" panose="02020603050405020304" pitchFamily="18" charset="0"/>
              <a:cs typeface="Times New Roman" panose="02020603050405020304" pitchFamily="18" charset="0"/>
            </a:rPr>
            <a:t>4.Modelleme</a:t>
          </a:r>
        </a:p>
      </dgm:t>
    </dgm:pt>
    <dgm:pt modelId="{69D850A2-ED41-4412-B3B6-B62CB9CE3D64}" type="parTrans" cxnId="{2EC0C1C6-6682-40C8-B1A5-179EBE1CB594}">
      <dgm:prSet/>
      <dgm:spPr/>
      <dgm:t>
        <a:bodyPr/>
        <a:lstStyle/>
        <a:p>
          <a:endParaRPr lang="tr-TR"/>
        </a:p>
      </dgm:t>
    </dgm:pt>
    <dgm:pt modelId="{98D62FF4-47E2-4509-BE37-143AA48EE6ED}" type="sibTrans" cxnId="{2EC0C1C6-6682-40C8-B1A5-179EBE1CB594}">
      <dgm:prSet/>
      <dgm:spPr/>
      <dgm:t>
        <a:bodyPr/>
        <a:lstStyle/>
        <a:p>
          <a:endParaRPr lang="tr-TR"/>
        </a:p>
      </dgm:t>
    </dgm:pt>
    <dgm:pt modelId="{00FFB1F9-86C4-4C65-995B-C0C9EE955E82}">
      <dgm:prSet phldrT="[Metin]" custT="1"/>
      <dgm:spPr/>
      <dgm:t>
        <a:bodyPr/>
        <a:lstStyle/>
        <a:p>
          <a:r>
            <a:rPr lang="tr-TR" sz="1400" dirty="0">
              <a:latin typeface="Times New Roman" panose="02020603050405020304" pitchFamily="18" charset="0"/>
              <a:cs typeface="Times New Roman" panose="02020603050405020304" pitchFamily="18" charset="0"/>
            </a:rPr>
            <a:t>5.Değerlendirme</a:t>
          </a:r>
        </a:p>
      </dgm:t>
    </dgm:pt>
    <dgm:pt modelId="{9A56CDDD-EC77-437C-9AF8-3C6E120C2399}" type="parTrans" cxnId="{F51948DE-45DF-446D-86EE-5BB68E825950}">
      <dgm:prSet/>
      <dgm:spPr/>
      <dgm:t>
        <a:bodyPr/>
        <a:lstStyle/>
        <a:p>
          <a:endParaRPr lang="tr-TR"/>
        </a:p>
      </dgm:t>
    </dgm:pt>
    <dgm:pt modelId="{A53761A7-101E-41AB-ADB1-9101F1AB0377}" type="sibTrans" cxnId="{F51948DE-45DF-446D-86EE-5BB68E825950}">
      <dgm:prSet/>
      <dgm:spPr/>
      <dgm:t>
        <a:bodyPr/>
        <a:lstStyle/>
        <a:p>
          <a:endParaRPr lang="tr-TR"/>
        </a:p>
      </dgm:t>
    </dgm:pt>
    <dgm:pt modelId="{4EC35768-03FC-4CF5-81E0-62481239091C}">
      <dgm:prSet custT="1"/>
      <dgm:spPr/>
      <dgm:t>
        <a:bodyPr/>
        <a:lstStyle/>
        <a:p>
          <a:r>
            <a:rPr lang="tr-TR" sz="1400" dirty="0">
              <a:latin typeface="Times New Roman" panose="02020603050405020304" pitchFamily="18" charset="0"/>
              <a:cs typeface="Times New Roman" panose="02020603050405020304" pitchFamily="18" charset="0"/>
            </a:rPr>
            <a:t>6.Uygulama</a:t>
          </a:r>
        </a:p>
      </dgm:t>
    </dgm:pt>
    <dgm:pt modelId="{F1AAFD94-17B5-4B40-8EFB-21935BEA8EE8}" type="parTrans" cxnId="{A9FAB281-06C8-49C1-8326-EDE41DD79549}">
      <dgm:prSet/>
      <dgm:spPr/>
      <dgm:t>
        <a:bodyPr/>
        <a:lstStyle/>
        <a:p>
          <a:endParaRPr lang="tr-TR"/>
        </a:p>
      </dgm:t>
    </dgm:pt>
    <dgm:pt modelId="{4C5FA424-54AD-4D0C-BAAC-20061C238320}" type="sibTrans" cxnId="{A9FAB281-06C8-49C1-8326-EDE41DD79549}">
      <dgm:prSet/>
      <dgm:spPr/>
      <dgm:t>
        <a:bodyPr/>
        <a:lstStyle/>
        <a:p>
          <a:endParaRPr lang="tr-TR"/>
        </a:p>
      </dgm:t>
    </dgm:pt>
    <dgm:pt modelId="{F555CA44-AA5F-41EB-AC39-6AD970215EAF}" type="pres">
      <dgm:prSet presAssocID="{7606305E-B392-4BCA-952B-C1167778F988}" presName="cycle" presStyleCnt="0">
        <dgm:presLayoutVars>
          <dgm:dir/>
          <dgm:resizeHandles val="exact"/>
        </dgm:presLayoutVars>
      </dgm:prSet>
      <dgm:spPr/>
    </dgm:pt>
    <dgm:pt modelId="{7BF5407B-13CB-4DC4-B6DC-E19F7F0BF05E}" type="pres">
      <dgm:prSet presAssocID="{0AAA323C-E59C-4F03-99D3-6BAE78AAB3C6}" presName="node" presStyleLbl="node1" presStyleIdx="0" presStyleCnt="6">
        <dgm:presLayoutVars>
          <dgm:bulletEnabled val="1"/>
        </dgm:presLayoutVars>
      </dgm:prSet>
      <dgm:spPr/>
    </dgm:pt>
    <dgm:pt modelId="{BE4A80DB-1C53-4246-BC09-915CB655E8EF}" type="pres">
      <dgm:prSet presAssocID="{0AAA323C-E59C-4F03-99D3-6BAE78AAB3C6}" presName="spNode" presStyleCnt="0"/>
      <dgm:spPr/>
    </dgm:pt>
    <dgm:pt modelId="{F74B5429-B895-463B-AD24-BB6A11EFF19C}" type="pres">
      <dgm:prSet presAssocID="{745437C9-D8D8-4C79-8ECB-F448F81BEC63}" presName="sibTrans" presStyleLbl="sibTrans1D1" presStyleIdx="0" presStyleCnt="6"/>
      <dgm:spPr/>
    </dgm:pt>
    <dgm:pt modelId="{0B724BC2-CBC6-452A-9C2E-3A5E557C8ABF}" type="pres">
      <dgm:prSet presAssocID="{B8EBA749-496E-424E-8877-F3B47C4B6543}" presName="node" presStyleLbl="node1" presStyleIdx="1" presStyleCnt="6" custRadScaleRad="96767" custRadScaleInc="2764">
        <dgm:presLayoutVars>
          <dgm:bulletEnabled val="1"/>
        </dgm:presLayoutVars>
      </dgm:prSet>
      <dgm:spPr/>
    </dgm:pt>
    <dgm:pt modelId="{75E7C032-6F9F-4BA0-A695-F7DD19FCD366}" type="pres">
      <dgm:prSet presAssocID="{B8EBA749-496E-424E-8877-F3B47C4B6543}" presName="spNode" presStyleCnt="0"/>
      <dgm:spPr/>
    </dgm:pt>
    <dgm:pt modelId="{3250BDBF-3706-4EF4-854D-85E166D0DEB6}" type="pres">
      <dgm:prSet presAssocID="{5E153019-DD76-4F9C-B314-E99EE0426E9E}" presName="sibTrans" presStyleLbl="sibTrans1D1" presStyleIdx="1" presStyleCnt="6"/>
      <dgm:spPr/>
    </dgm:pt>
    <dgm:pt modelId="{3BD412BD-D06A-4008-8E4D-3AE736CB5F89}" type="pres">
      <dgm:prSet presAssocID="{144D51AC-D794-46E5-BB94-430306BEDC25}" presName="node" presStyleLbl="node1" presStyleIdx="2" presStyleCnt="6">
        <dgm:presLayoutVars>
          <dgm:bulletEnabled val="1"/>
        </dgm:presLayoutVars>
      </dgm:prSet>
      <dgm:spPr/>
    </dgm:pt>
    <dgm:pt modelId="{F698C57C-3343-4BD5-BA53-79570CDA2F7D}" type="pres">
      <dgm:prSet presAssocID="{144D51AC-D794-46E5-BB94-430306BEDC25}" presName="spNode" presStyleCnt="0"/>
      <dgm:spPr/>
    </dgm:pt>
    <dgm:pt modelId="{2AC2D878-C43D-476B-AFFE-DD50642FFD5A}" type="pres">
      <dgm:prSet presAssocID="{CA6BF1E0-79F7-4C0F-B907-F616E47434EA}" presName="sibTrans" presStyleLbl="sibTrans1D1" presStyleIdx="2" presStyleCnt="6"/>
      <dgm:spPr/>
    </dgm:pt>
    <dgm:pt modelId="{567021D3-538F-4D21-A240-76B12837C83A}" type="pres">
      <dgm:prSet presAssocID="{48D39C85-022A-4A59-B982-53CCB3A8D7EB}" presName="node" presStyleLbl="node1" presStyleIdx="3" presStyleCnt="6">
        <dgm:presLayoutVars>
          <dgm:bulletEnabled val="1"/>
        </dgm:presLayoutVars>
      </dgm:prSet>
      <dgm:spPr/>
    </dgm:pt>
    <dgm:pt modelId="{F19F4DF4-56AF-4882-A4DD-7AD8DDC9C00D}" type="pres">
      <dgm:prSet presAssocID="{48D39C85-022A-4A59-B982-53CCB3A8D7EB}" presName="spNode" presStyleCnt="0"/>
      <dgm:spPr/>
    </dgm:pt>
    <dgm:pt modelId="{DDF8EE14-850C-4C49-83CC-311EEF18BF01}" type="pres">
      <dgm:prSet presAssocID="{98D62FF4-47E2-4509-BE37-143AA48EE6ED}" presName="sibTrans" presStyleLbl="sibTrans1D1" presStyleIdx="3" presStyleCnt="6"/>
      <dgm:spPr/>
    </dgm:pt>
    <dgm:pt modelId="{5FC050A2-DC22-4D1B-BC60-D0B8139E427F}" type="pres">
      <dgm:prSet presAssocID="{00FFB1F9-86C4-4C65-995B-C0C9EE955E82}" presName="node" presStyleLbl="node1" presStyleIdx="4" presStyleCnt="6" custScaleX="117678">
        <dgm:presLayoutVars>
          <dgm:bulletEnabled val="1"/>
        </dgm:presLayoutVars>
      </dgm:prSet>
      <dgm:spPr/>
    </dgm:pt>
    <dgm:pt modelId="{92D67789-7A66-47F9-B579-1B192E512AE3}" type="pres">
      <dgm:prSet presAssocID="{00FFB1F9-86C4-4C65-995B-C0C9EE955E82}" presName="spNode" presStyleCnt="0"/>
      <dgm:spPr/>
    </dgm:pt>
    <dgm:pt modelId="{8D10CEE8-A3F8-4E70-90D4-D97AF3A12738}" type="pres">
      <dgm:prSet presAssocID="{A53761A7-101E-41AB-ADB1-9101F1AB0377}" presName="sibTrans" presStyleLbl="sibTrans1D1" presStyleIdx="4" presStyleCnt="6"/>
      <dgm:spPr/>
    </dgm:pt>
    <dgm:pt modelId="{1F5423C7-0D05-4BDA-9089-F270CD5E3AD2}" type="pres">
      <dgm:prSet presAssocID="{4EC35768-03FC-4CF5-81E0-62481239091C}" presName="node" presStyleLbl="node1" presStyleIdx="5" presStyleCnt="6">
        <dgm:presLayoutVars>
          <dgm:bulletEnabled val="1"/>
        </dgm:presLayoutVars>
      </dgm:prSet>
      <dgm:spPr/>
    </dgm:pt>
    <dgm:pt modelId="{12C704B0-8F83-44B2-8C1E-20A22FDC46F9}" type="pres">
      <dgm:prSet presAssocID="{4EC35768-03FC-4CF5-81E0-62481239091C}" presName="spNode" presStyleCnt="0"/>
      <dgm:spPr/>
    </dgm:pt>
    <dgm:pt modelId="{B6473575-76B7-48F0-A1EB-27DE7D92C269}" type="pres">
      <dgm:prSet presAssocID="{4C5FA424-54AD-4D0C-BAAC-20061C238320}" presName="sibTrans" presStyleLbl="sibTrans1D1" presStyleIdx="5" presStyleCnt="6"/>
      <dgm:spPr/>
    </dgm:pt>
  </dgm:ptLst>
  <dgm:cxnLst>
    <dgm:cxn modelId="{DDE8CB00-AAA4-4F4F-8526-B6CBC0661670}" type="presOf" srcId="{B8EBA749-496E-424E-8877-F3B47C4B6543}" destId="{0B724BC2-CBC6-452A-9C2E-3A5E557C8ABF}" srcOrd="0" destOrd="0" presId="urn:microsoft.com/office/officeart/2005/8/layout/cycle5"/>
    <dgm:cxn modelId="{C576310F-354B-4389-879B-06BECCBD269F}" srcId="{7606305E-B392-4BCA-952B-C1167778F988}" destId="{B8EBA749-496E-424E-8877-F3B47C4B6543}" srcOrd="1" destOrd="0" parTransId="{9298C24B-00D8-4D3B-9A56-384D40159258}" sibTransId="{5E153019-DD76-4F9C-B314-E99EE0426E9E}"/>
    <dgm:cxn modelId="{14277615-BB13-451B-B543-CAF924F36E5F}" type="presOf" srcId="{A53761A7-101E-41AB-ADB1-9101F1AB0377}" destId="{8D10CEE8-A3F8-4E70-90D4-D97AF3A12738}" srcOrd="0" destOrd="0" presId="urn:microsoft.com/office/officeart/2005/8/layout/cycle5"/>
    <dgm:cxn modelId="{0B406519-49AF-4B07-916D-602F29F283A3}" srcId="{7606305E-B392-4BCA-952B-C1167778F988}" destId="{0AAA323C-E59C-4F03-99D3-6BAE78AAB3C6}" srcOrd="0" destOrd="0" parTransId="{061B0A86-7A7F-4E31-BA8F-D012A2A7D8C6}" sibTransId="{745437C9-D8D8-4C79-8ECB-F448F81BEC63}"/>
    <dgm:cxn modelId="{3ABF051A-8656-4A4C-B0BB-1009E1ECE5C8}" type="presOf" srcId="{7606305E-B392-4BCA-952B-C1167778F988}" destId="{F555CA44-AA5F-41EB-AC39-6AD970215EAF}" srcOrd="0" destOrd="0" presId="urn:microsoft.com/office/officeart/2005/8/layout/cycle5"/>
    <dgm:cxn modelId="{212C311B-CCF4-4209-9B63-EB3686172528}" type="presOf" srcId="{00FFB1F9-86C4-4C65-995B-C0C9EE955E82}" destId="{5FC050A2-DC22-4D1B-BC60-D0B8139E427F}" srcOrd="0" destOrd="0" presId="urn:microsoft.com/office/officeart/2005/8/layout/cycle5"/>
    <dgm:cxn modelId="{413BF61E-C602-48C1-BEE2-37278EB89BEA}" type="presOf" srcId="{144D51AC-D794-46E5-BB94-430306BEDC25}" destId="{3BD412BD-D06A-4008-8E4D-3AE736CB5F89}" srcOrd="0" destOrd="0" presId="urn:microsoft.com/office/officeart/2005/8/layout/cycle5"/>
    <dgm:cxn modelId="{20B71C3B-0209-4EB8-9F39-0EAD7E8801E8}" type="presOf" srcId="{0AAA323C-E59C-4F03-99D3-6BAE78AAB3C6}" destId="{7BF5407B-13CB-4DC4-B6DC-E19F7F0BF05E}" srcOrd="0" destOrd="0" presId="urn:microsoft.com/office/officeart/2005/8/layout/cycle5"/>
    <dgm:cxn modelId="{A9FAB281-06C8-49C1-8326-EDE41DD79549}" srcId="{7606305E-B392-4BCA-952B-C1167778F988}" destId="{4EC35768-03FC-4CF5-81E0-62481239091C}" srcOrd="5" destOrd="0" parTransId="{F1AAFD94-17B5-4B40-8EFB-21935BEA8EE8}" sibTransId="{4C5FA424-54AD-4D0C-BAAC-20061C238320}"/>
    <dgm:cxn modelId="{506A9C97-C97D-4577-86D5-8914A03027E7}" type="presOf" srcId="{4EC35768-03FC-4CF5-81E0-62481239091C}" destId="{1F5423C7-0D05-4BDA-9089-F270CD5E3AD2}" srcOrd="0" destOrd="0" presId="urn:microsoft.com/office/officeart/2005/8/layout/cycle5"/>
    <dgm:cxn modelId="{31B621AB-2AB7-4BD1-B108-923471BD8385}" srcId="{7606305E-B392-4BCA-952B-C1167778F988}" destId="{144D51AC-D794-46E5-BB94-430306BEDC25}" srcOrd="2" destOrd="0" parTransId="{8E0DA13C-8C94-4E4E-A84C-7CE9E2E436F5}" sibTransId="{CA6BF1E0-79F7-4C0F-B907-F616E47434EA}"/>
    <dgm:cxn modelId="{576494AF-B92F-421C-A12F-D7D2A9FD9E30}" type="presOf" srcId="{5E153019-DD76-4F9C-B314-E99EE0426E9E}" destId="{3250BDBF-3706-4EF4-854D-85E166D0DEB6}" srcOrd="0" destOrd="0" presId="urn:microsoft.com/office/officeart/2005/8/layout/cycle5"/>
    <dgm:cxn modelId="{5AA344B1-B4AE-4123-A24C-06665EFA6C5F}" type="presOf" srcId="{CA6BF1E0-79F7-4C0F-B907-F616E47434EA}" destId="{2AC2D878-C43D-476B-AFFE-DD50642FFD5A}" srcOrd="0" destOrd="0" presId="urn:microsoft.com/office/officeart/2005/8/layout/cycle5"/>
    <dgm:cxn modelId="{7FA763B7-92CF-45F9-A88A-C82A037421F4}" type="presOf" srcId="{745437C9-D8D8-4C79-8ECB-F448F81BEC63}" destId="{F74B5429-B895-463B-AD24-BB6A11EFF19C}" srcOrd="0" destOrd="0" presId="urn:microsoft.com/office/officeart/2005/8/layout/cycle5"/>
    <dgm:cxn modelId="{A75B3BC2-2474-4B3A-9DFA-46C360BB7713}" type="presOf" srcId="{98D62FF4-47E2-4509-BE37-143AA48EE6ED}" destId="{DDF8EE14-850C-4C49-83CC-311EEF18BF01}" srcOrd="0" destOrd="0" presId="urn:microsoft.com/office/officeart/2005/8/layout/cycle5"/>
    <dgm:cxn modelId="{55422BC5-9525-4F20-B8A3-EE32F85DDEAD}" type="presOf" srcId="{48D39C85-022A-4A59-B982-53CCB3A8D7EB}" destId="{567021D3-538F-4D21-A240-76B12837C83A}" srcOrd="0" destOrd="0" presId="urn:microsoft.com/office/officeart/2005/8/layout/cycle5"/>
    <dgm:cxn modelId="{2EC0C1C6-6682-40C8-B1A5-179EBE1CB594}" srcId="{7606305E-B392-4BCA-952B-C1167778F988}" destId="{48D39C85-022A-4A59-B982-53CCB3A8D7EB}" srcOrd="3" destOrd="0" parTransId="{69D850A2-ED41-4412-B3B6-B62CB9CE3D64}" sibTransId="{98D62FF4-47E2-4509-BE37-143AA48EE6ED}"/>
    <dgm:cxn modelId="{F51948DE-45DF-446D-86EE-5BB68E825950}" srcId="{7606305E-B392-4BCA-952B-C1167778F988}" destId="{00FFB1F9-86C4-4C65-995B-C0C9EE955E82}" srcOrd="4" destOrd="0" parTransId="{9A56CDDD-EC77-437C-9AF8-3C6E120C2399}" sibTransId="{A53761A7-101E-41AB-ADB1-9101F1AB0377}"/>
    <dgm:cxn modelId="{CC6096FF-C382-4EDA-B194-D5C38511859B}" type="presOf" srcId="{4C5FA424-54AD-4D0C-BAAC-20061C238320}" destId="{B6473575-76B7-48F0-A1EB-27DE7D92C269}" srcOrd="0" destOrd="0" presId="urn:microsoft.com/office/officeart/2005/8/layout/cycle5"/>
    <dgm:cxn modelId="{5F5F2354-63A5-4096-993C-F260BF4C14EB}" type="presParOf" srcId="{F555CA44-AA5F-41EB-AC39-6AD970215EAF}" destId="{7BF5407B-13CB-4DC4-B6DC-E19F7F0BF05E}" srcOrd="0" destOrd="0" presId="urn:microsoft.com/office/officeart/2005/8/layout/cycle5"/>
    <dgm:cxn modelId="{9C57C1F8-FC5B-4C77-A0CB-9752D92E1E11}" type="presParOf" srcId="{F555CA44-AA5F-41EB-AC39-6AD970215EAF}" destId="{BE4A80DB-1C53-4246-BC09-915CB655E8EF}" srcOrd="1" destOrd="0" presId="urn:microsoft.com/office/officeart/2005/8/layout/cycle5"/>
    <dgm:cxn modelId="{1A2FA8A2-2053-4FB0-BCD6-4A36B15923C9}" type="presParOf" srcId="{F555CA44-AA5F-41EB-AC39-6AD970215EAF}" destId="{F74B5429-B895-463B-AD24-BB6A11EFF19C}" srcOrd="2" destOrd="0" presId="urn:microsoft.com/office/officeart/2005/8/layout/cycle5"/>
    <dgm:cxn modelId="{F37B6C03-D02C-497A-8DAA-DD120B3E2D09}" type="presParOf" srcId="{F555CA44-AA5F-41EB-AC39-6AD970215EAF}" destId="{0B724BC2-CBC6-452A-9C2E-3A5E557C8ABF}" srcOrd="3" destOrd="0" presId="urn:microsoft.com/office/officeart/2005/8/layout/cycle5"/>
    <dgm:cxn modelId="{54FD3CD4-B851-4B2C-82C9-A449532DC5E9}" type="presParOf" srcId="{F555CA44-AA5F-41EB-AC39-6AD970215EAF}" destId="{75E7C032-6F9F-4BA0-A695-F7DD19FCD366}" srcOrd="4" destOrd="0" presId="urn:microsoft.com/office/officeart/2005/8/layout/cycle5"/>
    <dgm:cxn modelId="{9F89AD4C-D9FD-4AB0-8D34-2DC435E83562}" type="presParOf" srcId="{F555CA44-AA5F-41EB-AC39-6AD970215EAF}" destId="{3250BDBF-3706-4EF4-854D-85E166D0DEB6}" srcOrd="5" destOrd="0" presId="urn:microsoft.com/office/officeart/2005/8/layout/cycle5"/>
    <dgm:cxn modelId="{9FA92A32-CB05-4524-8FE8-67C6C4AFCAD7}" type="presParOf" srcId="{F555CA44-AA5F-41EB-AC39-6AD970215EAF}" destId="{3BD412BD-D06A-4008-8E4D-3AE736CB5F89}" srcOrd="6" destOrd="0" presId="urn:microsoft.com/office/officeart/2005/8/layout/cycle5"/>
    <dgm:cxn modelId="{1B4DED32-66EC-452E-B1BA-D14CD22AB8D0}" type="presParOf" srcId="{F555CA44-AA5F-41EB-AC39-6AD970215EAF}" destId="{F698C57C-3343-4BD5-BA53-79570CDA2F7D}" srcOrd="7" destOrd="0" presId="urn:microsoft.com/office/officeart/2005/8/layout/cycle5"/>
    <dgm:cxn modelId="{023FA97B-4D26-4CD5-8948-93F47857BBB8}" type="presParOf" srcId="{F555CA44-AA5F-41EB-AC39-6AD970215EAF}" destId="{2AC2D878-C43D-476B-AFFE-DD50642FFD5A}" srcOrd="8" destOrd="0" presId="urn:microsoft.com/office/officeart/2005/8/layout/cycle5"/>
    <dgm:cxn modelId="{31D3ACBA-EAD3-43F4-9CBD-F2F15B18EF59}" type="presParOf" srcId="{F555CA44-AA5F-41EB-AC39-6AD970215EAF}" destId="{567021D3-538F-4D21-A240-76B12837C83A}" srcOrd="9" destOrd="0" presId="urn:microsoft.com/office/officeart/2005/8/layout/cycle5"/>
    <dgm:cxn modelId="{0B8CE92D-7134-4654-B525-167B3ABFE7BD}" type="presParOf" srcId="{F555CA44-AA5F-41EB-AC39-6AD970215EAF}" destId="{F19F4DF4-56AF-4882-A4DD-7AD8DDC9C00D}" srcOrd="10" destOrd="0" presId="urn:microsoft.com/office/officeart/2005/8/layout/cycle5"/>
    <dgm:cxn modelId="{4EA0EC7D-AECA-410C-B8FF-AF9E0AB0B62D}" type="presParOf" srcId="{F555CA44-AA5F-41EB-AC39-6AD970215EAF}" destId="{DDF8EE14-850C-4C49-83CC-311EEF18BF01}" srcOrd="11" destOrd="0" presId="urn:microsoft.com/office/officeart/2005/8/layout/cycle5"/>
    <dgm:cxn modelId="{685670FB-E018-45C3-9120-84D70D50568E}" type="presParOf" srcId="{F555CA44-AA5F-41EB-AC39-6AD970215EAF}" destId="{5FC050A2-DC22-4D1B-BC60-D0B8139E427F}" srcOrd="12" destOrd="0" presId="urn:microsoft.com/office/officeart/2005/8/layout/cycle5"/>
    <dgm:cxn modelId="{476F324F-2E3B-488D-90CE-07A90C8E8091}" type="presParOf" srcId="{F555CA44-AA5F-41EB-AC39-6AD970215EAF}" destId="{92D67789-7A66-47F9-B579-1B192E512AE3}" srcOrd="13" destOrd="0" presId="urn:microsoft.com/office/officeart/2005/8/layout/cycle5"/>
    <dgm:cxn modelId="{E308F2FF-FAF2-4CF9-9E7F-C02A744F70FB}" type="presParOf" srcId="{F555CA44-AA5F-41EB-AC39-6AD970215EAF}" destId="{8D10CEE8-A3F8-4E70-90D4-D97AF3A12738}" srcOrd="14" destOrd="0" presId="urn:microsoft.com/office/officeart/2005/8/layout/cycle5"/>
    <dgm:cxn modelId="{76DF7144-901A-4072-828D-E00D85A5184D}" type="presParOf" srcId="{F555CA44-AA5F-41EB-AC39-6AD970215EAF}" destId="{1F5423C7-0D05-4BDA-9089-F270CD5E3AD2}" srcOrd="15" destOrd="0" presId="urn:microsoft.com/office/officeart/2005/8/layout/cycle5"/>
    <dgm:cxn modelId="{C3797EC3-BAF5-4185-96A9-4FB45FD074FE}" type="presParOf" srcId="{F555CA44-AA5F-41EB-AC39-6AD970215EAF}" destId="{12C704B0-8F83-44B2-8C1E-20A22FDC46F9}" srcOrd="16" destOrd="0" presId="urn:microsoft.com/office/officeart/2005/8/layout/cycle5"/>
    <dgm:cxn modelId="{05D3DBBA-07E7-44EF-BE22-A5776BF7D6E4}" type="presParOf" srcId="{F555CA44-AA5F-41EB-AC39-6AD970215EAF}" destId="{B6473575-76B7-48F0-A1EB-27DE7D92C269}"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06305E-B392-4BCA-952B-C1167778F988}"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tr-TR"/>
        </a:p>
      </dgm:t>
    </dgm:pt>
    <dgm:pt modelId="{0AAA323C-E59C-4F03-99D3-6BAE78AAB3C6}">
      <dgm:prSet phldrT="[Metin]" custT="1"/>
      <dgm:spPr/>
      <dgm:t>
        <a:bodyPr/>
        <a:lstStyle/>
        <a:p>
          <a:r>
            <a:rPr lang="tr-TR" sz="1400" dirty="0"/>
            <a:t>1.İşi Anlamak</a:t>
          </a:r>
        </a:p>
      </dgm:t>
    </dgm:pt>
    <dgm:pt modelId="{061B0A86-7A7F-4E31-BA8F-D012A2A7D8C6}" type="parTrans" cxnId="{0B406519-49AF-4B07-916D-602F29F283A3}">
      <dgm:prSet/>
      <dgm:spPr/>
      <dgm:t>
        <a:bodyPr/>
        <a:lstStyle/>
        <a:p>
          <a:endParaRPr lang="tr-TR"/>
        </a:p>
      </dgm:t>
    </dgm:pt>
    <dgm:pt modelId="{745437C9-D8D8-4C79-8ECB-F448F81BEC63}" type="sibTrans" cxnId="{0B406519-49AF-4B07-916D-602F29F283A3}">
      <dgm:prSet/>
      <dgm:spPr/>
      <dgm:t>
        <a:bodyPr/>
        <a:lstStyle/>
        <a:p>
          <a:endParaRPr lang="tr-TR"/>
        </a:p>
      </dgm:t>
    </dgm:pt>
    <dgm:pt modelId="{B8EBA749-496E-424E-8877-F3B47C4B6543}">
      <dgm:prSet phldrT="[Metin]" custT="1"/>
      <dgm:spPr/>
      <dgm:t>
        <a:bodyPr/>
        <a:lstStyle/>
        <a:p>
          <a:r>
            <a:rPr lang="tr-TR" sz="1400" dirty="0">
              <a:latin typeface="Times New Roman" panose="02020603050405020304" pitchFamily="18" charset="0"/>
              <a:cs typeface="Times New Roman" panose="02020603050405020304" pitchFamily="18" charset="0"/>
            </a:rPr>
            <a:t>2.Veriyi anlamak</a:t>
          </a:r>
        </a:p>
      </dgm:t>
    </dgm:pt>
    <dgm:pt modelId="{9298C24B-00D8-4D3B-9A56-384D40159258}" type="parTrans" cxnId="{C576310F-354B-4389-879B-06BECCBD269F}">
      <dgm:prSet/>
      <dgm:spPr/>
      <dgm:t>
        <a:bodyPr/>
        <a:lstStyle/>
        <a:p>
          <a:endParaRPr lang="tr-TR"/>
        </a:p>
      </dgm:t>
    </dgm:pt>
    <dgm:pt modelId="{5E153019-DD76-4F9C-B314-E99EE0426E9E}" type="sibTrans" cxnId="{C576310F-354B-4389-879B-06BECCBD269F}">
      <dgm:prSet/>
      <dgm:spPr/>
      <dgm:t>
        <a:bodyPr/>
        <a:lstStyle/>
        <a:p>
          <a:endParaRPr lang="tr-TR"/>
        </a:p>
      </dgm:t>
    </dgm:pt>
    <dgm:pt modelId="{144D51AC-D794-46E5-BB94-430306BEDC25}">
      <dgm:prSet phldrT="[Metin]" custT="1"/>
      <dgm:spPr>
        <a:noFill/>
      </dgm:spPr>
      <dgm:t>
        <a:bodyPr/>
        <a:lstStyle/>
        <a:p>
          <a:r>
            <a:rPr lang="tr-TR" sz="1400" dirty="0">
              <a:latin typeface="Times New Roman" panose="02020603050405020304" pitchFamily="18" charset="0"/>
              <a:cs typeface="Times New Roman" panose="02020603050405020304" pitchFamily="18" charset="0"/>
            </a:rPr>
            <a:t>3.Veriyi hazırlamak</a:t>
          </a:r>
        </a:p>
      </dgm:t>
    </dgm:pt>
    <dgm:pt modelId="{8E0DA13C-8C94-4E4E-A84C-7CE9E2E436F5}" type="parTrans" cxnId="{31B621AB-2AB7-4BD1-B108-923471BD8385}">
      <dgm:prSet/>
      <dgm:spPr/>
      <dgm:t>
        <a:bodyPr/>
        <a:lstStyle/>
        <a:p>
          <a:endParaRPr lang="tr-TR"/>
        </a:p>
      </dgm:t>
    </dgm:pt>
    <dgm:pt modelId="{CA6BF1E0-79F7-4C0F-B907-F616E47434EA}" type="sibTrans" cxnId="{31B621AB-2AB7-4BD1-B108-923471BD8385}">
      <dgm:prSet/>
      <dgm:spPr/>
      <dgm:t>
        <a:bodyPr/>
        <a:lstStyle/>
        <a:p>
          <a:endParaRPr lang="tr-TR"/>
        </a:p>
      </dgm:t>
    </dgm:pt>
    <dgm:pt modelId="{48D39C85-022A-4A59-B982-53CCB3A8D7EB}">
      <dgm:prSet phldrT="[Metin]" custT="1"/>
      <dgm:spPr>
        <a:noFill/>
      </dgm:spPr>
      <dgm:t>
        <a:bodyPr/>
        <a:lstStyle/>
        <a:p>
          <a:r>
            <a:rPr lang="tr-TR" sz="1400" dirty="0">
              <a:latin typeface="Times New Roman" panose="02020603050405020304" pitchFamily="18" charset="0"/>
              <a:cs typeface="Times New Roman" panose="02020603050405020304" pitchFamily="18" charset="0"/>
            </a:rPr>
            <a:t>4.Modelleme</a:t>
          </a:r>
        </a:p>
      </dgm:t>
    </dgm:pt>
    <dgm:pt modelId="{69D850A2-ED41-4412-B3B6-B62CB9CE3D64}" type="parTrans" cxnId="{2EC0C1C6-6682-40C8-B1A5-179EBE1CB594}">
      <dgm:prSet/>
      <dgm:spPr/>
      <dgm:t>
        <a:bodyPr/>
        <a:lstStyle/>
        <a:p>
          <a:endParaRPr lang="tr-TR"/>
        </a:p>
      </dgm:t>
    </dgm:pt>
    <dgm:pt modelId="{98D62FF4-47E2-4509-BE37-143AA48EE6ED}" type="sibTrans" cxnId="{2EC0C1C6-6682-40C8-B1A5-179EBE1CB594}">
      <dgm:prSet/>
      <dgm:spPr/>
      <dgm:t>
        <a:bodyPr/>
        <a:lstStyle/>
        <a:p>
          <a:endParaRPr lang="tr-TR"/>
        </a:p>
      </dgm:t>
    </dgm:pt>
    <dgm:pt modelId="{00FFB1F9-86C4-4C65-995B-C0C9EE955E82}">
      <dgm:prSet phldrT="[Metin]" custT="1"/>
      <dgm:spPr>
        <a:solidFill>
          <a:schemeClr val="accent1">
            <a:lumMod val="60000"/>
            <a:lumOff val="40000"/>
          </a:schemeClr>
        </a:solidFill>
      </dgm:spPr>
      <dgm:t>
        <a:bodyPr/>
        <a:lstStyle/>
        <a:p>
          <a:r>
            <a:rPr lang="tr-TR" sz="1400" dirty="0">
              <a:latin typeface="Times New Roman" panose="02020603050405020304" pitchFamily="18" charset="0"/>
              <a:cs typeface="Times New Roman" panose="02020603050405020304" pitchFamily="18" charset="0"/>
            </a:rPr>
            <a:t>5.Değerlendirme</a:t>
          </a:r>
        </a:p>
      </dgm:t>
    </dgm:pt>
    <dgm:pt modelId="{9A56CDDD-EC77-437C-9AF8-3C6E120C2399}" type="parTrans" cxnId="{F51948DE-45DF-446D-86EE-5BB68E825950}">
      <dgm:prSet/>
      <dgm:spPr/>
      <dgm:t>
        <a:bodyPr/>
        <a:lstStyle/>
        <a:p>
          <a:endParaRPr lang="tr-TR"/>
        </a:p>
      </dgm:t>
    </dgm:pt>
    <dgm:pt modelId="{A53761A7-101E-41AB-ADB1-9101F1AB0377}" type="sibTrans" cxnId="{F51948DE-45DF-446D-86EE-5BB68E825950}">
      <dgm:prSet/>
      <dgm:spPr/>
      <dgm:t>
        <a:bodyPr/>
        <a:lstStyle/>
        <a:p>
          <a:endParaRPr lang="tr-TR"/>
        </a:p>
      </dgm:t>
    </dgm:pt>
    <dgm:pt modelId="{4EC35768-03FC-4CF5-81E0-62481239091C}">
      <dgm:prSet custT="1"/>
      <dgm:spPr/>
      <dgm:t>
        <a:bodyPr/>
        <a:lstStyle/>
        <a:p>
          <a:r>
            <a:rPr lang="tr-TR" sz="1400" dirty="0">
              <a:latin typeface="Times New Roman" panose="02020603050405020304" pitchFamily="18" charset="0"/>
              <a:cs typeface="Times New Roman" panose="02020603050405020304" pitchFamily="18" charset="0"/>
            </a:rPr>
            <a:t>6.Uygulama</a:t>
          </a:r>
        </a:p>
      </dgm:t>
    </dgm:pt>
    <dgm:pt modelId="{F1AAFD94-17B5-4B40-8EFB-21935BEA8EE8}" type="parTrans" cxnId="{A9FAB281-06C8-49C1-8326-EDE41DD79549}">
      <dgm:prSet/>
      <dgm:spPr/>
      <dgm:t>
        <a:bodyPr/>
        <a:lstStyle/>
        <a:p>
          <a:endParaRPr lang="tr-TR"/>
        </a:p>
      </dgm:t>
    </dgm:pt>
    <dgm:pt modelId="{4C5FA424-54AD-4D0C-BAAC-20061C238320}" type="sibTrans" cxnId="{A9FAB281-06C8-49C1-8326-EDE41DD79549}">
      <dgm:prSet/>
      <dgm:spPr/>
      <dgm:t>
        <a:bodyPr/>
        <a:lstStyle/>
        <a:p>
          <a:endParaRPr lang="tr-TR"/>
        </a:p>
      </dgm:t>
    </dgm:pt>
    <dgm:pt modelId="{F555CA44-AA5F-41EB-AC39-6AD970215EAF}" type="pres">
      <dgm:prSet presAssocID="{7606305E-B392-4BCA-952B-C1167778F988}" presName="cycle" presStyleCnt="0">
        <dgm:presLayoutVars>
          <dgm:dir/>
          <dgm:resizeHandles val="exact"/>
        </dgm:presLayoutVars>
      </dgm:prSet>
      <dgm:spPr/>
    </dgm:pt>
    <dgm:pt modelId="{7BF5407B-13CB-4DC4-B6DC-E19F7F0BF05E}" type="pres">
      <dgm:prSet presAssocID="{0AAA323C-E59C-4F03-99D3-6BAE78AAB3C6}" presName="node" presStyleLbl="node1" presStyleIdx="0" presStyleCnt="6">
        <dgm:presLayoutVars>
          <dgm:bulletEnabled val="1"/>
        </dgm:presLayoutVars>
      </dgm:prSet>
      <dgm:spPr/>
    </dgm:pt>
    <dgm:pt modelId="{BE4A80DB-1C53-4246-BC09-915CB655E8EF}" type="pres">
      <dgm:prSet presAssocID="{0AAA323C-E59C-4F03-99D3-6BAE78AAB3C6}" presName="spNode" presStyleCnt="0"/>
      <dgm:spPr/>
    </dgm:pt>
    <dgm:pt modelId="{F74B5429-B895-463B-AD24-BB6A11EFF19C}" type="pres">
      <dgm:prSet presAssocID="{745437C9-D8D8-4C79-8ECB-F448F81BEC63}" presName="sibTrans" presStyleLbl="sibTrans1D1" presStyleIdx="0" presStyleCnt="6"/>
      <dgm:spPr/>
    </dgm:pt>
    <dgm:pt modelId="{0B724BC2-CBC6-452A-9C2E-3A5E557C8ABF}" type="pres">
      <dgm:prSet presAssocID="{B8EBA749-496E-424E-8877-F3B47C4B6543}" presName="node" presStyleLbl="node1" presStyleIdx="1" presStyleCnt="6" custRadScaleRad="96767" custRadScaleInc="2764">
        <dgm:presLayoutVars>
          <dgm:bulletEnabled val="1"/>
        </dgm:presLayoutVars>
      </dgm:prSet>
      <dgm:spPr/>
    </dgm:pt>
    <dgm:pt modelId="{75E7C032-6F9F-4BA0-A695-F7DD19FCD366}" type="pres">
      <dgm:prSet presAssocID="{B8EBA749-496E-424E-8877-F3B47C4B6543}" presName="spNode" presStyleCnt="0"/>
      <dgm:spPr/>
    </dgm:pt>
    <dgm:pt modelId="{3250BDBF-3706-4EF4-854D-85E166D0DEB6}" type="pres">
      <dgm:prSet presAssocID="{5E153019-DD76-4F9C-B314-E99EE0426E9E}" presName="sibTrans" presStyleLbl="sibTrans1D1" presStyleIdx="1" presStyleCnt="6"/>
      <dgm:spPr/>
    </dgm:pt>
    <dgm:pt modelId="{3BD412BD-D06A-4008-8E4D-3AE736CB5F89}" type="pres">
      <dgm:prSet presAssocID="{144D51AC-D794-46E5-BB94-430306BEDC25}" presName="node" presStyleLbl="node1" presStyleIdx="2" presStyleCnt="6">
        <dgm:presLayoutVars>
          <dgm:bulletEnabled val="1"/>
        </dgm:presLayoutVars>
      </dgm:prSet>
      <dgm:spPr/>
    </dgm:pt>
    <dgm:pt modelId="{F698C57C-3343-4BD5-BA53-79570CDA2F7D}" type="pres">
      <dgm:prSet presAssocID="{144D51AC-D794-46E5-BB94-430306BEDC25}" presName="spNode" presStyleCnt="0"/>
      <dgm:spPr/>
    </dgm:pt>
    <dgm:pt modelId="{2AC2D878-C43D-476B-AFFE-DD50642FFD5A}" type="pres">
      <dgm:prSet presAssocID="{CA6BF1E0-79F7-4C0F-B907-F616E47434EA}" presName="sibTrans" presStyleLbl="sibTrans1D1" presStyleIdx="2" presStyleCnt="6"/>
      <dgm:spPr/>
    </dgm:pt>
    <dgm:pt modelId="{567021D3-538F-4D21-A240-76B12837C83A}" type="pres">
      <dgm:prSet presAssocID="{48D39C85-022A-4A59-B982-53CCB3A8D7EB}" presName="node" presStyleLbl="node1" presStyleIdx="3" presStyleCnt="6">
        <dgm:presLayoutVars>
          <dgm:bulletEnabled val="1"/>
        </dgm:presLayoutVars>
      </dgm:prSet>
      <dgm:spPr/>
    </dgm:pt>
    <dgm:pt modelId="{F19F4DF4-56AF-4882-A4DD-7AD8DDC9C00D}" type="pres">
      <dgm:prSet presAssocID="{48D39C85-022A-4A59-B982-53CCB3A8D7EB}" presName="spNode" presStyleCnt="0"/>
      <dgm:spPr/>
    </dgm:pt>
    <dgm:pt modelId="{DDF8EE14-850C-4C49-83CC-311EEF18BF01}" type="pres">
      <dgm:prSet presAssocID="{98D62FF4-47E2-4509-BE37-143AA48EE6ED}" presName="sibTrans" presStyleLbl="sibTrans1D1" presStyleIdx="3" presStyleCnt="6"/>
      <dgm:spPr/>
    </dgm:pt>
    <dgm:pt modelId="{5FC050A2-DC22-4D1B-BC60-D0B8139E427F}" type="pres">
      <dgm:prSet presAssocID="{00FFB1F9-86C4-4C65-995B-C0C9EE955E82}" presName="node" presStyleLbl="node1" presStyleIdx="4" presStyleCnt="6" custScaleX="117678">
        <dgm:presLayoutVars>
          <dgm:bulletEnabled val="1"/>
        </dgm:presLayoutVars>
      </dgm:prSet>
      <dgm:spPr/>
    </dgm:pt>
    <dgm:pt modelId="{92D67789-7A66-47F9-B579-1B192E512AE3}" type="pres">
      <dgm:prSet presAssocID="{00FFB1F9-86C4-4C65-995B-C0C9EE955E82}" presName="spNode" presStyleCnt="0"/>
      <dgm:spPr/>
    </dgm:pt>
    <dgm:pt modelId="{8D10CEE8-A3F8-4E70-90D4-D97AF3A12738}" type="pres">
      <dgm:prSet presAssocID="{A53761A7-101E-41AB-ADB1-9101F1AB0377}" presName="sibTrans" presStyleLbl="sibTrans1D1" presStyleIdx="4" presStyleCnt="6"/>
      <dgm:spPr/>
    </dgm:pt>
    <dgm:pt modelId="{1F5423C7-0D05-4BDA-9089-F270CD5E3AD2}" type="pres">
      <dgm:prSet presAssocID="{4EC35768-03FC-4CF5-81E0-62481239091C}" presName="node" presStyleLbl="node1" presStyleIdx="5" presStyleCnt="6">
        <dgm:presLayoutVars>
          <dgm:bulletEnabled val="1"/>
        </dgm:presLayoutVars>
      </dgm:prSet>
      <dgm:spPr/>
    </dgm:pt>
    <dgm:pt modelId="{12C704B0-8F83-44B2-8C1E-20A22FDC46F9}" type="pres">
      <dgm:prSet presAssocID="{4EC35768-03FC-4CF5-81E0-62481239091C}" presName="spNode" presStyleCnt="0"/>
      <dgm:spPr/>
    </dgm:pt>
    <dgm:pt modelId="{B6473575-76B7-48F0-A1EB-27DE7D92C269}" type="pres">
      <dgm:prSet presAssocID="{4C5FA424-54AD-4D0C-BAAC-20061C238320}" presName="sibTrans" presStyleLbl="sibTrans1D1" presStyleIdx="5" presStyleCnt="6"/>
      <dgm:spPr/>
    </dgm:pt>
  </dgm:ptLst>
  <dgm:cxnLst>
    <dgm:cxn modelId="{DDE8CB00-AAA4-4F4F-8526-B6CBC0661670}" type="presOf" srcId="{B8EBA749-496E-424E-8877-F3B47C4B6543}" destId="{0B724BC2-CBC6-452A-9C2E-3A5E557C8ABF}" srcOrd="0" destOrd="0" presId="urn:microsoft.com/office/officeart/2005/8/layout/cycle5"/>
    <dgm:cxn modelId="{C576310F-354B-4389-879B-06BECCBD269F}" srcId="{7606305E-B392-4BCA-952B-C1167778F988}" destId="{B8EBA749-496E-424E-8877-F3B47C4B6543}" srcOrd="1" destOrd="0" parTransId="{9298C24B-00D8-4D3B-9A56-384D40159258}" sibTransId="{5E153019-DD76-4F9C-B314-E99EE0426E9E}"/>
    <dgm:cxn modelId="{14277615-BB13-451B-B543-CAF924F36E5F}" type="presOf" srcId="{A53761A7-101E-41AB-ADB1-9101F1AB0377}" destId="{8D10CEE8-A3F8-4E70-90D4-D97AF3A12738}" srcOrd="0" destOrd="0" presId="urn:microsoft.com/office/officeart/2005/8/layout/cycle5"/>
    <dgm:cxn modelId="{0B406519-49AF-4B07-916D-602F29F283A3}" srcId="{7606305E-B392-4BCA-952B-C1167778F988}" destId="{0AAA323C-E59C-4F03-99D3-6BAE78AAB3C6}" srcOrd="0" destOrd="0" parTransId="{061B0A86-7A7F-4E31-BA8F-D012A2A7D8C6}" sibTransId="{745437C9-D8D8-4C79-8ECB-F448F81BEC63}"/>
    <dgm:cxn modelId="{3ABF051A-8656-4A4C-B0BB-1009E1ECE5C8}" type="presOf" srcId="{7606305E-B392-4BCA-952B-C1167778F988}" destId="{F555CA44-AA5F-41EB-AC39-6AD970215EAF}" srcOrd="0" destOrd="0" presId="urn:microsoft.com/office/officeart/2005/8/layout/cycle5"/>
    <dgm:cxn modelId="{212C311B-CCF4-4209-9B63-EB3686172528}" type="presOf" srcId="{00FFB1F9-86C4-4C65-995B-C0C9EE955E82}" destId="{5FC050A2-DC22-4D1B-BC60-D0B8139E427F}" srcOrd="0" destOrd="0" presId="urn:microsoft.com/office/officeart/2005/8/layout/cycle5"/>
    <dgm:cxn modelId="{413BF61E-C602-48C1-BEE2-37278EB89BEA}" type="presOf" srcId="{144D51AC-D794-46E5-BB94-430306BEDC25}" destId="{3BD412BD-D06A-4008-8E4D-3AE736CB5F89}" srcOrd="0" destOrd="0" presId="urn:microsoft.com/office/officeart/2005/8/layout/cycle5"/>
    <dgm:cxn modelId="{20B71C3B-0209-4EB8-9F39-0EAD7E8801E8}" type="presOf" srcId="{0AAA323C-E59C-4F03-99D3-6BAE78AAB3C6}" destId="{7BF5407B-13CB-4DC4-B6DC-E19F7F0BF05E}" srcOrd="0" destOrd="0" presId="urn:microsoft.com/office/officeart/2005/8/layout/cycle5"/>
    <dgm:cxn modelId="{A9FAB281-06C8-49C1-8326-EDE41DD79549}" srcId="{7606305E-B392-4BCA-952B-C1167778F988}" destId="{4EC35768-03FC-4CF5-81E0-62481239091C}" srcOrd="5" destOrd="0" parTransId="{F1AAFD94-17B5-4B40-8EFB-21935BEA8EE8}" sibTransId="{4C5FA424-54AD-4D0C-BAAC-20061C238320}"/>
    <dgm:cxn modelId="{506A9C97-C97D-4577-86D5-8914A03027E7}" type="presOf" srcId="{4EC35768-03FC-4CF5-81E0-62481239091C}" destId="{1F5423C7-0D05-4BDA-9089-F270CD5E3AD2}" srcOrd="0" destOrd="0" presId="urn:microsoft.com/office/officeart/2005/8/layout/cycle5"/>
    <dgm:cxn modelId="{31B621AB-2AB7-4BD1-B108-923471BD8385}" srcId="{7606305E-B392-4BCA-952B-C1167778F988}" destId="{144D51AC-D794-46E5-BB94-430306BEDC25}" srcOrd="2" destOrd="0" parTransId="{8E0DA13C-8C94-4E4E-A84C-7CE9E2E436F5}" sibTransId="{CA6BF1E0-79F7-4C0F-B907-F616E47434EA}"/>
    <dgm:cxn modelId="{576494AF-B92F-421C-A12F-D7D2A9FD9E30}" type="presOf" srcId="{5E153019-DD76-4F9C-B314-E99EE0426E9E}" destId="{3250BDBF-3706-4EF4-854D-85E166D0DEB6}" srcOrd="0" destOrd="0" presId="urn:microsoft.com/office/officeart/2005/8/layout/cycle5"/>
    <dgm:cxn modelId="{5AA344B1-B4AE-4123-A24C-06665EFA6C5F}" type="presOf" srcId="{CA6BF1E0-79F7-4C0F-B907-F616E47434EA}" destId="{2AC2D878-C43D-476B-AFFE-DD50642FFD5A}" srcOrd="0" destOrd="0" presId="urn:microsoft.com/office/officeart/2005/8/layout/cycle5"/>
    <dgm:cxn modelId="{7FA763B7-92CF-45F9-A88A-C82A037421F4}" type="presOf" srcId="{745437C9-D8D8-4C79-8ECB-F448F81BEC63}" destId="{F74B5429-B895-463B-AD24-BB6A11EFF19C}" srcOrd="0" destOrd="0" presId="urn:microsoft.com/office/officeart/2005/8/layout/cycle5"/>
    <dgm:cxn modelId="{A75B3BC2-2474-4B3A-9DFA-46C360BB7713}" type="presOf" srcId="{98D62FF4-47E2-4509-BE37-143AA48EE6ED}" destId="{DDF8EE14-850C-4C49-83CC-311EEF18BF01}" srcOrd="0" destOrd="0" presId="urn:microsoft.com/office/officeart/2005/8/layout/cycle5"/>
    <dgm:cxn modelId="{55422BC5-9525-4F20-B8A3-EE32F85DDEAD}" type="presOf" srcId="{48D39C85-022A-4A59-B982-53CCB3A8D7EB}" destId="{567021D3-538F-4D21-A240-76B12837C83A}" srcOrd="0" destOrd="0" presId="urn:microsoft.com/office/officeart/2005/8/layout/cycle5"/>
    <dgm:cxn modelId="{2EC0C1C6-6682-40C8-B1A5-179EBE1CB594}" srcId="{7606305E-B392-4BCA-952B-C1167778F988}" destId="{48D39C85-022A-4A59-B982-53CCB3A8D7EB}" srcOrd="3" destOrd="0" parTransId="{69D850A2-ED41-4412-B3B6-B62CB9CE3D64}" sibTransId="{98D62FF4-47E2-4509-BE37-143AA48EE6ED}"/>
    <dgm:cxn modelId="{F51948DE-45DF-446D-86EE-5BB68E825950}" srcId="{7606305E-B392-4BCA-952B-C1167778F988}" destId="{00FFB1F9-86C4-4C65-995B-C0C9EE955E82}" srcOrd="4" destOrd="0" parTransId="{9A56CDDD-EC77-437C-9AF8-3C6E120C2399}" sibTransId="{A53761A7-101E-41AB-ADB1-9101F1AB0377}"/>
    <dgm:cxn modelId="{CC6096FF-C382-4EDA-B194-D5C38511859B}" type="presOf" srcId="{4C5FA424-54AD-4D0C-BAAC-20061C238320}" destId="{B6473575-76B7-48F0-A1EB-27DE7D92C269}" srcOrd="0" destOrd="0" presId="urn:microsoft.com/office/officeart/2005/8/layout/cycle5"/>
    <dgm:cxn modelId="{5F5F2354-63A5-4096-993C-F260BF4C14EB}" type="presParOf" srcId="{F555CA44-AA5F-41EB-AC39-6AD970215EAF}" destId="{7BF5407B-13CB-4DC4-B6DC-E19F7F0BF05E}" srcOrd="0" destOrd="0" presId="urn:microsoft.com/office/officeart/2005/8/layout/cycle5"/>
    <dgm:cxn modelId="{9C57C1F8-FC5B-4C77-A0CB-9752D92E1E11}" type="presParOf" srcId="{F555CA44-AA5F-41EB-AC39-6AD970215EAF}" destId="{BE4A80DB-1C53-4246-BC09-915CB655E8EF}" srcOrd="1" destOrd="0" presId="urn:microsoft.com/office/officeart/2005/8/layout/cycle5"/>
    <dgm:cxn modelId="{1A2FA8A2-2053-4FB0-BCD6-4A36B15923C9}" type="presParOf" srcId="{F555CA44-AA5F-41EB-AC39-6AD970215EAF}" destId="{F74B5429-B895-463B-AD24-BB6A11EFF19C}" srcOrd="2" destOrd="0" presId="urn:microsoft.com/office/officeart/2005/8/layout/cycle5"/>
    <dgm:cxn modelId="{F37B6C03-D02C-497A-8DAA-DD120B3E2D09}" type="presParOf" srcId="{F555CA44-AA5F-41EB-AC39-6AD970215EAF}" destId="{0B724BC2-CBC6-452A-9C2E-3A5E557C8ABF}" srcOrd="3" destOrd="0" presId="urn:microsoft.com/office/officeart/2005/8/layout/cycle5"/>
    <dgm:cxn modelId="{54FD3CD4-B851-4B2C-82C9-A449532DC5E9}" type="presParOf" srcId="{F555CA44-AA5F-41EB-AC39-6AD970215EAF}" destId="{75E7C032-6F9F-4BA0-A695-F7DD19FCD366}" srcOrd="4" destOrd="0" presId="urn:microsoft.com/office/officeart/2005/8/layout/cycle5"/>
    <dgm:cxn modelId="{9F89AD4C-D9FD-4AB0-8D34-2DC435E83562}" type="presParOf" srcId="{F555CA44-AA5F-41EB-AC39-6AD970215EAF}" destId="{3250BDBF-3706-4EF4-854D-85E166D0DEB6}" srcOrd="5" destOrd="0" presId="urn:microsoft.com/office/officeart/2005/8/layout/cycle5"/>
    <dgm:cxn modelId="{9FA92A32-CB05-4524-8FE8-67C6C4AFCAD7}" type="presParOf" srcId="{F555CA44-AA5F-41EB-AC39-6AD970215EAF}" destId="{3BD412BD-D06A-4008-8E4D-3AE736CB5F89}" srcOrd="6" destOrd="0" presId="urn:microsoft.com/office/officeart/2005/8/layout/cycle5"/>
    <dgm:cxn modelId="{1B4DED32-66EC-452E-B1BA-D14CD22AB8D0}" type="presParOf" srcId="{F555CA44-AA5F-41EB-AC39-6AD970215EAF}" destId="{F698C57C-3343-4BD5-BA53-79570CDA2F7D}" srcOrd="7" destOrd="0" presId="urn:microsoft.com/office/officeart/2005/8/layout/cycle5"/>
    <dgm:cxn modelId="{023FA97B-4D26-4CD5-8948-93F47857BBB8}" type="presParOf" srcId="{F555CA44-AA5F-41EB-AC39-6AD970215EAF}" destId="{2AC2D878-C43D-476B-AFFE-DD50642FFD5A}" srcOrd="8" destOrd="0" presId="urn:microsoft.com/office/officeart/2005/8/layout/cycle5"/>
    <dgm:cxn modelId="{31D3ACBA-EAD3-43F4-9CBD-F2F15B18EF59}" type="presParOf" srcId="{F555CA44-AA5F-41EB-AC39-6AD970215EAF}" destId="{567021D3-538F-4D21-A240-76B12837C83A}" srcOrd="9" destOrd="0" presId="urn:microsoft.com/office/officeart/2005/8/layout/cycle5"/>
    <dgm:cxn modelId="{0B8CE92D-7134-4654-B525-167B3ABFE7BD}" type="presParOf" srcId="{F555CA44-AA5F-41EB-AC39-6AD970215EAF}" destId="{F19F4DF4-56AF-4882-A4DD-7AD8DDC9C00D}" srcOrd="10" destOrd="0" presId="urn:microsoft.com/office/officeart/2005/8/layout/cycle5"/>
    <dgm:cxn modelId="{4EA0EC7D-AECA-410C-B8FF-AF9E0AB0B62D}" type="presParOf" srcId="{F555CA44-AA5F-41EB-AC39-6AD970215EAF}" destId="{DDF8EE14-850C-4C49-83CC-311EEF18BF01}" srcOrd="11" destOrd="0" presId="urn:microsoft.com/office/officeart/2005/8/layout/cycle5"/>
    <dgm:cxn modelId="{685670FB-E018-45C3-9120-84D70D50568E}" type="presParOf" srcId="{F555CA44-AA5F-41EB-AC39-6AD970215EAF}" destId="{5FC050A2-DC22-4D1B-BC60-D0B8139E427F}" srcOrd="12" destOrd="0" presId="urn:microsoft.com/office/officeart/2005/8/layout/cycle5"/>
    <dgm:cxn modelId="{476F324F-2E3B-488D-90CE-07A90C8E8091}" type="presParOf" srcId="{F555CA44-AA5F-41EB-AC39-6AD970215EAF}" destId="{92D67789-7A66-47F9-B579-1B192E512AE3}" srcOrd="13" destOrd="0" presId="urn:microsoft.com/office/officeart/2005/8/layout/cycle5"/>
    <dgm:cxn modelId="{E308F2FF-FAF2-4CF9-9E7F-C02A744F70FB}" type="presParOf" srcId="{F555CA44-AA5F-41EB-AC39-6AD970215EAF}" destId="{8D10CEE8-A3F8-4E70-90D4-D97AF3A12738}" srcOrd="14" destOrd="0" presId="urn:microsoft.com/office/officeart/2005/8/layout/cycle5"/>
    <dgm:cxn modelId="{76DF7144-901A-4072-828D-E00D85A5184D}" type="presParOf" srcId="{F555CA44-AA5F-41EB-AC39-6AD970215EAF}" destId="{1F5423C7-0D05-4BDA-9089-F270CD5E3AD2}" srcOrd="15" destOrd="0" presId="urn:microsoft.com/office/officeart/2005/8/layout/cycle5"/>
    <dgm:cxn modelId="{C3797EC3-BAF5-4185-96A9-4FB45FD074FE}" type="presParOf" srcId="{F555CA44-AA5F-41EB-AC39-6AD970215EAF}" destId="{12C704B0-8F83-44B2-8C1E-20A22FDC46F9}" srcOrd="16" destOrd="0" presId="urn:microsoft.com/office/officeart/2005/8/layout/cycle5"/>
    <dgm:cxn modelId="{05D3DBBA-07E7-44EF-BE22-A5776BF7D6E4}" type="presParOf" srcId="{F555CA44-AA5F-41EB-AC39-6AD970215EAF}" destId="{B6473575-76B7-48F0-A1EB-27DE7D92C269}"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407B-13CB-4DC4-B6DC-E19F7F0BF05E}">
      <dsp:nvSpPr>
        <dsp:cNvPr id="0" name=""/>
        <dsp:cNvSpPr/>
      </dsp:nvSpPr>
      <dsp:spPr>
        <a:xfrm>
          <a:off x="2736305" y="87780"/>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1.Problemi Anlamak</a:t>
          </a:r>
        </a:p>
      </dsp:txBody>
      <dsp:txXfrm>
        <a:off x="2773949" y="125424"/>
        <a:ext cx="1111069" cy="695844"/>
      </dsp:txXfrm>
    </dsp:sp>
    <dsp:sp modelId="{F74B5429-B895-463B-AD24-BB6A11EFF19C}">
      <dsp:nvSpPr>
        <dsp:cNvPr id="0" name=""/>
        <dsp:cNvSpPr/>
      </dsp:nvSpPr>
      <dsp:spPr>
        <a:xfrm>
          <a:off x="1434190" y="485495"/>
          <a:ext cx="3634920" cy="3634920"/>
        </a:xfrm>
        <a:custGeom>
          <a:avLst/>
          <a:gdLst/>
          <a:ahLst/>
          <a:cxnLst/>
          <a:rect l="0" t="0" r="0" b="0"/>
          <a:pathLst>
            <a:path>
              <a:moveTo>
                <a:pt x="2606389" y="180160"/>
              </a:moveTo>
              <a:arcTo wR="1817460" hR="1817460" stAng="17743619" swAng="737357"/>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724BC2-CBC6-452A-9C2E-3A5E557C8ABF}">
      <dsp:nvSpPr>
        <dsp:cNvPr id="0" name=""/>
        <dsp:cNvSpPr/>
      </dsp:nvSpPr>
      <dsp:spPr>
        <a:xfrm>
          <a:off x="4170929" y="953950"/>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2.Veriyi anlamak</a:t>
          </a:r>
        </a:p>
      </dsp:txBody>
      <dsp:txXfrm>
        <a:off x="4208573" y="991594"/>
        <a:ext cx="1111069" cy="695844"/>
      </dsp:txXfrm>
    </dsp:sp>
    <dsp:sp modelId="{3250BDBF-3706-4EF4-854D-85E166D0DEB6}">
      <dsp:nvSpPr>
        <dsp:cNvPr id="0" name=""/>
        <dsp:cNvSpPr/>
      </dsp:nvSpPr>
      <dsp:spPr>
        <a:xfrm>
          <a:off x="1386705" y="492876"/>
          <a:ext cx="3634920" cy="3634920"/>
        </a:xfrm>
        <a:custGeom>
          <a:avLst/>
          <a:gdLst/>
          <a:ahLst/>
          <a:cxnLst/>
          <a:rect l="0" t="0" r="0" b="0"/>
          <a:pathLst>
            <a:path>
              <a:moveTo>
                <a:pt x="3592122" y="1425370"/>
              </a:moveTo>
              <a:arcTo wR="1817460" hR="1817460" stAng="20852481" swAng="116370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D412BD-D06A-4008-8E4D-3AE736CB5F89}">
      <dsp:nvSpPr>
        <dsp:cNvPr id="0" name=""/>
        <dsp:cNvSpPr/>
      </dsp:nvSpPr>
      <dsp:spPr>
        <a:xfrm>
          <a:off x="4213402" y="272729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3.Veriyi hazırlamak</a:t>
          </a:r>
        </a:p>
      </dsp:txBody>
      <dsp:txXfrm>
        <a:off x="4251046" y="2764939"/>
        <a:ext cx="1111069" cy="695844"/>
      </dsp:txXfrm>
    </dsp:sp>
    <dsp:sp modelId="{2AC2D878-C43D-476B-AFFE-DD50642FFD5A}">
      <dsp:nvSpPr>
        <dsp:cNvPr id="0" name=""/>
        <dsp:cNvSpPr/>
      </dsp:nvSpPr>
      <dsp:spPr>
        <a:xfrm>
          <a:off x="1415155" y="386671"/>
          <a:ext cx="3634920" cy="3634920"/>
        </a:xfrm>
        <a:custGeom>
          <a:avLst/>
          <a:gdLst/>
          <a:ahLst/>
          <a:cxnLst/>
          <a:rect l="0" t="0" r="0" b="0"/>
          <a:pathLst>
            <a:path>
              <a:moveTo>
                <a:pt x="2974099" y="3219368"/>
              </a:moveTo>
              <a:arcTo wR="1817460" hR="1817460" stAng="30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7021D3-538F-4D21-A240-76B12837C83A}">
      <dsp:nvSpPr>
        <dsp:cNvPr id="0" name=""/>
        <dsp:cNvSpPr/>
      </dsp:nvSpPr>
      <dsp:spPr>
        <a:xfrm>
          <a:off x="2639436" y="363602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4.Modelleme</a:t>
          </a:r>
        </a:p>
      </dsp:txBody>
      <dsp:txXfrm>
        <a:off x="2677080" y="3673669"/>
        <a:ext cx="1111069" cy="695844"/>
      </dsp:txXfrm>
    </dsp:sp>
    <dsp:sp modelId="{DDF8EE14-850C-4C49-83CC-311EEF18BF01}">
      <dsp:nvSpPr>
        <dsp:cNvPr id="0" name=""/>
        <dsp:cNvSpPr/>
      </dsp:nvSpPr>
      <dsp:spPr>
        <a:xfrm>
          <a:off x="1415155" y="386671"/>
          <a:ext cx="3634920" cy="3634920"/>
        </a:xfrm>
        <a:custGeom>
          <a:avLst/>
          <a:gdLst/>
          <a:ahLst/>
          <a:cxnLst/>
          <a:rect l="0" t="0" r="0" b="0"/>
          <a:pathLst>
            <a:path>
              <a:moveTo>
                <a:pt x="1074898" y="3476303"/>
              </a:moveTo>
              <a:arcTo wR="1817460" hR="1817460" stAng="6846907"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C050A2-DC22-4D1B-BC60-D0B8139E427F}">
      <dsp:nvSpPr>
        <dsp:cNvPr id="0" name=""/>
        <dsp:cNvSpPr/>
      </dsp:nvSpPr>
      <dsp:spPr>
        <a:xfrm>
          <a:off x="960607" y="2727295"/>
          <a:ext cx="1396082"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5.Değerlendirme</a:t>
          </a:r>
        </a:p>
      </dsp:txBody>
      <dsp:txXfrm>
        <a:off x="998251" y="2764939"/>
        <a:ext cx="1320794" cy="695844"/>
      </dsp:txXfrm>
    </dsp:sp>
    <dsp:sp modelId="{8D10CEE8-A3F8-4E70-90D4-D97AF3A12738}">
      <dsp:nvSpPr>
        <dsp:cNvPr id="0" name=""/>
        <dsp:cNvSpPr/>
      </dsp:nvSpPr>
      <dsp:spPr>
        <a:xfrm>
          <a:off x="1415155" y="386671"/>
          <a:ext cx="3634920" cy="3634920"/>
        </a:xfrm>
        <a:custGeom>
          <a:avLst/>
          <a:gdLst/>
          <a:ahLst/>
          <a:cxnLst/>
          <a:rect l="0" t="0" r="0" b="0"/>
          <a:pathLst>
            <a:path>
              <a:moveTo>
                <a:pt x="28345" y="2137194"/>
              </a:moveTo>
              <a:arcTo wR="1817460" hR="1817460" stAng="10192056" swAng="121588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423C7-0D05-4BDA-9089-F270CD5E3AD2}">
      <dsp:nvSpPr>
        <dsp:cNvPr id="0" name=""/>
        <dsp:cNvSpPr/>
      </dsp:nvSpPr>
      <dsp:spPr>
        <a:xfrm>
          <a:off x="1065469" y="90983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6.Uygulama</a:t>
          </a:r>
        </a:p>
      </dsp:txBody>
      <dsp:txXfrm>
        <a:off x="1103113" y="947479"/>
        <a:ext cx="1111069" cy="695844"/>
      </dsp:txXfrm>
    </dsp:sp>
    <dsp:sp modelId="{B6473575-76B7-48F0-A1EB-27DE7D92C269}">
      <dsp:nvSpPr>
        <dsp:cNvPr id="0" name=""/>
        <dsp:cNvSpPr/>
      </dsp:nvSpPr>
      <dsp:spPr>
        <a:xfrm>
          <a:off x="1280454" y="506868"/>
          <a:ext cx="3634920" cy="3634920"/>
        </a:xfrm>
        <a:custGeom>
          <a:avLst/>
          <a:gdLst/>
          <a:ahLst/>
          <a:cxnLst/>
          <a:rect l="0" t="0" r="0" b="0"/>
          <a:pathLst>
            <a:path>
              <a:moveTo>
                <a:pt x="815269" y="301289"/>
              </a:moveTo>
              <a:arcTo wR="1817460" hR="1817460" stAng="14192115" swAng="993390"/>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407B-13CB-4DC4-B6DC-E19F7F0BF05E}">
      <dsp:nvSpPr>
        <dsp:cNvPr id="0" name=""/>
        <dsp:cNvSpPr/>
      </dsp:nvSpPr>
      <dsp:spPr>
        <a:xfrm>
          <a:off x="1697984" y="65212"/>
          <a:ext cx="875804" cy="569272"/>
        </a:xfrm>
        <a:prstGeom prst="roundRect">
          <a:avLst/>
        </a:prstGeom>
        <a:solidFill>
          <a:schemeClr val="accent1">
            <a:lumMod val="60000"/>
            <a:lumOff val="4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1.Problemi Anlamak</a:t>
          </a:r>
        </a:p>
      </dsp:txBody>
      <dsp:txXfrm>
        <a:off x="1725774" y="93002"/>
        <a:ext cx="820224" cy="513692"/>
      </dsp:txXfrm>
    </dsp:sp>
    <dsp:sp modelId="{F74B5429-B895-463B-AD24-BB6A11EFF19C}">
      <dsp:nvSpPr>
        <dsp:cNvPr id="0" name=""/>
        <dsp:cNvSpPr/>
      </dsp:nvSpPr>
      <dsp:spPr>
        <a:xfrm>
          <a:off x="736143" y="358801"/>
          <a:ext cx="2684460" cy="2684460"/>
        </a:xfrm>
        <a:custGeom>
          <a:avLst/>
          <a:gdLst/>
          <a:ahLst/>
          <a:cxnLst/>
          <a:rect l="0" t="0" r="0" b="0"/>
          <a:pathLst>
            <a:path>
              <a:moveTo>
                <a:pt x="1924795" y="133015"/>
              </a:moveTo>
              <a:arcTo wR="1342230" hR="1342230" stAng="17743407" swAng="73789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724BC2-CBC6-452A-9C2E-3A5E557C8ABF}">
      <dsp:nvSpPr>
        <dsp:cNvPr id="0" name=""/>
        <dsp:cNvSpPr/>
      </dsp:nvSpPr>
      <dsp:spPr>
        <a:xfrm>
          <a:off x="2757482" y="704896"/>
          <a:ext cx="875804" cy="56927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2.Veriyi anlamak</a:t>
          </a:r>
        </a:p>
      </dsp:txBody>
      <dsp:txXfrm>
        <a:off x="2785272" y="732686"/>
        <a:ext cx="820224" cy="513692"/>
      </dsp:txXfrm>
    </dsp:sp>
    <dsp:sp modelId="{3250BDBF-3706-4EF4-854D-85E166D0DEB6}">
      <dsp:nvSpPr>
        <dsp:cNvPr id="0" name=""/>
        <dsp:cNvSpPr/>
      </dsp:nvSpPr>
      <dsp:spPr>
        <a:xfrm>
          <a:off x="701104" y="364248"/>
          <a:ext cx="2684460" cy="2684460"/>
        </a:xfrm>
        <a:custGeom>
          <a:avLst/>
          <a:gdLst/>
          <a:ahLst/>
          <a:cxnLst/>
          <a:rect l="0" t="0" r="0" b="0"/>
          <a:pathLst>
            <a:path>
              <a:moveTo>
                <a:pt x="2652843" y="1052617"/>
              </a:moveTo>
              <a:arcTo wR="1342230" hR="1342230" stAng="20852357" swAng="116407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D412BD-D06A-4008-8E4D-3AE736CB5F89}">
      <dsp:nvSpPr>
        <dsp:cNvPr id="0" name=""/>
        <dsp:cNvSpPr/>
      </dsp:nvSpPr>
      <dsp:spPr>
        <a:xfrm>
          <a:off x="2735675" y="2014546"/>
          <a:ext cx="982153" cy="56927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3.Veriyi hazırlamak</a:t>
          </a:r>
        </a:p>
      </dsp:txBody>
      <dsp:txXfrm>
        <a:off x="2763465" y="2042336"/>
        <a:ext cx="926573" cy="513692"/>
      </dsp:txXfrm>
    </dsp:sp>
    <dsp:sp modelId="{2AC2D878-C43D-476B-AFFE-DD50642FFD5A}">
      <dsp:nvSpPr>
        <dsp:cNvPr id="0" name=""/>
        <dsp:cNvSpPr/>
      </dsp:nvSpPr>
      <dsp:spPr>
        <a:xfrm>
          <a:off x="722116" y="285837"/>
          <a:ext cx="2684460" cy="2684460"/>
        </a:xfrm>
        <a:custGeom>
          <a:avLst/>
          <a:gdLst/>
          <a:ahLst/>
          <a:cxnLst/>
          <a:rect l="0" t="0" r="0" b="0"/>
          <a:pathLst>
            <a:path>
              <a:moveTo>
                <a:pt x="2196502" y="2377508"/>
              </a:moveTo>
              <a:arcTo wR="1342230" hR="1342230" stAng="3028311" swAng="925078"/>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7021D3-538F-4D21-A240-76B12837C83A}">
      <dsp:nvSpPr>
        <dsp:cNvPr id="0" name=""/>
        <dsp:cNvSpPr/>
      </dsp:nvSpPr>
      <dsp:spPr>
        <a:xfrm>
          <a:off x="1626444" y="2685661"/>
          <a:ext cx="875804" cy="56927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4.Modelleme</a:t>
          </a:r>
        </a:p>
      </dsp:txBody>
      <dsp:txXfrm>
        <a:off x="1654234" y="2713451"/>
        <a:ext cx="820224" cy="513692"/>
      </dsp:txXfrm>
    </dsp:sp>
    <dsp:sp modelId="{DDF8EE14-850C-4C49-83CC-311EEF18BF01}">
      <dsp:nvSpPr>
        <dsp:cNvPr id="0" name=""/>
        <dsp:cNvSpPr/>
      </dsp:nvSpPr>
      <dsp:spPr>
        <a:xfrm>
          <a:off x="671283" y="269418"/>
          <a:ext cx="2684460" cy="2684460"/>
        </a:xfrm>
        <a:custGeom>
          <a:avLst/>
          <a:gdLst/>
          <a:ahLst/>
          <a:cxnLst/>
          <a:rect l="0" t="0" r="0" b="0"/>
          <a:pathLst>
            <a:path>
              <a:moveTo>
                <a:pt x="838173" y="2586219"/>
              </a:moveTo>
              <a:arcTo wR="1342230" hR="1342230" stAng="6723450" swAng="967892"/>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C050A2-DC22-4D1B-BC60-D0B8139E427F}">
      <dsp:nvSpPr>
        <dsp:cNvPr id="0" name=""/>
        <dsp:cNvSpPr/>
      </dsp:nvSpPr>
      <dsp:spPr>
        <a:xfrm>
          <a:off x="360036" y="2016226"/>
          <a:ext cx="1030629" cy="56927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5.Değerlendirme</a:t>
          </a:r>
        </a:p>
      </dsp:txBody>
      <dsp:txXfrm>
        <a:off x="387826" y="2044016"/>
        <a:ext cx="975049" cy="513692"/>
      </dsp:txXfrm>
    </dsp:sp>
    <dsp:sp modelId="{8D10CEE8-A3F8-4E70-90D4-D97AF3A12738}">
      <dsp:nvSpPr>
        <dsp:cNvPr id="0" name=""/>
        <dsp:cNvSpPr/>
      </dsp:nvSpPr>
      <dsp:spPr>
        <a:xfrm>
          <a:off x="708935" y="327234"/>
          <a:ext cx="2684460" cy="2684460"/>
        </a:xfrm>
        <a:custGeom>
          <a:avLst/>
          <a:gdLst/>
          <a:ahLst/>
          <a:cxnLst/>
          <a:rect l="0" t="0" r="0" b="0"/>
          <a:pathLst>
            <a:path>
              <a:moveTo>
                <a:pt x="14246" y="1537271"/>
              </a:moveTo>
              <a:arcTo wR="1342230" hR="1342230" stAng="10298682" swAng="1219667"/>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423C7-0D05-4BDA-9089-F270CD5E3AD2}">
      <dsp:nvSpPr>
        <dsp:cNvPr id="0" name=""/>
        <dsp:cNvSpPr/>
      </dsp:nvSpPr>
      <dsp:spPr>
        <a:xfrm>
          <a:off x="464039" y="672316"/>
          <a:ext cx="875804" cy="56927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tr-TR" sz="1050" kern="1200" dirty="0">
              <a:latin typeface="Times New Roman" panose="02020603050405020304" pitchFamily="18" charset="0"/>
              <a:cs typeface="Times New Roman" panose="02020603050405020304" pitchFamily="18" charset="0"/>
            </a:rPr>
            <a:t>6.Uygulama</a:t>
          </a:r>
        </a:p>
      </dsp:txBody>
      <dsp:txXfrm>
        <a:off x="491829" y="700106"/>
        <a:ext cx="820224" cy="513692"/>
      </dsp:txXfrm>
    </dsp:sp>
    <dsp:sp modelId="{B6473575-76B7-48F0-A1EB-27DE7D92C269}">
      <dsp:nvSpPr>
        <dsp:cNvPr id="0" name=""/>
        <dsp:cNvSpPr/>
      </dsp:nvSpPr>
      <dsp:spPr>
        <a:xfrm>
          <a:off x="622698" y="374576"/>
          <a:ext cx="2684460" cy="2684460"/>
        </a:xfrm>
        <a:custGeom>
          <a:avLst/>
          <a:gdLst/>
          <a:ahLst/>
          <a:cxnLst/>
          <a:rect l="0" t="0" r="0" b="0"/>
          <a:pathLst>
            <a:path>
              <a:moveTo>
                <a:pt x="601960" y="222595"/>
              </a:moveTo>
              <a:arcTo wR="1342230" hR="1342230" stAng="14191708" swAng="99391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407B-13CB-4DC4-B6DC-E19F7F0BF05E}">
      <dsp:nvSpPr>
        <dsp:cNvPr id="0" name=""/>
        <dsp:cNvSpPr/>
      </dsp:nvSpPr>
      <dsp:spPr>
        <a:xfrm>
          <a:off x="2639436" y="110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1.İşi Anlamak</a:t>
          </a:r>
        </a:p>
      </dsp:txBody>
      <dsp:txXfrm>
        <a:off x="2677080" y="38749"/>
        <a:ext cx="1111069" cy="695844"/>
      </dsp:txXfrm>
    </dsp:sp>
    <dsp:sp modelId="{F74B5429-B895-463B-AD24-BB6A11EFF19C}">
      <dsp:nvSpPr>
        <dsp:cNvPr id="0" name=""/>
        <dsp:cNvSpPr/>
      </dsp:nvSpPr>
      <dsp:spPr>
        <a:xfrm>
          <a:off x="1287839" y="337284"/>
          <a:ext cx="3634920" cy="3634920"/>
        </a:xfrm>
        <a:custGeom>
          <a:avLst/>
          <a:gdLst/>
          <a:ahLst/>
          <a:cxnLst/>
          <a:rect l="0" t="0" r="0" b="0"/>
          <a:pathLst>
            <a:path>
              <a:moveTo>
                <a:pt x="2681120" y="218319"/>
              </a:moveTo>
              <a:arcTo wR="1817460" hR="1817460" stAng="17902350" swAng="91541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724BC2-CBC6-452A-9C2E-3A5E557C8ABF}">
      <dsp:nvSpPr>
        <dsp:cNvPr id="0" name=""/>
        <dsp:cNvSpPr/>
      </dsp:nvSpPr>
      <dsp:spPr>
        <a:xfrm>
          <a:off x="4170929" y="953950"/>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2.Veriyi anlamak</a:t>
          </a:r>
        </a:p>
      </dsp:txBody>
      <dsp:txXfrm>
        <a:off x="4208573" y="991594"/>
        <a:ext cx="1111069" cy="695844"/>
      </dsp:txXfrm>
    </dsp:sp>
    <dsp:sp modelId="{3250BDBF-3706-4EF4-854D-85E166D0DEB6}">
      <dsp:nvSpPr>
        <dsp:cNvPr id="0" name=""/>
        <dsp:cNvSpPr/>
      </dsp:nvSpPr>
      <dsp:spPr>
        <a:xfrm>
          <a:off x="1386705" y="492876"/>
          <a:ext cx="3634920" cy="3634920"/>
        </a:xfrm>
        <a:custGeom>
          <a:avLst/>
          <a:gdLst/>
          <a:ahLst/>
          <a:cxnLst/>
          <a:rect l="0" t="0" r="0" b="0"/>
          <a:pathLst>
            <a:path>
              <a:moveTo>
                <a:pt x="3592122" y="1425370"/>
              </a:moveTo>
              <a:arcTo wR="1817460" hR="1817460" stAng="20852481" swAng="116370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D412BD-D06A-4008-8E4D-3AE736CB5F89}">
      <dsp:nvSpPr>
        <dsp:cNvPr id="0" name=""/>
        <dsp:cNvSpPr/>
      </dsp:nvSpPr>
      <dsp:spPr>
        <a:xfrm>
          <a:off x="4213402" y="2727295"/>
          <a:ext cx="1186357" cy="771132"/>
        </a:xfrm>
        <a:prstGeom prst="roundRect">
          <a:avLst/>
        </a:prstGeom>
        <a:solidFill>
          <a:schemeClr val="accent1">
            <a:lumMod val="60000"/>
            <a:lumOff val="4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3.Veriyi hazırlamak</a:t>
          </a:r>
        </a:p>
      </dsp:txBody>
      <dsp:txXfrm>
        <a:off x="4251046" y="2764939"/>
        <a:ext cx="1111069" cy="695844"/>
      </dsp:txXfrm>
    </dsp:sp>
    <dsp:sp modelId="{2AC2D878-C43D-476B-AFFE-DD50642FFD5A}">
      <dsp:nvSpPr>
        <dsp:cNvPr id="0" name=""/>
        <dsp:cNvSpPr/>
      </dsp:nvSpPr>
      <dsp:spPr>
        <a:xfrm>
          <a:off x="1415155" y="386671"/>
          <a:ext cx="3634920" cy="3634920"/>
        </a:xfrm>
        <a:custGeom>
          <a:avLst/>
          <a:gdLst/>
          <a:ahLst/>
          <a:cxnLst/>
          <a:rect l="0" t="0" r="0" b="0"/>
          <a:pathLst>
            <a:path>
              <a:moveTo>
                <a:pt x="2974099" y="3219368"/>
              </a:moveTo>
              <a:arcTo wR="1817460" hR="1817460" stAng="30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7021D3-538F-4D21-A240-76B12837C83A}">
      <dsp:nvSpPr>
        <dsp:cNvPr id="0" name=""/>
        <dsp:cNvSpPr/>
      </dsp:nvSpPr>
      <dsp:spPr>
        <a:xfrm>
          <a:off x="2639436" y="363602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4.Modelleme</a:t>
          </a:r>
        </a:p>
      </dsp:txBody>
      <dsp:txXfrm>
        <a:off x="2677080" y="3673669"/>
        <a:ext cx="1111069" cy="695844"/>
      </dsp:txXfrm>
    </dsp:sp>
    <dsp:sp modelId="{DDF8EE14-850C-4C49-83CC-311EEF18BF01}">
      <dsp:nvSpPr>
        <dsp:cNvPr id="0" name=""/>
        <dsp:cNvSpPr/>
      </dsp:nvSpPr>
      <dsp:spPr>
        <a:xfrm>
          <a:off x="1415155" y="386671"/>
          <a:ext cx="3634920" cy="3634920"/>
        </a:xfrm>
        <a:custGeom>
          <a:avLst/>
          <a:gdLst/>
          <a:ahLst/>
          <a:cxnLst/>
          <a:rect l="0" t="0" r="0" b="0"/>
          <a:pathLst>
            <a:path>
              <a:moveTo>
                <a:pt x="1074898" y="3476303"/>
              </a:moveTo>
              <a:arcTo wR="1817460" hR="1817460" stAng="6846907"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C050A2-DC22-4D1B-BC60-D0B8139E427F}">
      <dsp:nvSpPr>
        <dsp:cNvPr id="0" name=""/>
        <dsp:cNvSpPr/>
      </dsp:nvSpPr>
      <dsp:spPr>
        <a:xfrm>
          <a:off x="960607" y="2727295"/>
          <a:ext cx="1396082"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5.Değerlendirme</a:t>
          </a:r>
        </a:p>
      </dsp:txBody>
      <dsp:txXfrm>
        <a:off x="998251" y="2764939"/>
        <a:ext cx="1320794" cy="695844"/>
      </dsp:txXfrm>
    </dsp:sp>
    <dsp:sp modelId="{8D10CEE8-A3F8-4E70-90D4-D97AF3A12738}">
      <dsp:nvSpPr>
        <dsp:cNvPr id="0" name=""/>
        <dsp:cNvSpPr/>
      </dsp:nvSpPr>
      <dsp:spPr>
        <a:xfrm>
          <a:off x="1415155" y="386671"/>
          <a:ext cx="3634920" cy="3634920"/>
        </a:xfrm>
        <a:custGeom>
          <a:avLst/>
          <a:gdLst/>
          <a:ahLst/>
          <a:cxnLst/>
          <a:rect l="0" t="0" r="0" b="0"/>
          <a:pathLst>
            <a:path>
              <a:moveTo>
                <a:pt x="28345" y="2137194"/>
              </a:moveTo>
              <a:arcTo wR="1817460" hR="1817460" stAng="10192056" swAng="121588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423C7-0D05-4BDA-9089-F270CD5E3AD2}">
      <dsp:nvSpPr>
        <dsp:cNvPr id="0" name=""/>
        <dsp:cNvSpPr/>
      </dsp:nvSpPr>
      <dsp:spPr>
        <a:xfrm>
          <a:off x="1065469" y="90983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6.Uygulama</a:t>
          </a:r>
        </a:p>
      </dsp:txBody>
      <dsp:txXfrm>
        <a:off x="1103113" y="947479"/>
        <a:ext cx="1111069" cy="695844"/>
      </dsp:txXfrm>
    </dsp:sp>
    <dsp:sp modelId="{B6473575-76B7-48F0-A1EB-27DE7D92C269}">
      <dsp:nvSpPr>
        <dsp:cNvPr id="0" name=""/>
        <dsp:cNvSpPr/>
      </dsp:nvSpPr>
      <dsp:spPr>
        <a:xfrm>
          <a:off x="1415155" y="386671"/>
          <a:ext cx="3634920" cy="3634920"/>
        </a:xfrm>
        <a:custGeom>
          <a:avLst/>
          <a:gdLst/>
          <a:ahLst/>
          <a:cxnLst/>
          <a:rect l="0" t="0" r="0" b="0"/>
          <a:pathLst>
            <a:path>
              <a:moveTo>
                <a:pt x="660821" y="415551"/>
              </a:moveTo>
              <a:arcTo wR="1817460" hR="1817460" stAng="138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407B-13CB-4DC4-B6DC-E19F7F0BF05E}">
      <dsp:nvSpPr>
        <dsp:cNvPr id="0" name=""/>
        <dsp:cNvSpPr/>
      </dsp:nvSpPr>
      <dsp:spPr>
        <a:xfrm>
          <a:off x="2639436" y="110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1.İşi Anlamak</a:t>
          </a:r>
        </a:p>
      </dsp:txBody>
      <dsp:txXfrm>
        <a:off x="2677080" y="38749"/>
        <a:ext cx="1111069" cy="695844"/>
      </dsp:txXfrm>
    </dsp:sp>
    <dsp:sp modelId="{F74B5429-B895-463B-AD24-BB6A11EFF19C}">
      <dsp:nvSpPr>
        <dsp:cNvPr id="0" name=""/>
        <dsp:cNvSpPr/>
      </dsp:nvSpPr>
      <dsp:spPr>
        <a:xfrm>
          <a:off x="1287839" y="337284"/>
          <a:ext cx="3634920" cy="3634920"/>
        </a:xfrm>
        <a:custGeom>
          <a:avLst/>
          <a:gdLst/>
          <a:ahLst/>
          <a:cxnLst/>
          <a:rect l="0" t="0" r="0" b="0"/>
          <a:pathLst>
            <a:path>
              <a:moveTo>
                <a:pt x="2681120" y="218319"/>
              </a:moveTo>
              <a:arcTo wR="1817460" hR="1817460" stAng="17902350" swAng="91541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724BC2-CBC6-452A-9C2E-3A5E557C8ABF}">
      <dsp:nvSpPr>
        <dsp:cNvPr id="0" name=""/>
        <dsp:cNvSpPr/>
      </dsp:nvSpPr>
      <dsp:spPr>
        <a:xfrm>
          <a:off x="4170929" y="953950"/>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2.Veriyi anlamak</a:t>
          </a:r>
        </a:p>
      </dsp:txBody>
      <dsp:txXfrm>
        <a:off x="4208573" y="991594"/>
        <a:ext cx="1111069" cy="695844"/>
      </dsp:txXfrm>
    </dsp:sp>
    <dsp:sp modelId="{3250BDBF-3706-4EF4-854D-85E166D0DEB6}">
      <dsp:nvSpPr>
        <dsp:cNvPr id="0" name=""/>
        <dsp:cNvSpPr/>
      </dsp:nvSpPr>
      <dsp:spPr>
        <a:xfrm>
          <a:off x="1386705" y="492876"/>
          <a:ext cx="3634920" cy="3634920"/>
        </a:xfrm>
        <a:custGeom>
          <a:avLst/>
          <a:gdLst/>
          <a:ahLst/>
          <a:cxnLst/>
          <a:rect l="0" t="0" r="0" b="0"/>
          <a:pathLst>
            <a:path>
              <a:moveTo>
                <a:pt x="3592122" y="1425370"/>
              </a:moveTo>
              <a:arcTo wR="1817460" hR="1817460" stAng="20852481" swAng="116370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D412BD-D06A-4008-8E4D-3AE736CB5F89}">
      <dsp:nvSpPr>
        <dsp:cNvPr id="0" name=""/>
        <dsp:cNvSpPr/>
      </dsp:nvSpPr>
      <dsp:spPr>
        <a:xfrm>
          <a:off x="4213402" y="2727295"/>
          <a:ext cx="1186357" cy="771132"/>
        </a:xfrm>
        <a:prstGeom prst="roundRect">
          <a:avLst/>
        </a:prstGeom>
        <a:no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3.Veriyi hazırlamak</a:t>
          </a:r>
        </a:p>
      </dsp:txBody>
      <dsp:txXfrm>
        <a:off x="4251046" y="2764939"/>
        <a:ext cx="1111069" cy="695844"/>
      </dsp:txXfrm>
    </dsp:sp>
    <dsp:sp modelId="{2AC2D878-C43D-476B-AFFE-DD50642FFD5A}">
      <dsp:nvSpPr>
        <dsp:cNvPr id="0" name=""/>
        <dsp:cNvSpPr/>
      </dsp:nvSpPr>
      <dsp:spPr>
        <a:xfrm>
          <a:off x="1415155" y="386671"/>
          <a:ext cx="3634920" cy="3634920"/>
        </a:xfrm>
        <a:custGeom>
          <a:avLst/>
          <a:gdLst/>
          <a:ahLst/>
          <a:cxnLst/>
          <a:rect l="0" t="0" r="0" b="0"/>
          <a:pathLst>
            <a:path>
              <a:moveTo>
                <a:pt x="2974099" y="3219368"/>
              </a:moveTo>
              <a:arcTo wR="1817460" hR="1817460" stAng="30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7021D3-538F-4D21-A240-76B12837C83A}">
      <dsp:nvSpPr>
        <dsp:cNvPr id="0" name=""/>
        <dsp:cNvSpPr/>
      </dsp:nvSpPr>
      <dsp:spPr>
        <a:xfrm>
          <a:off x="2639436" y="3636025"/>
          <a:ext cx="1186357" cy="771132"/>
        </a:xfrm>
        <a:prstGeom prst="roundRect">
          <a:avLst/>
        </a:prstGeom>
        <a:solidFill>
          <a:schemeClr val="accent1">
            <a:lumMod val="60000"/>
            <a:lumOff val="4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4.Modelleme</a:t>
          </a:r>
        </a:p>
      </dsp:txBody>
      <dsp:txXfrm>
        <a:off x="2677080" y="3673669"/>
        <a:ext cx="1111069" cy="695844"/>
      </dsp:txXfrm>
    </dsp:sp>
    <dsp:sp modelId="{DDF8EE14-850C-4C49-83CC-311EEF18BF01}">
      <dsp:nvSpPr>
        <dsp:cNvPr id="0" name=""/>
        <dsp:cNvSpPr/>
      </dsp:nvSpPr>
      <dsp:spPr>
        <a:xfrm>
          <a:off x="1415155" y="386671"/>
          <a:ext cx="3634920" cy="3634920"/>
        </a:xfrm>
        <a:custGeom>
          <a:avLst/>
          <a:gdLst/>
          <a:ahLst/>
          <a:cxnLst/>
          <a:rect l="0" t="0" r="0" b="0"/>
          <a:pathLst>
            <a:path>
              <a:moveTo>
                <a:pt x="1074898" y="3476303"/>
              </a:moveTo>
              <a:arcTo wR="1817460" hR="1817460" stAng="6846907"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C050A2-DC22-4D1B-BC60-D0B8139E427F}">
      <dsp:nvSpPr>
        <dsp:cNvPr id="0" name=""/>
        <dsp:cNvSpPr/>
      </dsp:nvSpPr>
      <dsp:spPr>
        <a:xfrm>
          <a:off x="960607" y="2727295"/>
          <a:ext cx="1396082"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5.Değerlendirme</a:t>
          </a:r>
        </a:p>
      </dsp:txBody>
      <dsp:txXfrm>
        <a:off x="998251" y="2764939"/>
        <a:ext cx="1320794" cy="695844"/>
      </dsp:txXfrm>
    </dsp:sp>
    <dsp:sp modelId="{8D10CEE8-A3F8-4E70-90D4-D97AF3A12738}">
      <dsp:nvSpPr>
        <dsp:cNvPr id="0" name=""/>
        <dsp:cNvSpPr/>
      </dsp:nvSpPr>
      <dsp:spPr>
        <a:xfrm>
          <a:off x="1415155" y="386671"/>
          <a:ext cx="3634920" cy="3634920"/>
        </a:xfrm>
        <a:custGeom>
          <a:avLst/>
          <a:gdLst/>
          <a:ahLst/>
          <a:cxnLst/>
          <a:rect l="0" t="0" r="0" b="0"/>
          <a:pathLst>
            <a:path>
              <a:moveTo>
                <a:pt x="28345" y="2137194"/>
              </a:moveTo>
              <a:arcTo wR="1817460" hR="1817460" stAng="10192056" swAng="121588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423C7-0D05-4BDA-9089-F270CD5E3AD2}">
      <dsp:nvSpPr>
        <dsp:cNvPr id="0" name=""/>
        <dsp:cNvSpPr/>
      </dsp:nvSpPr>
      <dsp:spPr>
        <a:xfrm>
          <a:off x="1065469" y="90983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6.Uygulama</a:t>
          </a:r>
        </a:p>
      </dsp:txBody>
      <dsp:txXfrm>
        <a:off x="1103113" y="947479"/>
        <a:ext cx="1111069" cy="695844"/>
      </dsp:txXfrm>
    </dsp:sp>
    <dsp:sp modelId="{B6473575-76B7-48F0-A1EB-27DE7D92C269}">
      <dsp:nvSpPr>
        <dsp:cNvPr id="0" name=""/>
        <dsp:cNvSpPr/>
      </dsp:nvSpPr>
      <dsp:spPr>
        <a:xfrm>
          <a:off x="1415155" y="386671"/>
          <a:ext cx="3634920" cy="3634920"/>
        </a:xfrm>
        <a:custGeom>
          <a:avLst/>
          <a:gdLst/>
          <a:ahLst/>
          <a:cxnLst/>
          <a:rect l="0" t="0" r="0" b="0"/>
          <a:pathLst>
            <a:path>
              <a:moveTo>
                <a:pt x="660821" y="415551"/>
              </a:moveTo>
              <a:arcTo wR="1817460" hR="1817460" stAng="138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407B-13CB-4DC4-B6DC-E19F7F0BF05E}">
      <dsp:nvSpPr>
        <dsp:cNvPr id="0" name=""/>
        <dsp:cNvSpPr/>
      </dsp:nvSpPr>
      <dsp:spPr>
        <a:xfrm>
          <a:off x="2639436" y="110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1.İşi Anlamak</a:t>
          </a:r>
        </a:p>
      </dsp:txBody>
      <dsp:txXfrm>
        <a:off x="2677080" y="38749"/>
        <a:ext cx="1111069" cy="695844"/>
      </dsp:txXfrm>
    </dsp:sp>
    <dsp:sp modelId="{F74B5429-B895-463B-AD24-BB6A11EFF19C}">
      <dsp:nvSpPr>
        <dsp:cNvPr id="0" name=""/>
        <dsp:cNvSpPr/>
      </dsp:nvSpPr>
      <dsp:spPr>
        <a:xfrm>
          <a:off x="1287839" y="337284"/>
          <a:ext cx="3634920" cy="3634920"/>
        </a:xfrm>
        <a:custGeom>
          <a:avLst/>
          <a:gdLst/>
          <a:ahLst/>
          <a:cxnLst/>
          <a:rect l="0" t="0" r="0" b="0"/>
          <a:pathLst>
            <a:path>
              <a:moveTo>
                <a:pt x="2681120" y="218319"/>
              </a:moveTo>
              <a:arcTo wR="1817460" hR="1817460" stAng="17902350" swAng="915416"/>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724BC2-CBC6-452A-9C2E-3A5E557C8ABF}">
      <dsp:nvSpPr>
        <dsp:cNvPr id="0" name=""/>
        <dsp:cNvSpPr/>
      </dsp:nvSpPr>
      <dsp:spPr>
        <a:xfrm>
          <a:off x="4170929" y="953950"/>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2.Veriyi anlamak</a:t>
          </a:r>
        </a:p>
      </dsp:txBody>
      <dsp:txXfrm>
        <a:off x="4208573" y="991594"/>
        <a:ext cx="1111069" cy="695844"/>
      </dsp:txXfrm>
    </dsp:sp>
    <dsp:sp modelId="{3250BDBF-3706-4EF4-854D-85E166D0DEB6}">
      <dsp:nvSpPr>
        <dsp:cNvPr id="0" name=""/>
        <dsp:cNvSpPr/>
      </dsp:nvSpPr>
      <dsp:spPr>
        <a:xfrm>
          <a:off x="1386705" y="492876"/>
          <a:ext cx="3634920" cy="3634920"/>
        </a:xfrm>
        <a:custGeom>
          <a:avLst/>
          <a:gdLst/>
          <a:ahLst/>
          <a:cxnLst/>
          <a:rect l="0" t="0" r="0" b="0"/>
          <a:pathLst>
            <a:path>
              <a:moveTo>
                <a:pt x="3592122" y="1425370"/>
              </a:moveTo>
              <a:arcTo wR="1817460" hR="1817460" stAng="20852481" swAng="116370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BD412BD-D06A-4008-8E4D-3AE736CB5F89}">
      <dsp:nvSpPr>
        <dsp:cNvPr id="0" name=""/>
        <dsp:cNvSpPr/>
      </dsp:nvSpPr>
      <dsp:spPr>
        <a:xfrm>
          <a:off x="4213402" y="2727295"/>
          <a:ext cx="1186357" cy="771132"/>
        </a:xfrm>
        <a:prstGeom prst="roundRect">
          <a:avLst/>
        </a:prstGeom>
        <a:no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3.Veriyi hazırlamak</a:t>
          </a:r>
        </a:p>
      </dsp:txBody>
      <dsp:txXfrm>
        <a:off x="4251046" y="2764939"/>
        <a:ext cx="1111069" cy="695844"/>
      </dsp:txXfrm>
    </dsp:sp>
    <dsp:sp modelId="{2AC2D878-C43D-476B-AFFE-DD50642FFD5A}">
      <dsp:nvSpPr>
        <dsp:cNvPr id="0" name=""/>
        <dsp:cNvSpPr/>
      </dsp:nvSpPr>
      <dsp:spPr>
        <a:xfrm>
          <a:off x="1415155" y="386671"/>
          <a:ext cx="3634920" cy="3634920"/>
        </a:xfrm>
        <a:custGeom>
          <a:avLst/>
          <a:gdLst/>
          <a:ahLst/>
          <a:cxnLst/>
          <a:rect l="0" t="0" r="0" b="0"/>
          <a:pathLst>
            <a:path>
              <a:moveTo>
                <a:pt x="2974099" y="3219368"/>
              </a:moveTo>
              <a:arcTo wR="1817460" hR="1817460" stAng="30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67021D3-538F-4D21-A240-76B12837C83A}">
      <dsp:nvSpPr>
        <dsp:cNvPr id="0" name=""/>
        <dsp:cNvSpPr/>
      </dsp:nvSpPr>
      <dsp:spPr>
        <a:xfrm>
          <a:off x="2639436" y="3636025"/>
          <a:ext cx="1186357" cy="771132"/>
        </a:xfrm>
        <a:prstGeom prst="roundRect">
          <a:avLst/>
        </a:prstGeom>
        <a:no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4.Modelleme</a:t>
          </a:r>
        </a:p>
      </dsp:txBody>
      <dsp:txXfrm>
        <a:off x="2677080" y="3673669"/>
        <a:ext cx="1111069" cy="695844"/>
      </dsp:txXfrm>
    </dsp:sp>
    <dsp:sp modelId="{DDF8EE14-850C-4C49-83CC-311EEF18BF01}">
      <dsp:nvSpPr>
        <dsp:cNvPr id="0" name=""/>
        <dsp:cNvSpPr/>
      </dsp:nvSpPr>
      <dsp:spPr>
        <a:xfrm>
          <a:off x="1415155" y="386671"/>
          <a:ext cx="3634920" cy="3634920"/>
        </a:xfrm>
        <a:custGeom>
          <a:avLst/>
          <a:gdLst/>
          <a:ahLst/>
          <a:cxnLst/>
          <a:rect l="0" t="0" r="0" b="0"/>
          <a:pathLst>
            <a:path>
              <a:moveTo>
                <a:pt x="1074898" y="3476303"/>
              </a:moveTo>
              <a:arcTo wR="1817460" hR="1817460" stAng="6846907"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C050A2-DC22-4D1B-BC60-D0B8139E427F}">
      <dsp:nvSpPr>
        <dsp:cNvPr id="0" name=""/>
        <dsp:cNvSpPr/>
      </dsp:nvSpPr>
      <dsp:spPr>
        <a:xfrm>
          <a:off x="960607" y="2727295"/>
          <a:ext cx="1396082" cy="771132"/>
        </a:xfrm>
        <a:prstGeom prst="roundRect">
          <a:avLst/>
        </a:prstGeom>
        <a:solidFill>
          <a:schemeClr val="accent1">
            <a:lumMod val="60000"/>
            <a:lumOff val="40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5.Değerlendirme</a:t>
          </a:r>
        </a:p>
      </dsp:txBody>
      <dsp:txXfrm>
        <a:off x="998251" y="2764939"/>
        <a:ext cx="1320794" cy="695844"/>
      </dsp:txXfrm>
    </dsp:sp>
    <dsp:sp modelId="{8D10CEE8-A3F8-4E70-90D4-D97AF3A12738}">
      <dsp:nvSpPr>
        <dsp:cNvPr id="0" name=""/>
        <dsp:cNvSpPr/>
      </dsp:nvSpPr>
      <dsp:spPr>
        <a:xfrm>
          <a:off x="1415155" y="386671"/>
          <a:ext cx="3634920" cy="3634920"/>
        </a:xfrm>
        <a:custGeom>
          <a:avLst/>
          <a:gdLst/>
          <a:ahLst/>
          <a:cxnLst/>
          <a:rect l="0" t="0" r="0" b="0"/>
          <a:pathLst>
            <a:path>
              <a:moveTo>
                <a:pt x="28345" y="2137194"/>
              </a:moveTo>
              <a:arcTo wR="1817460" hR="1817460" stAng="10192056" swAng="1215889"/>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F5423C7-0D05-4BDA-9089-F270CD5E3AD2}">
      <dsp:nvSpPr>
        <dsp:cNvPr id="0" name=""/>
        <dsp:cNvSpPr/>
      </dsp:nvSpPr>
      <dsp:spPr>
        <a:xfrm>
          <a:off x="1065469" y="909835"/>
          <a:ext cx="1186357" cy="771132"/>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6.Uygulama</a:t>
          </a:r>
        </a:p>
      </dsp:txBody>
      <dsp:txXfrm>
        <a:off x="1103113" y="947479"/>
        <a:ext cx="1111069" cy="695844"/>
      </dsp:txXfrm>
    </dsp:sp>
    <dsp:sp modelId="{B6473575-76B7-48F0-A1EB-27DE7D92C269}">
      <dsp:nvSpPr>
        <dsp:cNvPr id="0" name=""/>
        <dsp:cNvSpPr/>
      </dsp:nvSpPr>
      <dsp:spPr>
        <a:xfrm>
          <a:off x="1415155" y="386671"/>
          <a:ext cx="3634920" cy="3634920"/>
        </a:xfrm>
        <a:custGeom>
          <a:avLst/>
          <a:gdLst/>
          <a:ahLst/>
          <a:cxnLst/>
          <a:rect l="0" t="0" r="0" b="0"/>
          <a:pathLst>
            <a:path>
              <a:moveTo>
                <a:pt x="660821" y="415551"/>
              </a:moveTo>
              <a:arcTo wR="1817460" hR="1817460" stAng="13828548" swAng="924545"/>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7FDD-E558-4FBF-BB01-A77FAB35ABE4}" type="datetimeFigureOut">
              <a:rPr lang="tr-TR" smtClean="0"/>
              <a:t>29.06.2022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189F1D-C58F-4876-87A3-E2C6F5906653}" type="slidenum">
              <a:rPr lang="tr-TR" smtClean="0"/>
              <a:t>‹#›</a:t>
            </a:fld>
            <a:endParaRPr lang="tr-TR"/>
          </a:p>
        </p:txBody>
      </p:sp>
    </p:spTree>
    <p:extLst>
      <p:ext uri="{BB962C8B-B14F-4D97-AF65-F5344CB8AC3E}">
        <p14:creationId xmlns:p14="http://schemas.microsoft.com/office/powerpoint/2010/main" val="380443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Tx/>
              <a:buNone/>
            </a:pPr>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10</a:t>
            </a:fld>
            <a:endParaRPr lang="tr-TR"/>
          </a:p>
        </p:txBody>
      </p:sp>
    </p:spTree>
    <p:extLst>
      <p:ext uri="{BB962C8B-B14F-4D97-AF65-F5344CB8AC3E}">
        <p14:creationId xmlns:p14="http://schemas.microsoft.com/office/powerpoint/2010/main" val="405043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5 adet kategorik girdi değişkenlerimizden de</a:t>
            </a:r>
          </a:p>
          <a:p>
            <a:r>
              <a:rPr lang="tr-TR" dirty="0"/>
              <a:t>Phone </a:t>
            </a:r>
            <a:r>
              <a:rPr lang="tr-TR" dirty="0" err="1"/>
              <a:t>number,area</a:t>
            </a:r>
            <a:r>
              <a:rPr lang="tr-TR" dirty="0"/>
              <a:t> </a:t>
            </a:r>
            <a:r>
              <a:rPr lang="tr-TR" dirty="0" err="1"/>
              <a:t>code,state</a:t>
            </a:r>
            <a:r>
              <a:rPr lang="tr-TR" dirty="0"/>
              <a:t> değişkenlerini çıkarıyoruz.</a:t>
            </a:r>
          </a:p>
          <a:p>
            <a:r>
              <a:rPr lang="tr-TR" dirty="0"/>
              <a:t>Nedenleri ise gözle görünür </a:t>
            </a:r>
            <a:r>
              <a:rPr lang="tr-TR" dirty="0" err="1"/>
              <a:t>bi</a:t>
            </a:r>
            <a:r>
              <a:rPr lang="tr-TR" dirty="0"/>
              <a:t> </a:t>
            </a:r>
            <a:r>
              <a:rPr lang="tr-TR" dirty="0" err="1"/>
              <a:t>sekilde</a:t>
            </a:r>
            <a:r>
              <a:rPr lang="tr-TR" dirty="0"/>
              <a:t> hedef değişkenle korelasyonunun </a:t>
            </a:r>
          </a:p>
          <a:p>
            <a:r>
              <a:rPr lang="tr-TR" dirty="0"/>
              <a:t>Çok düşük olması ve </a:t>
            </a:r>
            <a:r>
              <a:rPr lang="tr-TR" dirty="0" err="1"/>
              <a:t>encoding</a:t>
            </a:r>
            <a:r>
              <a:rPr lang="tr-TR" dirty="0"/>
              <a:t> işleminin zorluğu</a:t>
            </a:r>
          </a:p>
          <a:p>
            <a:r>
              <a:rPr lang="tr-TR" dirty="0"/>
              <a:t>Eğer bu kategorik değişkenleri çıkarmazsak  </a:t>
            </a:r>
            <a:r>
              <a:rPr lang="tr-TR" dirty="0" err="1"/>
              <a:t>encoding</a:t>
            </a:r>
            <a:r>
              <a:rPr lang="tr-TR" dirty="0"/>
              <a:t> yapmamız gerekir</a:t>
            </a:r>
          </a:p>
          <a:p>
            <a:r>
              <a:rPr lang="tr-TR" dirty="0" err="1"/>
              <a:t>Encoding</a:t>
            </a:r>
            <a:r>
              <a:rPr lang="tr-TR" dirty="0"/>
              <a:t> işleminin </a:t>
            </a:r>
            <a:r>
              <a:rPr lang="tr-TR" dirty="0" err="1"/>
              <a:t>calisma</a:t>
            </a:r>
            <a:r>
              <a:rPr lang="tr-TR" dirty="0"/>
              <a:t> prensibi şu şekilde örneğin </a:t>
            </a:r>
            <a:r>
              <a:rPr lang="tr-TR" dirty="0" err="1"/>
              <a:t>phone</a:t>
            </a:r>
            <a:r>
              <a:rPr lang="tr-TR" dirty="0"/>
              <a:t> </a:t>
            </a:r>
            <a:r>
              <a:rPr lang="tr-TR" dirty="0" err="1"/>
              <a:t>number</a:t>
            </a:r>
            <a:r>
              <a:rPr lang="tr-TR" dirty="0"/>
              <a:t> değişkenine </a:t>
            </a:r>
            <a:r>
              <a:rPr lang="tr-TR" dirty="0" err="1"/>
              <a:t>encoding</a:t>
            </a:r>
            <a:r>
              <a:rPr lang="tr-TR" dirty="0"/>
              <a:t> yapılırken</a:t>
            </a:r>
          </a:p>
          <a:p>
            <a:r>
              <a:rPr lang="tr-TR" dirty="0"/>
              <a:t>Her bir kişinin numarası için ayrı ayrı 3333 tane sütun oluşturması </a:t>
            </a:r>
            <a:r>
              <a:rPr lang="tr-TR" dirty="0" err="1"/>
              <a:t>gerekirdi.buda</a:t>
            </a:r>
            <a:r>
              <a:rPr lang="tr-TR" dirty="0"/>
              <a:t> hem donanımsal olarak zorluk çıkarırdı.</a:t>
            </a:r>
          </a:p>
          <a:p>
            <a:r>
              <a:rPr lang="tr-TR" dirty="0"/>
              <a:t>Hem de modelin performansına katkısı bulunmayacaktı.</a:t>
            </a:r>
          </a:p>
          <a:p>
            <a:r>
              <a:rPr lang="tr-TR" dirty="0"/>
              <a:t>Sonuç olarak işlem verimliliği çok düşük olacaktı.</a:t>
            </a:r>
          </a:p>
          <a:p>
            <a:endParaRPr lang="tr-TR" dirty="0"/>
          </a:p>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21</a:t>
            </a:fld>
            <a:endParaRPr lang="tr-TR"/>
          </a:p>
        </p:txBody>
      </p:sp>
    </p:spTree>
    <p:extLst>
      <p:ext uri="{BB962C8B-B14F-4D97-AF65-F5344CB8AC3E}">
        <p14:creationId xmlns:p14="http://schemas.microsoft.com/office/powerpoint/2010/main" val="336074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22</a:t>
            </a:fld>
            <a:endParaRPr lang="tr-TR"/>
          </a:p>
        </p:txBody>
      </p:sp>
    </p:spTree>
    <p:extLst>
      <p:ext uri="{BB962C8B-B14F-4D97-AF65-F5344CB8AC3E}">
        <p14:creationId xmlns:p14="http://schemas.microsoft.com/office/powerpoint/2010/main" val="137539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23</a:t>
            </a:fld>
            <a:endParaRPr lang="tr-TR"/>
          </a:p>
        </p:txBody>
      </p:sp>
    </p:spTree>
    <p:extLst>
      <p:ext uri="{BB962C8B-B14F-4D97-AF65-F5344CB8AC3E}">
        <p14:creationId xmlns:p14="http://schemas.microsoft.com/office/powerpoint/2010/main" val="188803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Alt ve üst sınır belirlenip aykırı değerlerin sayısını bulmak için çeyrekler açıklığı</a:t>
            </a:r>
          </a:p>
          <a:p>
            <a:r>
              <a:rPr lang="tr-TR" dirty="0"/>
              <a:t>Yöntemini kullandık.</a:t>
            </a:r>
          </a:p>
        </p:txBody>
      </p:sp>
      <p:sp>
        <p:nvSpPr>
          <p:cNvPr id="4" name="Slayt Numarası Yer Tutucusu 3"/>
          <p:cNvSpPr>
            <a:spLocks noGrp="1"/>
          </p:cNvSpPr>
          <p:nvPr>
            <p:ph type="sldNum" sz="quarter" idx="5"/>
          </p:nvPr>
        </p:nvSpPr>
        <p:spPr/>
        <p:txBody>
          <a:bodyPr/>
          <a:lstStyle/>
          <a:p>
            <a:fld id="{5E189F1D-C58F-4876-87A3-E2C6F5906653}" type="slidenum">
              <a:rPr lang="tr-TR" smtClean="0"/>
              <a:t>24</a:t>
            </a:fld>
            <a:endParaRPr lang="tr-TR"/>
          </a:p>
        </p:txBody>
      </p:sp>
    </p:spTree>
    <p:extLst>
      <p:ext uri="{BB962C8B-B14F-4D97-AF65-F5344CB8AC3E}">
        <p14:creationId xmlns:p14="http://schemas.microsoft.com/office/powerpoint/2010/main" val="2893404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25</a:t>
            </a:fld>
            <a:endParaRPr lang="tr-TR"/>
          </a:p>
        </p:txBody>
      </p:sp>
    </p:spTree>
    <p:extLst>
      <p:ext uri="{BB962C8B-B14F-4D97-AF65-F5344CB8AC3E}">
        <p14:creationId xmlns:p14="http://schemas.microsoft.com/office/powerpoint/2010/main" val="1873026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26</a:t>
            </a:fld>
            <a:endParaRPr lang="tr-TR"/>
          </a:p>
        </p:txBody>
      </p:sp>
    </p:spTree>
    <p:extLst>
      <p:ext uri="{BB962C8B-B14F-4D97-AF65-F5344CB8AC3E}">
        <p14:creationId xmlns:p14="http://schemas.microsoft.com/office/powerpoint/2010/main" val="84189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27</a:t>
            </a:fld>
            <a:endParaRPr lang="tr-TR"/>
          </a:p>
        </p:txBody>
      </p:sp>
    </p:spTree>
    <p:extLst>
      <p:ext uri="{BB962C8B-B14F-4D97-AF65-F5344CB8AC3E}">
        <p14:creationId xmlns:p14="http://schemas.microsoft.com/office/powerpoint/2010/main" val="3052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28</a:t>
            </a:fld>
            <a:endParaRPr lang="tr-TR"/>
          </a:p>
        </p:txBody>
      </p:sp>
    </p:spTree>
    <p:extLst>
      <p:ext uri="{BB962C8B-B14F-4D97-AF65-F5344CB8AC3E}">
        <p14:creationId xmlns:p14="http://schemas.microsoft.com/office/powerpoint/2010/main" val="360992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11</a:t>
            </a:fld>
            <a:endParaRPr lang="tr-TR"/>
          </a:p>
        </p:txBody>
      </p:sp>
    </p:spTree>
    <p:extLst>
      <p:ext uri="{BB962C8B-B14F-4D97-AF65-F5344CB8AC3E}">
        <p14:creationId xmlns:p14="http://schemas.microsoft.com/office/powerpoint/2010/main" val="358652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1143000" y="685800"/>
            <a:ext cx="4572000" cy="3429000"/>
          </a:xfrm>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12</a:t>
            </a:fld>
            <a:endParaRPr lang="tr-TR"/>
          </a:p>
        </p:txBody>
      </p:sp>
    </p:spTree>
    <p:extLst>
      <p:ext uri="{BB962C8B-B14F-4D97-AF65-F5344CB8AC3E}">
        <p14:creationId xmlns:p14="http://schemas.microsoft.com/office/powerpoint/2010/main" val="224904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13</a:t>
            </a:fld>
            <a:endParaRPr lang="tr-TR"/>
          </a:p>
        </p:txBody>
      </p:sp>
    </p:spTree>
    <p:extLst>
      <p:ext uri="{BB962C8B-B14F-4D97-AF65-F5344CB8AC3E}">
        <p14:creationId xmlns:p14="http://schemas.microsoft.com/office/powerpoint/2010/main" val="118430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14</a:t>
            </a:fld>
            <a:endParaRPr lang="tr-TR"/>
          </a:p>
        </p:txBody>
      </p:sp>
    </p:spTree>
    <p:extLst>
      <p:ext uri="{BB962C8B-B14F-4D97-AF65-F5344CB8AC3E}">
        <p14:creationId xmlns:p14="http://schemas.microsoft.com/office/powerpoint/2010/main" val="162124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15</a:t>
            </a:fld>
            <a:endParaRPr lang="tr-TR"/>
          </a:p>
        </p:txBody>
      </p:sp>
    </p:spTree>
    <p:extLst>
      <p:ext uri="{BB962C8B-B14F-4D97-AF65-F5344CB8AC3E}">
        <p14:creationId xmlns:p14="http://schemas.microsoft.com/office/powerpoint/2010/main" val="141437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16</a:t>
            </a:fld>
            <a:endParaRPr lang="tr-TR"/>
          </a:p>
        </p:txBody>
      </p:sp>
    </p:spTree>
    <p:extLst>
      <p:ext uri="{BB962C8B-B14F-4D97-AF65-F5344CB8AC3E}">
        <p14:creationId xmlns:p14="http://schemas.microsoft.com/office/powerpoint/2010/main" val="145032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br>
              <a:rPr lang="tr-TR" dirty="0"/>
            </a:br>
            <a:endParaRPr lang="tr-TR" dirty="0"/>
          </a:p>
          <a:p>
            <a:endParaRPr lang="tr-TR" dirty="0"/>
          </a:p>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18</a:t>
            </a:fld>
            <a:endParaRPr lang="tr-TR"/>
          </a:p>
        </p:txBody>
      </p:sp>
    </p:spTree>
    <p:extLst>
      <p:ext uri="{BB962C8B-B14F-4D97-AF65-F5344CB8AC3E}">
        <p14:creationId xmlns:p14="http://schemas.microsoft.com/office/powerpoint/2010/main" val="171773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E189F1D-C58F-4876-87A3-E2C6F5906653}" type="slidenum">
              <a:rPr lang="tr-TR" smtClean="0"/>
              <a:t>19</a:t>
            </a:fld>
            <a:endParaRPr lang="tr-TR"/>
          </a:p>
        </p:txBody>
      </p:sp>
    </p:spTree>
    <p:extLst>
      <p:ext uri="{BB962C8B-B14F-4D97-AF65-F5344CB8AC3E}">
        <p14:creationId xmlns:p14="http://schemas.microsoft.com/office/powerpoint/2010/main" val="21508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554FB42-FA50-4E69-879C-34AA6C91E87F}" type="datetime1">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341D25-2644-4BB8-AB88-3EF684CBB2CF}"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44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18056BA-94E5-48A6-BE9E-157A01463A5B}" type="datetime1">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218317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E130F52-98AC-42ED-BD32-568060497344}" type="datetime1">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57461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288F77D-5776-4C69-A876-4A049C1A4B99}" type="datetime1">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97065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848C961-C274-47C3-98F5-8F66A31524DD}" type="datetime1">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341D25-2644-4BB8-AB88-3EF684CBB2CF}"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58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F0046D4-8D3B-4113-96D4-9E2C1EEA5611}" type="datetime1">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36205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22960" y="2582334"/>
            <a:ext cx="3703320" cy="32867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3AE412D-A1EC-4CD4-AD2E-2946E35881AD}" type="datetime1">
              <a:rPr lang="tr-TR" smtClean="0"/>
              <a:t>29.06.2022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48007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31AEF7B-FD68-4BEF-A35B-47436FF2EF90}" type="datetime1">
              <a:rPr lang="tr-TR" smtClean="0"/>
              <a:t>29.06.2022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161456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4B0C34-4537-4ADC-A1CC-F6B15457E55C}" type="datetime1">
              <a:rPr lang="tr-TR" smtClean="0"/>
              <a:t>29.06.2022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197506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9AB6EA2-0AD0-4717-BF08-DD37F59E1868}" type="datetime1">
              <a:rPr lang="tr-TR" smtClean="0"/>
              <a:t>29.06.2022</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341D25-2644-4BB8-AB88-3EF684CBB2CF}" type="slidenum">
              <a:rPr lang="tr-TR" smtClean="0"/>
              <a:t>‹#›</a:t>
            </a:fld>
            <a:endParaRPr lang="tr-TR"/>
          </a:p>
        </p:txBody>
      </p:sp>
    </p:spTree>
    <p:extLst>
      <p:ext uri="{BB962C8B-B14F-4D97-AF65-F5344CB8AC3E}">
        <p14:creationId xmlns:p14="http://schemas.microsoft.com/office/powerpoint/2010/main" val="259901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DE6B18A-85FF-4AB9-ACDA-8FB7F05E12AF}" type="datetime1">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341D25-2644-4BB8-AB88-3EF684CBB2CF}" type="slidenum">
              <a:rPr lang="tr-TR" smtClean="0"/>
              <a:t>‹#›</a:t>
            </a:fld>
            <a:endParaRPr lang="tr-TR"/>
          </a:p>
        </p:txBody>
      </p:sp>
    </p:spTree>
    <p:extLst>
      <p:ext uri="{BB962C8B-B14F-4D97-AF65-F5344CB8AC3E}">
        <p14:creationId xmlns:p14="http://schemas.microsoft.com/office/powerpoint/2010/main" val="272595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ACE4F5C-38B9-472A-B130-3DE1433AEFD5}" type="datetime1">
              <a:rPr lang="tr-TR" smtClean="0"/>
              <a:t>29.06.2022</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C341D25-2644-4BB8-AB88-3EF684CBB2CF}"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075502"/>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8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1" name="Straight Connector 9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Rectangle 9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 y="0"/>
            <a:ext cx="34385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AA5EBE84-FB98-4DD1-BA82-11AA3CA48F05}"/>
              </a:ext>
            </a:extLst>
          </p:cNvPr>
          <p:cNvSpPr txBox="1">
            <a:spLocks/>
          </p:cNvSpPr>
          <p:nvPr/>
        </p:nvSpPr>
        <p:spPr>
          <a:xfrm>
            <a:off x="342900" y="640080"/>
            <a:ext cx="2744434" cy="29260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500" dirty="0" err="1">
                <a:solidFill>
                  <a:srgbClr val="FFFFFF"/>
                </a:solidFill>
                <a:latin typeface="Times New Roman" panose="02020603050405020304" pitchFamily="18" charset="0"/>
                <a:cs typeface="Times New Roman" panose="02020603050405020304" pitchFamily="18" charset="0"/>
              </a:rPr>
              <a:t>Makine</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Öğrenmesi</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Yöntemleri</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ile</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Müşteri</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Kayıp</a:t>
            </a:r>
            <a:r>
              <a:rPr lang="en-US" sz="3500" dirty="0">
                <a:solidFill>
                  <a:srgbClr val="FFFFFF"/>
                </a:solidFill>
                <a:latin typeface="Times New Roman" panose="02020603050405020304" pitchFamily="18" charset="0"/>
                <a:cs typeface="Times New Roman" panose="02020603050405020304" pitchFamily="18" charset="0"/>
              </a:rPr>
              <a:t> </a:t>
            </a:r>
            <a:r>
              <a:rPr lang="en-US" sz="3500" dirty="0" err="1">
                <a:solidFill>
                  <a:srgbClr val="FFFFFF"/>
                </a:solidFill>
                <a:latin typeface="Times New Roman" panose="02020603050405020304" pitchFamily="18" charset="0"/>
                <a:cs typeface="Times New Roman" panose="02020603050405020304" pitchFamily="18" charset="0"/>
              </a:rPr>
              <a:t>Analizi</a:t>
            </a:r>
            <a:br>
              <a:rPr lang="en-US" sz="3500" dirty="0">
                <a:solidFill>
                  <a:srgbClr val="FFFFFF"/>
                </a:solidFill>
                <a:latin typeface="Times New Roman" panose="02020603050405020304" pitchFamily="18" charset="0"/>
                <a:cs typeface="Times New Roman" panose="02020603050405020304" pitchFamily="18" charset="0"/>
              </a:rPr>
            </a:br>
            <a:endParaRPr lang="en-US" sz="3500" dirty="0">
              <a:solidFill>
                <a:srgbClr val="FFFFFF"/>
              </a:solidFill>
              <a:latin typeface="Times New Roman" panose="02020603050405020304" pitchFamily="18" charset="0"/>
              <a:cs typeface="Times New Roman" panose="02020603050405020304" pitchFamily="18" charset="0"/>
            </a:endParaRPr>
          </a:p>
        </p:txBody>
      </p:sp>
      <p:pic>
        <p:nvPicPr>
          <p:cNvPr id="7" name="Resim 6" descr="oyuncak, LEGO içeren bir resim&#10;&#10;Açıklama otomatik olarak oluşturuldu">
            <a:extLst>
              <a:ext uri="{FF2B5EF4-FFF2-40B4-BE49-F238E27FC236}">
                <a16:creationId xmlns:a16="http://schemas.microsoft.com/office/drawing/2014/main" id="{1B3FBD47-9908-400D-878B-022A9F72B1A0}"/>
              </a:ext>
            </a:extLst>
          </p:cNvPr>
          <p:cNvPicPr>
            <a:picLocks noChangeAspect="1"/>
          </p:cNvPicPr>
          <p:nvPr/>
        </p:nvPicPr>
        <p:blipFill rotWithShape="1">
          <a:blip r:embed="rId2">
            <a:extLst>
              <a:ext uri="{28A0092B-C50C-407E-A947-70E740481C1C}">
                <a14:useLocalDpi xmlns:a14="http://schemas.microsoft.com/office/drawing/2010/main" val="0"/>
              </a:ext>
            </a:extLst>
          </a:blip>
          <a:srcRect l="22641" r="22641" b="-1"/>
          <a:stretch/>
        </p:blipFill>
        <p:spPr>
          <a:xfrm>
            <a:off x="3479799" y="10"/>
            <a:ext cx="5664200" cy="6857990"/>
          </a:xfrm>
          <a:prstGeom prst="rect">
            <a:avLst/>
          </a:prstGeom>
        </p:spPr>
      </p:pic>
      <p:sp>
        <p:nvSpPr>
          <p:cNvPr id="103" name="Rectangle 9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6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ayt Numarası Yer Tutucusu 2">
            <a:extLst>
              <a:ext uri="{FF2B5EF4-FFF2-40B4-BE49-F238E27FC236}">
                <a16:creationId xmlns:a16="http://schemas.microsoft.com/office/drawing/2014/main" id="{C18C6263-4238-4145-8498-4A4BDD3D927F}"/>
              </a:ext>
            </a:extLst>
          </p:cNvPr>
          <p:cNvSpPr>
            <a:spLocks noGrp="1"/>
          </p:cNvSpPr>
          <p:nvPr>
            <p:ph type="sldNum" sz="quarter" idx="12"/>
          </p:nvPr>
        </p:nvSpPr>
        <p:spPr/>
        <p:txBody>
          <a:bodyPr/>
          <a:lstStyle/>
          <a:p>
            <a:fld id="{4C341D25-2644-4BB8-AB88-3EF684CBB2CF}" type="slidenum">
              <a:rPr lang="tr-TR" smtClean="0"/>
              <a:t>1</a:t>
            </a:fld>
            <a:endParaRPr lang="tr-TR"/>
          </a:p>
        </p:txBody>
      </p:sp>
    </p:spTree>
    <p:extLst>
      <p:ext uri="{BB962C8B-B14F-4D97-AF65-F5344CB8AC3E}">
        <p14:creationId xmlns:p14="http://schemas.microsoft.com/office/powerpoint/2010/main" val="337869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3EB30E52-0E15-47E2-B8E9-675B8F628B44}"/>
              </a:ext>
            </a:extLst>
          </p:cNvPr>
          <p:cNvSpPr/>
          <p:nvPr/>
        </p:nvSpPr>
        <p:spPr>
          <a:xfrm>
            <a:off x="251520" y="1652318"/>
            <a:ext cx="6264696" cy="923330"/>
          </a:xfrm>
          <a:prstGeom prst="rect">
            <a:avLst/>
          </a:prstGeom>
        </p:spPr>
        <p:txBody>
          <a:bodyPr wrap="square">
            <a:spAutoFit/>
          </a:bodyPr>
          <a:lstStyle/>
          <a:p>
            <a:pPr algn="just"/>
            <a:r>
              <a:rPr lang="tr-TR" dirty="0">
                <a:latin typeface="Times New Roman" panose="02020603050405020304" pitchFamily="18" charset="0"/>
                <a:cs typeface="Times New Roman" panose="02020603050405020304" pitchFamily="18" charset="0"/>
              </a:rPr>
              <a:t>Veri desenine bakarak </a:t>
            </a:r>
            <a:r>
              <a:rPr lang="tr-TR" dirty="0" err="1">
                <a:latin typeface="Times New Roman" panose="02020603050405020304" pitchFamily="18" charset="0"/>
                <a:cs typeface="Times New Roman" panose="02020603050405020304" pitchFamily="18" charset="0"/>
              </a:rPr>
              <a:t>churn</a:t>
            </a:r>
            <a:r>
              <a:rPr lang="tr-TR" dirty="0">
                <a:latin typeface="Times New Roman" panose="02020603050405020304" pitchFamily="18" charset="0"/>
                <a:cs typeface="Times New Roman" panose="02020603050405020304" pitchFamily="18" charset="0"/>
              </a:rPr>
              <a:t> edenlere göre bir makine öğrenmesi modeli oluşturup, </a:t>
            </a:r>
            <a:r>
              <a:rPr lang="tr-TR" dirty="0" err="1">
                <a:latin typeface="Times New Roman" panose="02020603050405020304" pitchFamily="18" charset="0"/>
                <a:cs typeface="Times New Roman" panose="02020603050405020304" pitchFamily="18" charset="0"/>
              </a:rPr>
              <a:t>churn</a:t>
            </a:r>
            <a:r>
              <a:rPr lang="tr-TR" dirty="0">
                <a:latin typeface="Times New Roman" panose="02020603050405020304" pitchFamily="18" charset="0"/>
                <a:cs typeface="Times New Roman" panose="02020603050405020304" pitchFamily="18" charset="0"/>
              </a:rPr>
              <a:t> etme eğiliminde olanları tespit edecek modelin oluşturulması</a:t>
            </a:r>
          </a:p>
        </p:txBody>
      </p:sp>
      <p:sp>
        <p:nvSpPr>
          <p:cNvPr id="7" name="Slayt Numarası Yer Tutucusu 6">
            <a:extLst>
              <a:ext uri="{FF2B5EF4-FFF2-40B4-BE49-F238E27FC236}">
                <a16:creationId xmlns:a16="http://schemas.microsoft.com/office/drawing/2014/main" id="{DF0EE7E2-87C9-4240-B233-93771457DC36}"/>
              </a:ext>
            </a:extLst>
          </p:cNvPr>
          <p:cNvSpPr>
            <a:spLocks noGrp="1"/>
          </p:cNvSpPr>
          <p:nvPr>
            <p:ph type="sldNum" sz="quarter" idx="12"/>
          </p:nvPr>
        </p:nvSpPr>
        <p:spPr/>
        <p:txBody>
          <a:bodyPr/>
          <a:lstStyle/>
          <a:p>
            <a:fld id="{4C341D25-2644-4BB8-AB88-3EF684CBB2CF}" type="slidenum">
              <a:rPr lang="tr-TR" smtClean="0"/>
              <a:t>10</a:t>
            </a:fld>
            <a:endParaRPr lang="tr-TR"/>
          </a:p>
        </p:txBody>
      </p:sp>
      <p:graphicFrame>
        <p:nvGraphicFramePr>
          <p:cNvPr id="8" name="Diyagram 7">
            <a:extLst>
              <a:ext uri="{FF2B5EF4-FFF2-40B4-BE49-F238E27FC236}">
                <a16:creationId xmlns:a16="http://schemas.microsoft.com/office/drawing/2014/main" id="{48F66220-DAB2-4486-B5F1-9169ABDB8193}"/>
              </a:ext>
            </a:extLst>
          </p:cNvPr>
          <p:cNvGraphicFramePr/>
          <p:nvPr>
            <p:extLst>
              <p:ext uri="{D42A27DB-BD31-4B8C-83A1-F6EECF244321}">
                <p14:modId xmlns:p14="http://schemas.microsoft.com/office/powerpoint/2010/main" val="2217362869"/>
              </p:ext>
            </p:extLst>
          </p:nvPr>
        </p:nvGraphicFramePr>
        <p:xfrm>
          <a:off x="4716016" y="2996952"/>
          <a:ext cx="4104456" cy="3256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ilindir 8">
            <a:extLst>
              <a:ext uri="{FF2B5EF4-FFF2-40B4-BE49-F238E27FC236}">
                <a16:creationId xmlns:a16="http://schemas.microsoft.com/office/drawing/2014/main" id="{35B3893A-110B-40BA-B5DA-AB38805A506A}"/>
              </a:ext>
            </a:extLst>
          </p:cNvPr>
          <p:cNvSpPr/>
          <p:nvPr/>
        </p:nvSpPr>
        <p:spPr>
          <a:xfrm>
            <a:off x="6444208" y="4149080"/>
            <a:ext cx="792088"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latin typeface="Times New Roman" panose="02020603050405020304" pitchFamily="18" charset="0"/>
                <a:cs typeface="Times New Roman" panose="02020603050405020304" pitchFamily="18" charset="0"/>
              </a:rPr>
              <a:t>Veri</a:t>
            </a:r>
          </a:p>
        </p:txBody>
      </p:sp>
      <p:sp>
        <p:nvSpPr>
          <p:cNvPr id="10" name="圆角矩形 1">
            <a:extLst>
              <a:ext uri="{FF2B5EF4-FFF2-40B4-BE49-F238E27FC236}">
                <a16:creationId xmlns:a16="http://schemas.microsoft.com/office/drawing/2014/main" id="{2E07BC4E-3559-4EBE-A67C-4A5C6018814A}"/>
              </a:ext>
            </a:extLst>
          </p:cNvPr>
          <p:cNvSpPr/>
          <p:nvPr/>
        </p:nvSpPr>
        <p:spPr>
          <a:xfrm>
            <a:off x="251520" y="604911"/>
            <a:ext cx="5400600"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CRISP-DM Metodolojisinin Altı Adımı</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97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3" descr="metin, işaret, portakal içeren bir resim&#10;&#10;Açıklama otomatik olarak oluşturuldu">
            <a:extLst>
              <a:ext uri="{FF2B5EF4-FFF2-40B4-BE49-F238E27FC236}">
                <a16:creationId xmlns:a16="http://schemas.microsoft.com/office/drawing/2014/main" id="{7E1A2CC9-0191-469D-BAD7-4DA6441649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931" y="1916832"/>
            <a:ext cx="3114520" cy="2105797"/>
          </a:xfrm>
          <a:prstGeom prst="rect">
            <a:avLst/>
          </a:prstGeom>
        </p:spPr>
      </p:pic>
      <p:pic>
        <p:nvPicPr>
          <p:cNvPr id="4" name="Resim 3" descr="harita içeren bir resim&#10;&#10;Açıklama otomatik olarak oluşturuldu">
            <a:extLst>
              <a:ext uri="{FF2B5EF4-FFF2-40B4-BE49-F238E27FC236}">
                <a16:creationId xmlns:a16="http://schemas.microsoft.com/office/drawing/2014/main" id="{8F6359A2-98C3-4EDF-AFE6-833630526A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00807"/>
            <a:ext cx="3940721" cy="2342295"/>
          </a:xfrm>
          <a:prstGeom prst="rect">
            <a:avLst/>
          </a:prstGeom>
        </p:spPr>
      </p:pic>
      <p:pic>
        <p:nvPicPr>
          <p:cNvPr id="5" name="Resim 4">
            <a:extLst>
              <a:ext uri="{FF2B5EF4-FFF2-40B4-BE49-F238E27FC236}">
                <a16:creationId xmlns:a16="http://schemas.microsoft.com/office/drawing/2014/main" id="{391D186D-7D92-45D9-AF36-CEAD8078E4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5616" y="4941168"/>
            <a:ext cx="1008112" cy="1008112"/>
          </a:xfrm>
          <a:prstGeom prst="rect">
            <a:avLst/>
          </a:prstGeom>
        </p:spPr>
      </p:pic>
      <p:pic>
        <p:nvPicPr>
          <p:cNvPr id="6" name="Resim 5">
            <a:extLst>
              <a:ext uri="{FF2B5EF4-FFF2-40B4-BE49-F238E27FC236}">
                <a16:creationId xmlns:a16="http://schemas.microsoft.com/office/drawing/2014/main" id="{37D37007-CD99-49F1-A6E0-948D91DBE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3808" y="4797152"/>
            <a:ext cx="1075556" cy="1075556"/>
          </a:xfrm>
          <a:prstGeom prst="rect">
            <a:avLst/>
          </a:prstGeom>
        </p:spPr>
      </p:pic>
      <p:pic>
        <p:nvPicPr>
          <p:cNvPr id="7" name="Resim 6">
            <a:extLst>
              <a:ext uri="{FF2B5EF4-FFF2-40B4-BE49-F238E27FC236}">
                <a16:creationId xmlns:a16="http://schemas.microsoft.com/office/drawing/2014/main" id="{7A5497BE-AB13-4276-82BC-2149967A3C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32040" y="4797152"/>
            <a:ext cx="1069943" cy="1069943"/>
          </a:xfrm>
          <a:prstGeom prst="rect">
            <a:avLst/>
          </a:prstGeom>
        </p:spPr>
      </p:pic>
      <p:pic>
        <p:nvPicPr>
          <p:cNvPr id="8" name="Resim 7">
            <a:extLst>
              <a:ext uri="{FF2B5EF4-FFF2-40B4-BE49-F238E27FC236}">
                <a16:creationId xmlns:a16="http://schemas.microsoft.com/office/drawing/2014/main" id="{2F031AAF-675A-41E5-9F1C-6EEDD2B1CAE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4248" y="4869160"/>
            <a:ext cx="997935" cy="997935"/>
          </a:xfrm>
          <a:prstGeom prst="rect">
            <a:avLst/>
          </a:prstGeom>
        </p:spPr>
      </p:pic>
      <p:sp>
        <p:nvSpPr>
          <p:cNvPr id="9" name="Slayt Numarası Yer Tutucusu 8">
            <a:extLst>
              <a:ext uri="{FF2B5EF4-FFF2-40B4-BE49-F238E27FC236}">
                <a16:creationId xmlns:a16="http://schemas.microsoft.com/office/drawing/2014/main" id="{DE684166-6D22-4704-A491-3223300E4ADE}"/>
              </a:ext>
            </a:extLst>
          </p:cNvPr>
          <p:cNvSpPr>
            <a:spLocks noGrp="1"/>
          </p:cNvSpPr>
          <p:nvPr>
            <p:ph type="sldNum" sz="quarter" idx="12"/>
          </p:nvPr>
        </p:nvSpPr>
        <p:spPr/>
        <p:txBody>
          <a:bodyPr/>
          <a:lstStyle/>
          <a:p>
            <a:fld id="{4C341D25-2644-4BB8-AB88-3EF684CBB2CF}" type="slidenum">
              <a:rPr lang="tr-TR" smtClean="0"/>
              <a:t>11</a:t>
            </a:fld>
            <a:endParaRPr lang="tr-TR"/>
          </a:p>
        </p:txBody>
      </p:sp>
      <p:sp>
        <p:nvSpPr>
          <p:cNvPr id="10" name="圆角矩形 1">
            <a:extLst>
              <a:ext uri="{FF2B5EF4-FFF2-40B4-BE49-F238E27FC236}">
                <a16:creationId xmlns:a16="http://schemas.microsoft.com/office/drawing/2014/main" id="{B5D51B29-3A17-4C7A-83CA-2CD89A8F5290}"/>
              </a:ext>
            </a:extLst>
          </p:cNvPr>
          <p:cNvSpPr/>
          <p:nvPr/>
        </p:nvSpPr>
        <p:spPr>
          <a:xfrm>
            <a:off x="251520" y="604911"/>
            <a:ext cx="230425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Veriyi Anlamak</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04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12B9320A-1CB1-4D95-8ED4-B8783FEFE4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3" y="1412776"/>
            <a:ext cx="3960439" cy="4467281"/>
          </a:xfrm>
        </p:spPr>
      </p:pic>
      <p:sp>
        <p:nvSpPr>
          <p:cNvPr id="6" name="Metin kutusu 5">
            <a:extLst>
              <a:ext uri="{FF2B5EF4-FFF2-40B4-BE49-F238E27FC236}">
                <a16:creationId xmlns:a16="http://schemas.microsoft.com/office/drawing/2014/main" id="{809EA5E0-9E4F-45EF-B077-BA90E75A187D}"/>
              </a:ext>
            </a:extLst>
          </p:cNvPr>
          <p:cNvSpPr txBox="1"/>
          <p:nvPr/>
        </p:nvSpPr>
        <p:spPr>
          <a:xfrm>
            <a:off x="4355978" y="1417638"/>
            <a:ext cx="3816423" cy="369332"/>
          </a:xfrm>
          <a:prstGeom prst="rect">
            <a:avLst/>
          </a:prstGeom>
          <a:noFill/>
        </p:spPr>
        <p:txBody>
          <a:bodyPr wrap="square" rtlCol="0">
            <a:spAutoFit/>
          </a:bodyPr>
          <a:lstStyle/>
          <a:p>
            <a:r>
              <a:rPr lang="tr-TR" dirty="0"/>
              <a:t>.</a:t>
            </a:r>
            <a:r>
              <a:rPr lang="tr-TR" dirty="0" err="1"/>
              <a:t>csv</a:t>
            </a:r>
            <a:r>
              <a:rPr lang="tr-TR" dirty="0"/>
              <a:t> (</a:t>
            </a:r>
            <a:r>
              <a:rPr lang="tr-TR" dirty="0" err="1"/>
              <a:t>Comma-Seperated</a:t>
            </a:r>
            <a:r>
              <a:rPr lang="tr-TR" dirty="0"/>
              <a:t> Value)</a:t>
            </a:r>
          </a:p>
        </p:txBody>
      </p:sp>
      <p:sp>
        <p:nvSpPr>
          <p:cNvPr id="3" name="Slayt Numarası Yer Tutucusu 2">
            <a:extLst>
              <a:ext uri="{FF2B5EF4-FFF2-40B4-BE49-F238E27FC236}">
                <a16:creationId xmlns:a16="http://schemas.microsoft.com/office/drawing/2014/main" id="{DC005936-C788-4562-BF33-0657E58A3BD8}"/>
              </a:ext>
            </a:extLst>
          </p:cNvPr>
          <p:cNvSpPr>
            <a:spLocks noGrp="1"/>
          </p:cNvSpPr>
          <p:nvPr>
            <p:ph type="sldNum" sz="quarter" idx="12"/>
          </p:nvPr>
        </p:nvSpPr>
        <p:spPr/>
        <p:txBody>
          <a:bodyPr/>
          <a:lstStyle/>
          <a:p>
            <a:fld id="{4C341D25-2644-4BB8-AB88-3EF684CBB2CF}" type="slidenum">
              <a:rPr lang="tr-TR" smtClean="0"/>
              <a:t>12</a:t>
            </a:fld>
            <a:endParaRPr lang="tr-TR"/>
          </a:p>
        </p:txBody>
      </p:sp>
      <p:sp>
        <p:nvSpPr>
          <p:cNvPr id="7" name="圆角矩形 1">
            <a:extLst>
              <a:ext uri="{FF2B5EF4-FFF2-40B4-BE49-F238E27FC236}">
                <a16:creationId xmlns:a16="http://schemas.microsoft.com/office/drawing/2014/main" id="{84FAE945-0452-4380-B947-6EA73784607F}"/>
              </a:ext>
            </a:extLst>
          </p:cNvPr>
          <p:cNvSpPr/>
          <p:nvPr/>
        </p:nvSpPr>
        <p:spPr>
          <a:xfrm>
            <a:off x="251520" y="604911"/>
            <a:ext cx="230425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Veriyi Anlamak</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32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1AC1B1F0-5115-4B5A-A0E3-B1DECFA7E5B2}"/>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23528" y="692696"/>
            <a:ext cx="5121275" cy="5054600"/>
          </a:xfrm>
          <a:prstGeom prst="rect">
            <a:avLst/>
          </a:prstGeom>
        </p:spPr>
      </p:pic>
      <p:sp>
        <p:nvSpPr>
          <p:cNvPr id="6" name="Ok: Sol 5">
            <a:extLst>
              <a:ext uri="{FF2B5EF4-FFF2-40B4-BE49-F238E27FC236}">
                <a16:creationId xmlns:a16="http://schemas.microsoft.com/office/drawing/2014/main" id="{75E7F3EC-6994-4972-8BF9-35EAEC2EF36D}"/>
              </a:ext>
            </a:extLst>
          </p:cNvPr>
          <p:cNvSpPr/>
          <p:nvPr/>
        </p:nvSpPr>
        <p:spPr>
          <a:xfrm>
            <a:off x="3347864" y="5457602"/>
            <a:ext cx="2280154" cy="2191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Slayt Numarası Yer Tutucusu 2">
            <a:extLst>
              <a:ext uri="{FF2B5EF4-FFF2-40B4-BE49-F238E27FC236}">
                <a16:creationId xmlns:a16="http://schemas.microsoft.com/office/drawing/2014/main" id="{0EE335FA-70EE-4AF0-B133-CAE59474A29C}"/>
              </a:ext>
            </a:extLst>
          </p:cNvPr>
          <p:cNvSpPr>
            <a:spLocks noGrp="1"/>
          </p:cNvSpPr>
          <p:nvPr>
            <p:ph type="sldNum" sz="quarter" idx="12"/>
          </p:nvPr>
        </p:nvSpPr>
        <p:spPr/>
        <p:txBody>
          <a:bodyPr/>
          <a:lstStyle/>
          <a:p>
            <a:fld id="{4C341D25-2644-4BB8-AB88-3EF684CBB2CF}" type="slidenum">
              <a:rPr lang="tr-TR" smtClean="0"/>
              <a:t>13</a:t>
            </a:fld>
            <a:endParaRPr lang="tr-TR"/>
          </a:p>
        </p:txBody>
      </p:sp>
      <p:sp>
        <p:nvSpPr>
          <p:cNvPr id="7" name="圆角矩形 1">
            <a:extLst>
              <a:ext uri="{FF2B5EF4-FFF2-40B4-BE49-F238E27FC236}">
                <a16:creationId xmlns:a16="http://schemas.microsoft.com/office/drawing/2014/main" id="{607A683D-AD2A-4973-B5F8-632596A9C244}"/>
              </a:ext>
            </a:extLst>
          </p:cNvPr>
          <p:cNvSpPr/>
          <p:nvPr/>
        </p:nvSpPr>
        <p:spPr>
          <a:xfrm>
            <a:off x="6273216" y="5254113"/>
            <a:ext cx="230425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Veriyi Anlamak</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50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5" name="İçerik Yer Tutucusu 10">
            <a:extLst>
              <a:ext uri="{FF2B5EF4-FFF2-40B4-BE49-F238E27FC236}">
                <a16:creationId xmlns:a16="http://schemas.microsoft.com/office/drawing/2014/main" id="{35923AA3-3F19-43AE-9386-413390FAD1DD}"/>
              </a:ext>
            </a:extLst>
          </p:cNvPr>
          <p:cNvGraphicFramePr>
            <a:graphicFrameLocks noGrp="1"/>
          </p:cNvGraphicFramePr>
          <p:nvPr>
            <p:ph idx="4294967295"/>
            <p:extLst>
              <p:ext uri="{D42A27DB-BD31-4B8C-83A1-F6EECF244321}">
                <p14:modId xmlns:p14="http://schemas.microsoft.com/office/powerpoint/2010/main" val="1822472933"/>
              </p:ext>
            </p:extLst>
          </p:nvPr>
        </p:nvGraphicFramePr>
        <p:xfrm>
          <a:off x="692458" y="701028"/>
          <a:ext cx="7752970" cy="5014608"/>
        </p:xfrm>
        <a:graphic>
          <a:graphicData uri="http://schemas.openxmlformats.org/drawingml/2006/table">
            <a:tbl>
              <a:tblPr firstRow="1" firstCol="1" bandRow="1"/>
              <a:tblGrid>
                <a:gridCol w="628171">
                  <a:extLst>
                    <a:ext uri="{9D8B030D-6E8A-4147-A177-3AD203B41FA5}">
                      <a16:colId xmlns:a16="http://schemas.microsoft.com/office/drawing/2014/main" val="3641012135"/>
                    </a:ext>
                  </a:extLst>
                </a:gridCol>
                <a:gridCol w="2293023">
                  <a:extLst>
                    <a:ext uri="{9D8B030D-6E8A-4147-A177-3AD203B41FA5}">
                      <a16:colId xmlns:a16="http://schemas.microsoft.com/office/drawing/2014/main" val="1023287113"/>
                    </a:ext>
                  </a:extLst>
                </a:gridCol>
                <a:gridCol w="3207000">
                  <a:extLst>
                    <a:ext uri="{9D8B030D-6E8A-4147-A177-3AD203B41FA5}">
                      <a16:colId xmlns:a16="http://schemas.microsoft.com/office/drawing/2014/main" val="3731089394"/>
                    </a:ext>
                  </a:extLst>
                </a:gridCol>
                <a:gridCol w="1624776">
                  <a:extLst>
                    <a:ext uri="{9D8B030D-6E8A-4147-A177-3AD203B41FA5}">
                      <a16:colId xmlns:a16="http://schemas.microsoft.com/office/drawing/2014/main" val="823198046"/>
                    </a:ext>
                  </a:extLst>
                </a:gridCol>
              </a:tblGrid>
              <a:tr h="283222">
                <a:tc gridSpan="4">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DEĞİŞKENLER</a:t>
                      </a:r>
                      <a:endParaRPr lang="tr-TR" sz="1500" b="0" i="0" u="none" strike="noStrike" dirty="0">
                        <a:effectLst/>
                        <a:latin typeface="Arial" panose="020B0604020202020204" pitchFamily="34" charset="0"/>
                      </a:endParaRPr>
                    </a:p>
                  </a:txBody>
                  <a:tcPr marL="76694" marR="76694" marT="38347" marB="3834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229599125"/>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DEĞİŞKEN BAŞLIKLARI</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AÇIKLAMASI</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DEĞİŞKEN TÜRÜ</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971235"/>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state</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Eyalet</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317951"/>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2</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account</a:t>
                      </a: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length</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Müşterililik</a:t>
                      </a: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süresi</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183467"/>
                  </a:ext>
                </a:extLst>
              </a:tr>
              <a:tr h="215063">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3</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area</a:t>
                      </a: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code</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Alan kodu</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0743765"/>
                  </a:ext>
                </a:extLst>
              </a:tr>
              <a:tr h="215063">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4</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phone number</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Telefon numarası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882569"/>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international plan</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Yurtdışı aramalarla ilgili paket vb.</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348107"/>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6</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voice</a:t>
                      </a: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mail plan</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Sesli aramalarla ilgili paket vb.</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25431"/>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7</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number vmail messages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Sesli mesaj sayısı</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919052"/>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8</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day minutes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gündüz konuşma süresi (dakika)</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306832"/>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9</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day calls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gündüz arama sayısı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32330"/>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day charge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gündüz ücretlendirme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362437"/>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11</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eve minutes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akşam konuşma süresi (dakika)</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98121"/>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12</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eve calls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akşam arama sayısı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051619"/>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13</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eve charge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akşam ücretlendirme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519789"/>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14</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night minutes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gece konuşma süresi(dakika)</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184244"/>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15</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night calls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gece arama sayısı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6853606"/>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16</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night charge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gece ücretlendirme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297458"/>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17</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intl minutes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uluslararası konuşma süresi (dakika)</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36490"/>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18</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intl calls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uluslararası konuşma sayısı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854538"/>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19</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total intl charge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Toplam uluslararası ücretlendirme</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9987031"/>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20</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number customer service calls</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Müşteri hizmetleri aranma sayısı</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Sayısal</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368446"/>
                  </a:ext>
                </a:extLst>
              </a:tr>
              <a:tr h="215063">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21</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churn</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a:effectLst/>
                          <a:latin typeface="Times New Roman" panose="02020603050405020304" pitchFamily="18" charset="0"/>
                          <a:ea typeface="Calibri" panose="020F0502020204030204" pitchFamily="34" charset="0"/>
                          <a:cs typeface="Times New Roman" panose="02020603050405020304" pitchFamily="18" charset="0"/>
                        </a:rPr>
                        <a:t>Kayıp</a:t>
                      </a:r>
                      <a:endParaRPr lang="tr-TR" sz="1500" b="0" i="0" u="none" strike="noStrike">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tr-TR" sz="10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Kategorik</a:t>
                      </a:r>
                      <a:endParaRPr lang="tr-TR" sz="1500" b="0" i="0" u="none" strike="noStrike" dirty="0">
                        <a:effectLst/>
                        <a:latin typeface="Arial" panose="020B0604020202020204" pitchFamily="34" charset="0"/>
                      </a:endParaRPr>
                    </a:p>
                  </a:txBody>
                  <a:tcPr marL="57520" marR="57520" marT="79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280188"/>
                  </a:ext>
                </a:extLst>
              </a:tr>
            </a:tbl>
          </a:graphicData>
        </a:graphic>
      </p:graphicFrame>
      <p:cxnSp>
        <p:nvCxnSpPr>
          <p:cNvPr id="28" name="Düz Bağlayıcı 27">
            <a:extLst>
              <a:ext uri="{FF2B5EF4-FFF2-40B4-BE49-F238E27FC236}">
                <a16:creationId xmlns:a16="http://schemas.microsoft.com/office/drawing/2014/main" id="{787E632B-EF88-488B-A766-B3125B426C04}"/>
              </a:ext>
            </a:extLst>
          </p:cNvPr>
          <p:cNvCxnSpPr>
            <a:cxnSpLocks/>
          </p:cNvCxnSpPr>
          <p:nvPr/>
        </p:nvCxnSpPr>
        <p:spPr>
          <a:xfrm>
            <a:off x="683568" y="1628800"/>
            <a:ext cx="77527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Düz Bağlayıcı 29">
            <a:extLst>
              <a:ext uri="{FF2B5EF4-FFF2-40B4-BE49-F238E27FC236}">
                <a16:creationId xmlns:a16="http://schemas.microsoft.com/office/drawing/2014/main" id="{86E911E7-B525-4356-8351-7FB770A5DFA0}"/>
              </a:ext>
            </a:extLst>
          </p:cNvPr>
          <p:cNvCxnSpPr>
            <a:cxnSpLocks/>
          </p:cNvCxnSpPr>
          <p:nvPr/>
        </p:nvCxnSpPr>
        <p:spPr>
          <a:xfrm>
            <a:off x="683568" y="2060848"/>
            <a:ext cx="775273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Düz Bağlayıcı 30">
            <a:extLst>
              <a:ext uri="{FF2B5EF4-FFF2-40B4-BE49-F238E27FC236}">
                <a16:creationId xmlns:a16="http://schemas.microsoft.com/office/drawing/2014/main" id="{FA5F58A6-6A3A-4FFB-B774-1930411FE4FB}"/>
              </a:ext>
            </a:extLst>
          </p:cNvPr>
          <p:cNvCxnSpPr>
            <a:cxnSpLocks/>
          </p:cNvCxnSpPr>
          <p:nvPr/>
        </p:nvCxnSpPr>
        <p:spPr>
          <a:xfrm flipV="1">
            <a:off x="694334" y="1628800"/>
            <a:ext cx="1" cy="4295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Düz Bağlayıcı 33">
            <a:extLst>
              <a:ext uri="{FF2B5EF4-FFF2-40B4-BE49-F238E27FC236}">
                <a16:creationId xmlns:a16="http://schemas.microsoft.com/office/drawing/2014/main" id="{D802EFB0-9DAC-4E49-ACAB-154761E503A8}"/>
              </a:ext>
            </a:extLst>
          </p:cNvPr>
          <p:cNvCxnSpPr>
            <a:cxnSpLocks/>
          </p:cNvCxnSpPr>
          <p:nvPr/>
        </p:nvCxnSpPr>
        <p:spPr>
          <a:xfrm flipV="1">
            <a:off x="8447073" y="1628800"/>
            <a:ext cx="1" cy="42957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Metin kutusu 37">
            <a:extLst>
              <a:ext uri="{FF2B5EF4-FFF2-40B4-BE49-F238E27FC236}">
                <a16:creationId xmlns:a16="http://schemas.microsoft.com/office/drawing/2014/main" id="{3EFFE180-F684-4BE7-9F50-318EFD59D7DA}"/>
              </a:ext>
            </a:extLst>
          </p:cNvPr>
          <p:cNvSpPr txBox="1"/>
          <p:nvPr/>
        </p:nvSpPr>
        <p:spPr>
          <a:xfrm>
            <a:off x="1259632" y="5805264"/>
            <a:ext cx="6552728" cy="369332"/>
          </a:xfrm>
          <a:prstGeom prst="rect">
            <a:avLst/>
          </a:prstGeom>
          <a:noFill/>
        </p:spPr>
        <p:txBody>
          <a:bodyPr wrap="square" rtlCol="0">
            <a:spAutoFit/>
          </a:bodyPr>
          <a:lstStyle/>
          <a:p>
            <a:r>
              <a:rPr lang="tr-TR" dirty="0"/>
              <a:t>				</a:t>
            </a:r>
            <a:r>
              <a:rPr lang="tr-TR" dirty="0">
                <a:latin typeface="Times New Roman" panose="02020603050405020304" pitchFamily="18" charset="0"/>
                <a:cs typeface="Times New Roman" panose="02020603050405020304" pitchFamily="18" charset="0"/>
              </a:rPr>
              <a:t>6 kategorik , 15 sayısal değişken</a:t>
            </a:r>
          </a:p>
        </p:txBody>
      </p:sp>
      <p:sp>
        <p:nvSpPr>
          <p:cNvPr id="2" name="Slayt Numarası Yer Tutucusu 1">
            <a:extLst>
              <a:ext uri="{FF2B5EF4-FFF2-40B4-BE49-F238E27FC236}">
                <a16:creationId xmlns:a16="http://schemas.microsoft.com/office/drawing/2014/main" id="{E0DCA8A5-4F72-4129-B2A8-81CC38FAF2E2}"/>
              </a:ext>
            </a:extLst>
          </p:cNvPr>
          <p:cNvSpPr>
            <a:spLocks noGrp="1"/>
          </p:cNvSpPr>
          <p:nvPr>
            <p:ph type="sldNum" sz="quarter" idx="12"/>
          </p:nvPr>
        </p:nvSpPr>
        <p:spPr/>
        <p:txBody>
          <a:bodyPr/>
          <a:lstStyle/>
          <a:p>
            <a:fld id="{4C341D25-2644-4BB8-AB88-3EF684CBB2CF}" type="slidenum">
              <a:rPr lang="tr-TR" smtClean="0"/>
              <a:t>14</a:t>
            </a:fld>
            <a:endParaRPr lang="tr-TR"/>
          </a:p>
        </p:txBody>
      </p:sp>
    </p:spTree>
    <p:extLst>
      <p:ext uri="{BB962C8B-B14F-4D97-AF65-F5344CB8AC3E}">
        <p14:creationId xmlns:p14="http://schemas.microsoft.com/office/powerpoint/2010/main" val="400314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E857A6D3-20FD-44CD-8ADC-18EC675EC2E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71600" y="1916832"/>
            <a:ext cx="6848010" cy="4172845"/>
          </a:xfrm>
          <a:prstGeom prst="rect">
            <a:avLst/>
          </a:prstGeom>
          <a:noFill/>
        </p:spPr>
      </p:pic>
      <p:cxnSp>
        <p:nvCxnSpPr>
          <p:cNvPr id="10" name="Düz Ok Bağlayıcısı 9">
            <a:extLst>
              <a:ext uri="{FF2B5EF4-FFF2-40B4-BE49-F238E27FC236}">
                <a16:creationId xmlns:a16="http://schemas.microsoft.com/office/drawing/2014/main" id="{91ACEDC4-40E0-460A-A739-2658C471FDE7}"/>
              </a:ext>
            </a:extLst>
          </p:cNvPr>
          <p:cNvCxnSpPr>
            <a:cxnSpLocks/>
          </p:cNvCxnSpPr>
          <p:nvPr/>
        </p:nvCxnSpPr>
        <p:spPr>
          <a:xfrm>
            <a:off x="3995936" y="1556792"/>
            <a:ext cx="0" cy="432048"/>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Düz Bağlayıcı 34">
            <a:extLst>
              <a:ext uri="{FF2B5EF4-FFF2-40B4-BE49-F238E27FC236}">
                <a16:creationId xmlns:a16="http://schemas.microsoft.com/office/drawing/2014/main" id="{D4C8F66C-5C5F-4E30-899C-974ED21F6663}"/>
              </a:ext>
            </a:extLst>
          </p:cNvPr>
          <p:cNvCxnSpPr>
            <a:cxnSpLocks/>
          </p:cNvCxnSpPr>
          <p:nvPr/>
        </p:nvCxnSpPr>
        <p:spPr>
          <a:xfrm>
            <a:off x="3995936" y="1556792"/>
            <a:ext cx="237626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39" name="Düz Ok Bağlayıcısı 38">
            <a:extLst>
              <a:ext uri="{FF2B5EF4-FFF2-40B4-BE49-F238E27FC236}">
                <a16:creationId xmlns:a16="http://schemas.microsoft.com/office/drawing/2014/main" id="{14D55F02-6968-4C3A-B1B8-719AB37CD70E}"/>
              </a:ext>
            </a:extLst>
          </p:cNvPr>
          <p:cNvCxnSpPr>
            <a:cxnSpLocks/>
          </p:cNvCxnSpPr>
          <p:nvPr/>
        </p:nvCxnSpPr>
        <p:spPr>
          <a:xfrm>
            <a:off x="6372200" y="1556792"/>
            <a:ext cx="0" cy="432048"/>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 name="Slayt Numarası Yer Tutucusu 2">
            <a:extLst>
              <a:ext uri="{FF2B5EF4-FFF2-40B4-BE49-F238E27FC236}">
                <a16:creationId xmlns:a16="http://schemas.microsoft.com/office/drawing/2014/main" id="{23339C82-6384-400C-ACD7-1186C3282E43}"/>
              </a:ext>
            </a:extLst>
          </p:cNvPr>
          <p:cNvSpPr>
            <a:spLocks noGrp="1"/>
          </p:cNvSpPr>
          <p:nvPr>
            <p:ph type="sldNum" sz="quarter" idx="12"/>
          </p:nvPr>
        </p:nvSpPr>
        <p:spPr/>
        <p:txBody>
          <a:bodyPr/>
          <a:lstStyle/>
          <a:p>
            <a:fld id="{4C341D25-2644-4BB8-AB88-3EF684CBB2CF}" type="slidenum">
              <a:rPr lang="tr-TR" smtClean="0"/>
              <a:t>15</a:t>
            </a:fld>
            <a:endParaRPr lang="tr-TR"/>
          </a:p>
        </p:txBody>
      </p:sp>
      <p:sp>
        <p:nvSpPr>
          <p:cNvPr id="8" name="圆角矩形 1">
            <a:extLst>
              <a:ext uri="{FF2B5EF4-FFF2-40B4-BE49-F238E27FC236}">
                <a16:creationId xmlns:a16="http://schemas.microsoft.com/office/drawing/2014/main" id="{E9F89BFD-93E6-420D-88E2-286CF258FCB9}"/>
              </a:ext>
            </a:extLst>
          </p:cNvPr>
          <p:cNvSpPr/>
          <p:nvPr/>
        </p:nvSpPr>
        <p:spPr>
          <a:xfrm>
            <a:off x="251520" y="604911"/>
            <a:ext cx="2952328"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err="1">
                <a:latin typeface="Times New Roman" panose="02020603050405020304" pitchFamily="18" charset="0"/>
                <a:cs typeface="Times New Roman" panose="02020603050405020304" pitchFamily="18" charset="0"/>
              </a:rPr>
              <a:t>Betimsel</a:t>
            </a:r>
            <a:r>
              <a:rPr lang="tr-TR" sz="2400" dirty="0">
                <a:latin typeface="Times New Roman" panose="02020603050405020304" pitchFamily="18" charset="0"/>
                <a:cs typeface="Times New Roman" panose="02020603050405020304" pitchFamily="18" charset="0"/>
              </a:rPr>
              <a:t> İstatistikler</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38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769FAB68-D663-4C65-A4F5-5714FBCCDC1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9512" y="836712"/>
            <a:ext cx="4824536" cy="4680520"/>
          </a:xfrm>
          <a:prstGeom prst="rect">
            <a:avLst/>
          </a:prstGeom>
          <a:noFill/>
        </p:spPr>
      </p:pic>
      <p:sp>
        <p:nvSpPr>
          <p:cNvPr id="3" name="Metin kutusu 2">
            <a:extLst>
              <a:ext uri="{FF2B5EF4-FFF2-40B4-BE49-F238E27FC236}">
                <a16:creationId xmlns:a16="http://schemas.microsoft.com/office/drawing/2014/main" id="{719FF7BD-779E-4321-9B7D-EAF52623D7DB}"/>
              </a:ext>
            </a:extLst>
          </p:cNvPr>
          <p:cNvSpPr txBox="1"/>
          <p:nvPr/>
        </p:nvSpPr>
        <p:spPr>
          <a:xfrm>
            <a:off x="179512" y="5733256"/>
            <a:ext cx="3528392" cy="523220"/>
          </a:xfrm>
          <a:prstGeom prst="rect">
            <a:avLst/>
          </a:prstGeom>
          <a:noFill/>
        </p:spPr>
        <p:txBody>
          <a:bodyPr wrap="square" rtlCol="0">
            <a:spAutoFit/>
          </a:bodyPr>
          <a:lstStyle/>
          <a:p>
            <a:r>
              <a:rPr lang="tr-TR" sz="1400" dirty="0" err="1"/>
              <a:t>df</a:t>
            </a:r>
            <a:r>
              <a:rPr lang="tr-TR" sz="1400" dirty="0"/>
              <a:t> : s</a:t>
            </a:r>
            <a:r>
              <a:rPr lang="en-US" sz="1400" dirty="0" err="1"/>
              <a:t>erbestlik</a:t>
            </a:r>
            <a:r>
              <a:rPr lang="en-US" sz="1400" dirty="0"/>
              <a:t> </a:t>
            </a:r>
            <a:r>
              <a:rPr lang="tr-TR" sz="1400" dirty="0"/>
              <a:t>d</a:t>
            </a:r>
            <a:r>
              <a:rPr lang="en-US" sz="1400" dirty="0" err="1"/>
              <a:t>erecesi</a:t>
            </a:r>
            <a:r>
              <a:rPr lang="en-US" sz="1400" dirty="0"/>
              <a:t> (</a:t>
            </a:r>
            <a:r>
              <a:rPr lang="tr-TR" sz="1400" dirty="0"/>
              <a:t>d</a:t>
            </a:r>
            <a:r>
              <a:rPr lang="en-US" sz="1400" dirty="0" err="1"/>
              <a:t>egrees</a:t>
            </a:r>
            <a:r>
              <a:rPr lang="en-US" sz="1400" dirty="0"/>
              <a:t> of </a:t>
            </a:r>
            <a:r>
              <a:rPr lang="tr-TR" sz="1400" dirty="0"/>
              <a:t>f</a:t>
            </a:r>
            <a:r>
              <a:rPr lang="en-US" sz="1400" dirty="0" err="1"/>
              <a:t>reedom</a:t>
            </a:r>
            <a:r>
              <a:rPr lang="en-US" sz="1400" dirty="0"/>
              <a:t>)</a:t>
            </a:r>
            <a:r>
              <a:rPr lang="tr-TR" sz="1400" dirty="0"/>
              <a:t> </a:t>
            </a:r>
          </a:p>
          <a:p>
            <a:r>
              <a:rPr lang="tr-TR" sz="1400" dirty="0" err="1"/>
              <a:t>Sig</a:t>
            </a:r>
            <a:r>
              <a:rPr lang="tr-TR" sz="1400" dirty="0"/>
              <a:t>. : anlamlılık derecesi (</a:t>
            </a:r>
            <a:r>
              <a:rPr lang="tr-TR" sz="1400" dirty="0" err="1"/>
              <a:t>significance</a:t>
            </a:r>
            <a:r>
              <a:rPr lang="tr-TR" sz="1400" dirty="0"/>
              <a:t>)</a:t>
            </a:r>
          </a:p>
        </p:txBody>
      </p:sp>
      <p:sp>
        <p:nvSpPr>
          <p:cNvPr id="16" name="Metin kutusu 15">
            <a:extLst>
              <a:ext uri="{FF2B5EF4-FFF2-40B4-BE49-F238E27FC236}">
                <a16:creationId xmlns:a16="http://schemas.microsoft.com/office/drawing/2014/main" id="{B3B6F0DA-64AB-4163-BF7A-4FDEECBD2416}"/>
              </a:ext>
            </a:extLst>
          </p:cNvPr>
          <p:cNvSpPr txBox="1"/>
          <p:nvPr/>
        </p:nvSpPr>
        <p:spPr>
          <a:xfrm>
            <a:off x="5076056" y="1124744"/>
            <a:ext cx="3672408" cy="923330"/>
          </a:xfrm>
          <a:prstGeom prst="rect">
            <a:avLst/>
          </a:prstGeom>
          <a:noFill/>
        </p:spPr>
        <p:txBody>
          <a:bodyPr wrap="square" rtlCol="0">
            <a:spAutoFit/>
          </a:bodyPr>
          <a:lstStyle/>
          <a:p>
            <a:r>
              <a:rPr lang="tr-TR" dirty="0">
                <a:solidFill>
                  <a:srgbClr val="FF0000"/>
                </a:solidFill>
              </a:rPr>
              <a:t>Normal dağılım göstermeyen gruplar olduğu için veri seti normal dağılıma uymamaktadır.</a:t>
            </a:r>
          </a:p>
        </p:txBody>
      </p:sp>
      <p:sp>
        <p:nvSpPr>
          <p:cNvPr id="4" name="Slayt Numarası Yer Tutucusu 3">
            <a:extLst>
              <a:ext uri="{FF2B5EF4-FFF2-40B4-BE49-F238E27FC236}">
                <a16:creationId xmlns:a16="http://schemas.microsoft.com/office/drawing/2014/main" id="{4FCA3536-CA8A-4388-ABAD-480FBD4E2D17}"/>
              </a:ext>
            </a:extLst>
          </p:cNvPr>
          <p:cNvSpPr>
            <a:spLocks noGrp="1"/>
          </p:cNvSpPr>
          <p:nvPr>
            <p:ph type="sldNum" sz="quarter" idx="12"/>
          </p:nvPr>
        </p:nvSpPr>
        <p:spPr/>
        <p:txBody>
          <a:bodyPr/>
          <a:lstStyle/>
          <a:p>
            <a:fld id="{4C341D25-2644-4BB8-AB88-3EF684CBB2CF}" type="slidenum">
              <a:rPr lang="tr-TR" smtClean="0"/>
              <a:t>16</a:t>
            </a:fld>
            <a:endParaRPr lang="tr-TR"/>
          </a:p>
        </p:txBody>
      </p:sp>
    </p:spTree>
    <p:extLst>
      <p:ext uri="{BB962C8B-B14F-4D97-AF65-F5344CB8AC3E}">
        <p14:creationId xmlns:p14="http://schemas.microsoft.com/office/powerpoint/2010/main" val="156048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yagram 6">
            <a:extLst>
              <a:ext uri="{FF2B5EF4-FFF2-40B4-BE49-F238E27FC236}">
                <a16:creationId xmlns:a16="http://schemas.microsoft.com/office/drawing/2014/main" id="{4D7330B8-623C-4C3B-87DB-E3036BAFDB85}"/>
              </a:ext>
            </a:extLst>
          </p:cNvPr>
          <p:cNvGraphicFramePr/>
          <p:nvPr>
            <p:extLst>
              <p:ext uri="{D42A27DB-BD31-4B8C-83A1-F6EECF244321}">
                <p14:modId xmlns:p14="http://schemas.microsoft.com/office/powerpoint/2010/main" val="161750338"/>
              </p:ext>
            </p:extLst>
          </p:nvPr>
        </p:nvGraphicFramePr>
        <p:xfrm>
          <a:off x="1403648" y="1556792"/>
          <a:ext cx="6360368"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ilindir 3">
            <a:extLst>
              <a:ext uri="{FF2B5EF4-FFF2-40B4-BE49-F238E27FC236}">
                <a16:creationId xmlns:a16="http://schemas.microsoft.com/office/drawing/2014/main" id="{ABD7BA66-77EF-4C6E-8C99-60052CFDDB5B}"/>
              </a:ext>
            </a:extLst>
          </p:cNvPr>
          <p:cNvSpPr/>
          <p:nvPr/>
        </p:nvSpPr>
        <p:spPr>
          <a:xfrm>
            <a:off x="4139952" y="3068960"/>
            <a:ext cx="1008112" cy="1368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Veri</a:t>
            </a:r>
          </a:p>
        </p:txBody>
      </p:sp>
      <p:sp>
        <p:nvSpPr>
          <p:cNvPr id="5" name="Slayt Numarası Yer Tutucusu 4">
            <a:extLst>
              <a:ext uri="{FF2B5EF4-FFF2-40B4-BE49-F238E27FC236}">
                <a16:creationId xmlns:a16="http://schemas.microsoft.com/office/drawing/2014/main" id="{729D6503-4397-47E2-9439-0E789A751D7D}"/>
              </a:ext>
            </a:extLst>
          </p:cNvPr>
          <p:cNvSpPr>
            <a:spLocks noGrp="1"/>
          </p:cNvSpPr>
          <p:nvPr>
            <p:ph type="sldNum" sz="quarter" idx="12"/>
          </p:nvPr>
        </p:nvSpPr>
        <p:spPr/>
        <p:txBody>
          <a:bodyPr/>
          <a:lstStyle/>
          <a:p>
            <a:fld id="{4C341D25-2644-4BB8-AB88-3EF684CBB2CF}" type="slidenum">
              <a:rPr lang="tr-TR" smtClean="0"/>
              <a:t>17</a:t>
            </a:fld>
            <a:endParaRPr lang="tr-TR"/>
          </a:p>
        </p:txBody>
      </p:sp>
      <p:sp>
        <p:nvSpPr>
          <p:cNvPr id="6" name="圆角矩形 1">
            <a:extLst>
              <a:ext uri="{FF2B5EF4-FFF2-40B4-BE49-F238E27FC236}">
                <a16:creationId xmlns:a16="http://schemas.microsoft.com/office/drawing/2014/main" id="{3903F079-0BF9-408D-97E1-80FB487BB5EF}"/>
              </a:ext>
            </a:extLst>
          </p:cNvPr>
          <p:cNvSpPr/>
          <p:nvPr/>
        </p:nvSpPr>
        <p:spPr>
          <a:xfrm>
            <a:off x="251520" y="604911"/>
            <a:ext cx="230425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 Hazırlama</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65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BD8FAFF-7635-4D51-B3E7-D5F421822103}"/>
              </a:ext>
            </a:extLst>
          </p:cNvPr>
          <p:cNvSpPr txBox="1"/>
          <p:nvPr/>
        </p:nvSpPr>
        <p:spPr>
          <a:xfrm>
            <a:off x="251520" y="1484784"/>
            <a:ext cx="8064896" cy="400110"/>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Öznitelik Seçimi (</a:t>
            </a:r>
            <a:r>
              <a:rPr lang="tr-TR" sz="2000" dirty="0" err="1">
                <a:latin typeface="Times New Roman" panose="02020603050405020304" pitchFamily="18" charset="0"/>
                <a:cs typeface="Times New Roman" panose="02020603050405020304" pitchFamily="18" charset="0"/>
              </a:rPr>
              <a:t>feature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selection</a:t>
            </a:r>
            <a:r>
              <a:rPr lang="tr-TR" sz="2000" dirty="0">
                <a:latin typeface="Times New Roman" panose="02020603050405020304" pitchFamily="18" charset="0"/>
                <a:cs typeface="Times New Roman" panose="02020603050405020304" pitchFamily="18" charset="0"/>
              </a:rPr>
              <a:t>) Neden Yapılır ?</a:t>
            </a:r>
          </a:p>
        </p:txBody>
      </p:sp>
      <p:sp>
        <p:nvSpPr>
          <p:cNvPr id="6" name="Metin kutusu 5">
            <a:extLst>
              <a:ext uri="{FF2B5EF4-FFF2-40B4-BE49-F238E27FC236}">
                <a16:creationId xmlns:a16="http://schemas.microsoft.com/office/drawing/2014/main" id="{B75747A2-F912-48E9-A394-B118F3CC8FB5}"/>
              </a:ext>
            </a:extLst>
          </p:cNvPr>
          <p:cNvSpPr txBox="1"/>
          <p:nvPr/>
        </p:nvSpPr>
        <p:spPr>
          <a:xfrm>
            <a:off x="323528" y="2060848"/>
            <a:ext cx="6768752" cy="923330"/>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Modelde oluşabilecek </a:t>
            </a:r>
            <a:r>
              <a:rPr lang="tr-TR" b="1" dirty="0" err="1">
                <a:latin typeface="Times New Roman" panose="02020603050405020304" pitchFamily="18" charset="0"/>
                <a:cs typeface="Times New Roman" panose="02020603050405020304" pitchFamily="18" charset="0"/>
              </a:rPr>
              <a:t>overfitting</a:t>
            </a:r>
            <a:r>
              <a:rPr lang="tr-TR" dirty="0">
                <a:latin typeface="Times New Roman" panose="02020603050405020304" pitchFamily="18" charset="0"/>
                <a:cs typeface="Times New Roman" panose="02020603050405020304" pitchFamily="18" charset="0"/>
              </a:rPr>
              <a:t> durumunun önlenmesi</a:t>
            </a: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Eğitim (</a:t>
            </a:r>
            <a:r>
              <a:rPr lang="tr-TR" dirty="0" err="1">
                <a:latin typeface="Times New Roman" panose="02020603050405020304" pitchFamily="18" charset="0"/>
                <a:cs typeface="Times New Roman" panose="02020603050405020304" pitchFamily="18" charset="0"/>
              </a:rPr>
              <a:t>train</a:t>
            </a:r>
            <a:r>
              <a:rPr lang="tr-TR" dirty="0">
                <a:latin typeface="Times New Roman" panose="02020603050405020304" pitchFamily="18" charset="0"/>
                <a:cs typeface="Times New Roman" panose="02020603050405020304" pitchFamily="18" charset="0"/>
              </a:rPr>
              <a:t>) aşamasının hızlandırılması</a:t>
            </a: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Model başarısının artırılması</a:t>
            </a:r>
          </a:p>
        </p:txBody>
      </p:sp>
      <p:sp>
        <p:nvSpPr>
          <p:cNvPr id="8" name="Metin kutusu 7">
            <a:extLst>
              <a:ext uri="{FF2B5EF4-FFF2-40B4-BE49-F238E27FC236}">
                <a16:creationId xmlns:a16="http://schemas.microsoft.com/office/drawing/2014/main" id="{2B717C4A-DCCC-4322-9D9D-B44C0E7DD31F}"/>
              </a:ext>
            </a:extLst>
          </p:cNvPr>
          <p:cNvSpPr txBox="1"/>
          <p:nvPr/>
        </p:nvSpPr>
        <p:spPr>
          <a:xfrm>
            <a:off x="323528" y="3284984"/>
            <a:ext cx="7560840" cy="400110"/>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Öznitelik Seçiminde Kullanılacak Yöntemler Nelerdir ?</a:t>
            </a:r>
          </a:p>
        </p:txBody>
      </p:sp>
      <p:sp>
        <p:nvSpPr>
          <p:cNvPr id="9" name="Metin kutusu 8">
            <a:extLst>
              <a:ext uri="{FF2B5EF4-FFF2-40B4-BE49-F238E27FC236}">
                <a16:creationId xmlns:a16="http://schemas.microsoft.com/office/drawing/2014/main" id="{5A389440-8453-4668-A5EA-0018C278F7C8}"/>
              </a:ext>
            </a:extLst>
          </p:cNvPr>
          <p:cNvSpPr txBox="1"/>
          <p:nvPr/>
        </p:nvSpPr>
        <p:spPr>
          <a:xfrm>
            <a:off x="395536" y="3789040"/>
            <a:ext cx="7560840" cy="923330"/>
          </a:xfrm>
          <a:prstGeom prst="rect">
            <a:avLst/>
          </a:prstGeom>
          <a:noFill/>
        </p:spPr>
        <p:txBody>
          <a:bodyPr wrap="square" rtlCol="0">
            <a:spAutoFit/>
          </a:bodyPr>
          <a:lstStyle/>
          <a:p>
            <a:pPr marL="342900" indent="-34290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Filtreleme Yöntemleri</a:t>
            </a:r>
          </a:p>
          <a:p>
            <a:pPr marL="342900" indent="-34290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Sarmal (</a:t>
            </a:r>
            <a:r>
              <a:rPr lang="tr-TR" dirty="0" err="1">
                <a:latin typeface="Times New Roman" panose="02020603050405020304" pitchFamily="18" charset="0"/>
                <a:cs typeface="Times New Roman" panose="02020603050405020304" pitchFamily="18" charset="0"/>
              </a:rPr>
              <a:t>Wrapper</a:t>
            </a:r>
            <a:r>
              <a:rPr lang="tr-TR" dirty="0">
                <a:latin typeface="Times New Roman" panose="02020603050405020304" pitchFamily="18" charset="0"/>
                <a:cs typeface="Times New Roman" panose="02020603050405020304" pitchFamily="18" charset="0"/>
              </a:rPr>
              <a:t>)Yöntemler</a:t>
            </a:r>
          </a:p>
          <a:p>
            <a:pPr marL="342900" indent="-34290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Gömülü Yöntemler</a:t>
            </a:r>
          </a:p>
        </p:txBody>
      </p:sp>
      <p:sp>
        <p:nvSpPr>
          <p:cNvPr id="7" name="圆角矩形 1">
            <a:extLst>
              <a:ext uri="{FF2B5EF4-FFF2-40B4-BE49-F238E27FC236}">
                <a16:creationId xmlns:a16="http://schemas.microsoft.com/office/drawing/2014/main" id="{2CC18DDA-183F-4DBB-A006-7BFF5DBC4450}"/>
              </a:ext>
            </a:extLst>
          </p:cNvPr>
          <p:cNvSpPr/>
          <p:nvPr/>
        </p:nvSpPr>
        <p:spPr>
          <a:xfrm>
            <a:off x="467544" y="620688"/>
            <a:ext cx="2088232" cy="576065"/>
          </a:xfrm>
          <a:prstGeom prst="roundRect">
            <a:avLst>
              <a:gd name="adj" fmla="val 50000"/>
            </a:avLst>
          </a:prstGeom>
          <a:solidFill>
            <a:srgbClr val="BD582C"/>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Veri Seçimi</a:t>
            </a:r>
          </a:p>
        </p:txBody>
      </p:sp>
      <p:sp>
        <p:nvSpPr>
          <p:cNvPr id="3" name="Slayt Numarası Yer Tutucusu 2">
            <a:extLst>
              <a:ext uri="{FF2B5EF4-FFF2-40B4-BE49-F238E27FC236}">
                <a16:creationId xmlns:a16="http://schemas.microsoft.com/office/drawing/2014/main" id="{A9E62EBC-A2C0-4529-9231-CE88FACB2CAB}"/>
              </a:ext>
            </a:extLst>
          </p:cNvPr>
          <p:cNvSpPr>
            <a:spLocks noGrp="1"/>
          </p:cNvSpPr>
          <p:nvPr>
            <p:ph type="sldNum" sz="quarter" idx="12"/>
          </p:nvPr>
        </p:nvSpPr>
        <p:spPr/>
        <p:txBody>
          <a:bodyPr/>
          <a:lstStyle/>
          <a:p>
            <a:fld id="{4C341D25-2644-4BB8-AB88-3EF684CBB2CF}" type="slidenum">
              <a:rPr lang="tr-TR" smtClean="0"/>
              <a:t>18</a:t>
            </a:fld>
            <a:endParaRPr lang="tr-TR"/>
          </a:p>
        </p:txBody>
      </p:sp>
      <p:sp>
        <p:nvSpPr>
          <p:cNvPr id="10" name="圆角矩形 1">
            <a:extLst>
              <a:ext uri="{FF2B5EF4-FFF2-40B4-BE49-F238E27FC236}">
                <a16:creationId xmlns:a16="http://schemas.microsoft.com/office/drawing/2014/main" id="{CC5811B0-79DD-4B12-BD43-C5CD4EA9B586}"/>
              </a:ext>
            </a:extLst>
          </p:cNvPr>
          <p:cNvSpPr/>
          <p:nvPr/>
        </p:nvSpPr>
        <p:spPr>
          <a:xfrm>
            <a:off x="251520" y="604911"/>
            <a:ext cx="266429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Öznitelik Seçimi</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24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10E2591B-7E78-4536-AD80-D3E574E626C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115616" y="260648"/>
            <a:ext cx="6760388" cy="4153685"/>
          </a:xfrm>
          <a:prstGeom prst="rect">
            <a:avLst/>
          </a:prstGeom>
          <a:noFill/>
        </p:spPr>
      </p:pic>
      <p:sp>
        <p:nvSpPr>
          <p:cNvPr id="3" name="Metin kutusu 2">
            <a:extLst>
              <a:ext uri="{FF2B5EF4-FFF2-40B4-BE49-F238E27FC236}">
                <a16:creationId xmlns:a16="http://schemas.microsoft.com/office/drawing/2014/main" id="{BF266A25-F3CA-45BF-8C59-03D86F94B916}"/>
              </a:ext>
            </a:extLst>
          </p:cNvPr>
          <p:cNvSpPr txBox="1"/>
          <p:nvPr/>
        </p:nvSpPr>
        <p:spPr>
          <a:xfrm>
            <a:off x="323528" y="4869160"/>
            <a:ext cx="2520280" cy="523220"/>
          </a:xfrm>
          <a:prstGeom prst="rect">
            <a:avLst/>
          </a:prstGeom>
          <a:noFill/>
        </p:spPr>
        <p:txBody>
          <a:bodyPr wrap="square" rtlCol="0">
            <a:spAutoFit/>
          </a:bodyPr>
          <a:lstStyle/>
          <a:p>
            <a:pPr marL="285750" indent="-2857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5 kategorik girdi değişkeni</a:t>
            </a:r>
          </a:p>
          <a:p>
            <a:pPr marL="285750" indent="-285750">
              <a:buFont typeface="Arial" panose="020B0604020202020204" pitchFamily="34" charset="0"/>
              <a:buChar char="•"/>
            </a:pPr>
            <a:r>
              <a:rPr lang="tr-TR" sz="1400" dirty="0">
                <a:latin typeface="Times New Roman" panose="02020603050405020304" pitchFamily="18" charset="0"/>
                <a:cs typeface="Times New Roman" panose="02020603050405020304" pitchFamily="18" charset="0"/>
              </a:rPr>
              <a:t>15 sayısal girdi değişkeni</a:t>
            </a:r>
          </a:p>
        </p:txBody>
      </p:sp>
      <p:sp>
        <p:nvSpPr>
          <p:cNvPr id="4" name="Ok: Sol Sağ 3">
            <a:extLst>
              <a:ext uri="{FF2B5EF4-FFF2-40B4-BE49-F238E27FC236}">
                <a16:creationId xmlns:a16="http://schemas.microsoft.com/office/drawing/2014/main" id="{5B3651A6-9BE4-418D-8511-BC2A864E4241}"/>
              </a:ext>
            </a:extLst>
          </p:cNvPr>
          <p:cNvSpPr/>
          <p:nvPr/>
        </p:nvSpPr>
        <p:spPr>
          <a:xfrm>
            <a:off x="2915816" y="4941168"/>
            <a:ext cx="2088232" cy="432048"/>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5" name="Metin kutusu 4">
            <a:extLst>
              <a:ext uri="{FF2B5EF4-FFF2-40B4-BE49-F238E27FC236}">
                <a16:creationId xmlns:a16="http://schemas.microsoft.com/office/drawing/2014/main" id="{B67B72C9-3DC7-4675-8F28-7375CF717E15}"/>
              </a:ext>
            </a:extLst>
          </p:cNvPr>
          <p:cNvSpPr txBox="1"/>
          <p:nvPr/>
        </p:nvSpPr>
        <p:spPr>
          <a:xfrm>
            <a:off x="5148064" y="5013176"/>
            <a:ext cx="3312368" cy="307777"/>
          </a:xfrm>
          <a:prstGeom prst="rect">
            <a:avLst/>
          </a:prstGeom>
          <a:noFill/>
        </p:spPr>
        <p:txBody>
          <a:bodyPr wrap="square" rtlCol="0">
            <a:spAutoFit/>
          </a:bodyPr>
          <a:lstStyle/>
          <a:p>
            <a:pPr marL="285750" indent="-285750">
              <a:buFont typeface="Arial" panose="020B0604020202020204" pitchFamily="34" charset="0"/>
              <a:buChar char="•"/>
            </a:pPr>
            <a:r>
              <a:rPr lang="tr-TR" sz="1400" dirty="0"/>
              <a:t>1 kategorik çıktı değişkeni</a:t>
            </a:r>
          </a:p>
        </p:txBody>
      </p:sp>
      <p:sp>
        <p:nvSpPr>
          <p:cNvPr id="6" name="Metin kutusu 5">
            <a:extLst>
              <a:ext uri="{FF2B5EF4-FFF2-40B4-BE49-F238E27FC236}">
                <a16:creationId xmlns:a16="http://schemas.microsoft.com/office/drawing/2014/main" id="{B411A1CA-E54D-47D2-88E2-975D37DF5A94}"/>
              </a:ext>
            </a:extLst>
          </p:cNvPr>
          <p:cNvSpPr txBox="1"/>
          <p:nvPr/>
        </p:nvSpPr>
        <p:spPr>
          <a:xfrm>
            <a:off x="3347864" y="4972526"/>
            <a:ext cx="1368152" cy="369332"/>
          </a:xfrm>
          <a:prstGeom prst="rect">
            <a:avLst/>
          </a:prstGeom>
          <a:noFill/>
        </p:spPr>
        <p:txBody>
          <a:bodyPr wrap="square" rtlCol="0" anchor="ctr">
            <a:spAutoFit/>
          </a:bodyPr>
          <a:lstStyle/>
          <a:p>
            <a:r>
              <a:rPr lang="tr-TR" dirty="0"/>
              <a:t>Korelasyon</a:t>
            </a:r>
          </a:p>
        </p:txBody>
      </p:sp>
      <p:sp>
        <p:nvSpPr>
          <p:cNvPr id="7" name="Slayt Numarası Yer Tutucusu 6">
            <a:extLst>
              <a:ext uri="{FF2B5EF4-FFF2-40B4-BE49-F238E27FC236}">
                <a16:creationId xmlns:a16="http://schemas.microsoft.com/office/drawing/2014/main" id="{EFDE6A87-942B-445A-80D4-D1838E390E31}"/>
              </a:ext>
            </a:extLst>
          </p:cNvPr>
          <p:cNvSpPr>
            <a:spLocks noGrp="1"/>
          </p:cNvSpPr>
          <p:nvPr>
            <p:ph type="sldNum" sz="quarter" idx="12"/>
          </p:nvPr>
        </p:nvSpPr>
        <p:spPr/>
        <p:txBody>
          <a:bodyPr/>
          <a:lstStyle/>
          <a:p>
            <a:fld id="{4C341D25-2644-4BB8-AB88-3EF684CBB2CF}" type="slidenum">
              <a:rPr lang="tr-TR" smtClean="0"/>
              <a:t>19</a:t>
            </a:fld>
            <a:endParaRPr lang="tr-TR"/>
          </a:p>
        </p:txBody>
      </p:sp>
    </p:spTree>
    <p:extLst>
      <p:ext uri="{BB962C8B-B14F-4D97-AF65-F5344CB8AC3E}">
        <p14:creationId xmlns:p14="http://schemas.microsoft.com/office/powerpoint/2010/main" val="224610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5D9CF85-AFB0-4C72-8154-61F441FAC8BB}"/>
              </a:ext>
            </a:extLst>
          </p:cNvPr>
          <p:cNvSpPr/>
          <p:nvPr/>
        </p:nvSpPr>
        <p:spPr>
          <a:xfrm>
            <a:off x="287524" y="596881"/>
            <a:ext cx="4176464"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latin typeface="Times New Roman" panose="02020603050405020304" pitchFamily="18" charset="0"/>
                <a:cs typeface="Times New Roman" panose="02020603050405020304" pitchFamily="18" charset="0"/>
              </a:rPr>
              <a:t>Müşteri Kayıp Analizi Nedir ?</a:t>
            </a:r>
          </a:p>
        </p:txBody>
      </p:sp>
      <p:sp>
        <p:nvSpPr>
          <p:cNvPr id="3" name="Metin kutusu 2">
            <a:extLst>
              <a:ext uri="{FF2B5EF4-FFF2-40B4-BE49-F238E27FC236}">
                <a16:creationId xmlns:a16="http://schemas.microsoft.com/office/drawing/2014/main" id="{FF01D01C-50C1-4DD6-9D53-3A93A37D57F0}"/>
              </a:ext>
            </a:extLst>
          </p:cNvPr>
          <p:cNvSpPr txBox="1"/>
          <p:nvPr/>
        </p:nvSpPr>
        <p:spPr>
          <a:xfrm>
            <a:off x="179512" y="1674373"/>
            <a:ext cx="8136904" cy="923330"/>
          </a:xfrm>
          <a:prstGeom prst="rect">
            <a:avLst/>
          </a:prstGeom>
          <a:noFill/>
        </p:spPr>
        <p:txBody>
          <a:bodyPr wrap="square">
            <a:spAutoFit/>
          </a:bodyPr>
          <a:lstStyle/>
          <a:p>
            <a:pPr algn="just"/>
            <a:r>
              <a:rPr lang="tr-TR" b="0" i="0" dirty="0">
                <a:effectLst/>
                <a:latin typeface="Times New Roman" panose="02020603050405020304" pitchFamily="18" charset="0"/>
                <a:cs typeface="Times New Roman" panose="02020603050405020304" pitchFamily="18" charset="0"/>
              </a:rPr>
              <a:t>Banka, Telekom, Sigorta gibi üyelik sistemi üzerinden çalışan, müşterinin sürekli sistemde kaldığı işletme modellerinin gerçek hayat projelerinde de sıkça kullandıkları  en önemli veri bilimi yöntemlerinden biri de </a:t>
            </a:r>
            <a:r>
              <a:rPr lang="tr-TR" b="0" i="0" dirty="0" err="1">
                <a:effectLst/>
                <a:latin typeface="Times New Roman" panose="02020603050405020304" pitchFamily="18" charset="0"/>
                <a:cs typeface="Times New Roman" panose="02020603050405020304" pitchFamily="18" charset="0"/>
              </a:rPr>
              <a:t>Churn</a:t>
            </a:r>
            <a:r>
              <a:rPr lang="tr-TR" b="0" i="0" dirty="0">
                <a:effectLst/>
                <a:latin typeface="Times New Roman" panose="02020603050405020304" pitchFamily="18" charset="0"/>
                <a:cs typeface="Times New Roman" panose="02020603050405020304" pitchFamily="18" charset="0"/>
              </a:rPr>
              <a:t>(Kayıp) Analizidir.</a:t>
            </a:r>
            <a:endParaRPr lang="tr-TR"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5DE7103F-94FB-4AEF-9A2A-25142C96727E}"/>
              </a:ext>
            </a:extLst>
          </p:cNvPr>
          <p:cNvSpPr txBox="1"/>
          <p:nvPr/>
        </p:nvSpPr>
        <p:spPr>
          <a:xfrm>
            <a:off x="179512" y="2715595"/>
            <a:ext cx="7992888" cy="1200329"/>
          </a:xfrm>
          <a:prstGeom prst="rect">
            <a:avLst/>
          </a:prstGeom>
          <a:noFill/>
        </p:spPr>
        <p:txBody>
          <a:bodyPr wrap="square">
            <a:spAutoFit/>
          </a:bodyPr>
          <a:lstStyle/>
          <a:p>
            <a:pPr algn="just"/>
            <a:r>
              <a:rPr lang="tr-TR" b="0" i="0" dirty="0">
                <a:effectLst/>
                <a:latin typeface="Times New Roman" panose="02020603050405020304" pitchFamily="18" charset="0"/>
                <a:cs typeface="Times New Roman" panose="02020603050405020304" pitchFamily="18" charset="0"/>
              </a:rPr>
              <a:t>Yapılan araştırmalar bazı durumlarda kurumların yeni müşteri arayışına girmektense kurumu terk etmeyi düşünen mevcut müşteriyi tespit edip ayrıcalıklar tanıyarak veya daha güçlü bağlar kurarak müşteriyi elde tutmanın daha az maliyetli olacağını gösteriyor.</a:t>
            </a: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2B176E0C-DD2F-4992-8377-89A9CF5157DB}"/>
              </a:ext>
            </a:extLst>
          </p:cNvPr>
          <p:cNvPicPr>
            <a:picLocks noChangeAspect="1"/>
          </p:cNvPicPr>
          <p:nvPr/>
        </p:nvPicPr>
        <p:blipFill>
          <a:blip r:embed="rId2"/>
          <a:stretch>
            <a:fillRect/>
          </a:stretch>
        </p:blipFill>
        <p:spPr>
          <a:xfrm>
            <a:off x="5508104" y="4365104"/>
            <a:ext cx="3534226" cy="1884920"/>
          </a:xfrm>
          <a:prstGeom prst="rect">
            <a:avLst/>
          </a:prstGeom>
          <a:ln>
            <a:noFill/>
          </a:ln>
          <a:effectLst>
            <a:outerShdw blurRad="292100" dist="139700" dir="2700000" algn="tl" rotWithShape="0">
              <a:srgbClr val="333333">
                <a:alpha val="65000"/>
              </a:srgbClr>
            </a:outerShdw>
          </a:effectLst>
        </p:spPr>
      </p:pic>
      <p:sp>
        <p:nvSpPr>
          <p:cNvPr id="6" name="Slayt Numarası Yer Tutucusu 5">
            <a:extLst>
              <a:ext uri="{FF2B5EF4-FFF2-40B4-BE49-F238E27FC236}">
                <a16:creationId xmlns:a16="http://schemas.microsoft.com/office/drawing/2014/main" id="{B6240C2D-C6FE-4DD8-9E63-63034538044E}"/>
              </a:ext>
            </a:extLst>
          </p:cNvPr>
          <p:cNvSpPr>
            <a:spLocks noGrp="1"/>
          </p:cNvSpPr>
          <p:nvPr>
            <p:ph type="sldNum" sz="quarter" idx="12"/>
          </p:nvPr>
        </p:nvSpPr>
        <p:spPr/>
        <p:txBody>
          <a:bodyPr/>
          <a:lstStyle/>
          <a:p>
            <a:fld id="{4C341D25-2644-4BB8-AB88-3EF684CBB2CF}" type="slidenum">
              <a:rPr lang="tr-TR" smtClean="0"/>
              <a:t>2</a:t>
            </a:fld>
            <a:endParaRPr lang="tr-TR"/>
          </a:p>
        </p:txBody>
      </p:sp>
    </p:spTree>
    <p:extLst>
      <p:ext uri="{BB962C8B-B14F-4D97-AF65-F5344CB8AC3E}">
        <p14:creationId xmlns:p14="http://schemas.microsoft.com/office/powerpoint/2010/main" val="3573786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7324008B-7AA3-4F75-97C9-94470D727E0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79512" y="188640"/>
            <a:ext cx="4248472" cy="5904656"/>
          </a:xfrm>
          <a:prstGeom prst="rect">
            <a:avLst/>
          </a:prstGeom>
          <a:noFill/>
        </p:spPr>
      </p:pic>
      <p:sp>
        <p:nvSpPr>
          <p:cNvPr id="4" name="Metin kutusu 3">
            <a:extLst>
              <a:ext uri="{FF2B5EF4-FFF2-40B4-BE49-F238E27FC236}">
                <a16:creationId xmlns:a16="http://schemas.microsoft.com/office/drawing/2014/main" id="{36B4D178-A688-42C1-9414-B6EE9E1BE6CB}"/>
              </a:ext>
            </a:extLst>
          </p:cNvPr>
          <p:cNvSpPr txBox="1"/>
          <p:nvPr/>
        </p:nvSpPr>
        <p:spPr>
          <a:xfrm>
            <a:off x="4644008" y="548680"/>
            <a:ext cx="4248472" cy="830997"/>
          </a:xfrm>
          <a:prstGeom prst="rect">
            <a:avLst/>
          </a:prstGeom>
          <a:noFill/>
        </p:spPr>
        <p:txBody>
          <a:bodyPr wrap="square" rtlCol="0">
            <a:spAutoFit/>
          </a:bodyPr>
          <a:lstStyle/>
          <a:p>
            <a:r>
              <a:rPr lang="tr-TR" sz="1600" dirty="0">
                <a:latin typeface="Times New Roman" panose="02020603050405020304" pitchFamily="18" charset="0"/>
                <a:cs typeface="Times New Roman" panose="02020603050405020304" pitchFamily="18" charset="0"/>
              </a:rPr>
              <a:t>Hedef değişken ile arasında en düşük korelasyon değeri bulunan değişken "total </a:t>
            </a:r>
            <a:r>
              <a:rPr lang="tr-TR" sz="1600" dirty="0" err="1">
                <a:latin typeface="Times New Roman" panose="02020603050405020304" pitchFamily="18" charset="0"/>
                <a:cs typeface="Times New Roman" panose="02020603050405020304" pitchFamily="18" charset="0"/>
              </a:rPr>
              <a:t>night</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calls</a:t>
            </a:r>
            <a:r>
              <a:rPr lang="tr-TR" sz="1600" dirty="0">
                <a:latin typeface="Times New Roman" panose="02020603050405020304" pitchFamily="18" charset="0"/>
                <a:cs typeface="Times New Roman" panose="02020603050405020304" pitchFamily="18" charset="0"/>
              </a:rPr>
              <a:t>" değişkeni olduğu  belirlendi.</a:t>
            </a:r>
          </a:p>
        </p:txBody>
      </p:sp>
      <p:sp>
        <p:nvSpPr>
          <p:cNvPr id="5" name="Ok: Sol 4">
            <a:extLst>
              <a:ext uri="{FF2B5EF4-FFF2-40B4-BE49-F238E27FC236}">
                <a16:creationId xmlns:a16="http://schemas.microsoft.com/office/drawing/2014/main" id="{D43C8AB1-51AD-4FED-8B07-CD3F4F5D54EB}"/>
              </a:ext>
            </a:extLst>
          </p:cNvPr>
          <p:cNvSpPr/>
          <p:nvPr/>
        </p:nvSpPr>
        <p:spPr>
          <a:xfrm>
            <a:off x="4211960" y="3933056"/>
            <a:ext cx="1872208" cy="216024"/>
          </a:xfrm>
          <a:prstGeom prst="lef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b="1">
              <a:ln w="22225">
                <a:solidFill>
                  <a:schemeClr val="accent2"/>
                </a:solidFill>
                <a:prstDash val="solid"/>
              </a:ln>
              <a:solidFill>
                <a:schemeClr val="accent2">
                  <a:lumMod val="40000"/>
                  <a:lumOff val="60000"/>
                </a:schemeClr>
              </a:solidFill>
            </a:endParaRPr>
          </a:p>
        </p:txBody>
      </p:sp>
      <p:sp>
        <p:nvSpPr>
          <p:cNvPr id="3" name="Slayt Numarası Yer Tutucusu 2">
            <a:extLst>
              <a:ext uri="{FF2B5EF4-FFF2-40B4-BE49-F238E27FC236}">
                <a16:creationId xmlns:a16="http://schemas.microsoft.com/office/drawing/2014/main" id="{5B6D722E-2792-4651-B865-3586D1083CEF}"/>
              </a:ext>
            </a:extLst>
          </p:cNvPr>
          <p:cNvSpPr>
            <a:spLocks noGrp="1"/>
          </p:cNvSpPr>
          <p:nvPr>
            <p:ph type="sldNum" sz="quarter" idx="12"/>
          </p:nvPr>
        </p:nvSpPr>
        <p:spPr/>
        <p:txBody>
          <a:bodyPr/>
          <a:lstStyle/>
          <a:p>
            <a:fld id="{4C341D25-2644-4BB8-AB88-3EF684CBB2CF}" type="slidenum">
              <a:rPr lang="tr-TR" smtClean="0"/>
              <a:t>20</a:t>
            </a:fld>
            <a:endParaRPr lang="tr-TR" dirty="0"/>
          </a:p>
        </p:txBody>
      </p:sp>
    </p:spTree>
    <p:extLst>
      <p:ext uri="{BB962C8B-B14F-4D97-AF65-F5344CB8AC3E}">
        <p14:creationId xmlns:p14="http://schemas.microsoft.com/office/powerpoint/2010/main" val="363804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D464B5CB-F03E-422A-9F8F-733610620C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4786630" cy="1288415"/>
          </a:xfrm>
          <a:prstGeom prst="rect">
            <a:avLst/>
          </a:prstGeom>
          <a:effectLst>
            <a:glow rad="101600">
              <a:schemeClr val="accent1">
                <a:satMod val="175000"/>
                <a:alpha val="40000"/>
              </a:schemeClr>
            </a:glow>
          </a:effectLst>
        </p:spPr>
      </p:pic>
      <p:sp>
        <p:nvSpPr>
          <p:cNvPr id="3" name="Metin kutusu 2">
            <a:extLst>
              <a:ext uri="{FF2B5EF4-FFF2-40B4-BE49-F238E27FC236}">
                <a16:creationId xmlns:a16="http://schemas.microsoft.com/office/drawing/2014/main" id="{E310B253-2E5A-4EC9-B331-77C5A069A4E5}"/>
              </a:ext>
            </a:extLst>
          </p:cNvPr>
          <p:cNvSpPr txBox="1"/>
          <p:nvPr/>
        </p:nvSpPr>
        <p:spPr>
          <a:xfrm>
            <a:off x="6156176" y="908720"/>
            <a:ext cx="2160240" cy="369332"/>
          </a:xfrm>
          <a:prstGeom prst="rect">
            <a:avLst/>
          </a:prstGeom>
          <a:noFill/>
        </p:spPr>
        <p:txBody>
          <a:bodyPr wrap="square" rtlCol="0">
            <a:spAutoFit/>
          </a:bodyPr>
          <a:lstStyle/>
          <a:p>
            <a:r>
              <a:rPr lang="tr-TR" dirty="0"/>
              <a:t> </a:t>
            </a:r>
            <a:r>
              <a:rPr lang="tr-TR" dirty="0">
                <a:latin typeface="Times New Roman" panose="02020603050405020304" pitchFamily="18" charset="0"/>
                <a:cs typeface="Times New Roman" panose="02020603050405020304" pitchFamily="18" charset="0"/>
              </a:rPr>
              <a:t>Neden Çıkarıldı ?</a:t>
            </a:r>
          </a:p>
        </p:txBody>
      </p:sp>
      <p:sp>
        <p:nvSpPr>
          <p:cNvPr id="6" name="Metin kutusu 5">
            <a:extLst>
              <a:ext uri="{FF2B5EF4-FFF2-40B4-BE49-F238E27FC236}">
                <a16:creationId xmlns:a16="http://schemas.microsoft.com/office/drawing/2014/main" id="{D2F5C9DF-78EB-468F-97CE-59B4E471C3E3}"/>
              </a:ext>
            </a:extLst>
          </p:cNvPr>
          <p:cNvSpPr txBox="1"/>
          <p:nvPr/>
        </p:nvSpPr>
        <p:spPr>
          <a:xfrm>
            <a:off x="5508104" y="1268760"/>
            <a:ext cx="3779912" cy="1107996"/>
          </a:xfrm>
          <a:prstGeom prst="rect">
            <a:avLst/>
          </a:prstGeom>
          <a:noFill/>
        </p:spPr>
        <p:txBody>
          <a:bodyPr wrap="square" rtlCol="0">
            <a:spAutoFit/>
          </a:bodyPr>
          <a:lstStyle/>
          <a:p>
            <a:pPr marL="285750" indent="-285750">
              <a:buFont typeface="Arial" panose="020B0604020202020204" pitchFamily="34" charset="0"/>
              <a:buChar char="•"/>
            </a:pPr>
            <a:r>
              <a:rPr lang="tr-TR" sz="1600" dirty="0" err="1">
                <a:latin typeface="Times New Roman" panose="02020603050405020304" pitchFamily="18" charset="0"/>
                <a:cs typeface="Times New Roman" panose="02020603050405020304" pitchFamily="18" charset="0"/>
              </a:rPr>
              <a:t>Encoding</a:t>
            </a:r>
            <a:r>
              <a:rPr lang="tr-TR" sz="1600" dirty="0">
                <a:latin typeface="Times New Roman" panose="02020603050405020304" pitchFamily="18" charset="0"/>
                <a:cs typeface="Times New Roman" panose="02020603050405020304" pitchFamily="18" charset="0"/>
              </a:rPr>
              <a:t> işlemine uygun olmaması</a:t>
            </a:r>
          </a:p>
          <a:p>
            <a:pPr marL="285750" indent="-285750">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Düşük işlem verimliliği</a:t>
            </a:r>
          </a:p>
          <a:p>
            <a:pPr marL="285750" indent="-285750">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Düşük Korelasyon</a:t>
            </a:r>
          </a:p>
          <a:p>
            <a:endParaRPr lang="tr-TR" dirty="0"/>
          </a:p>
        </p:txBody>
      </p:sp>
      <p:pic>
        <p:nvPicPr>
          <p:cNvPr id="2052" name="Picture 4">
            <a:extLst>
              <a:ext uri="{FF2B5EF4-FFF2-40B4-BE49-F238E27FC236}">
                <a16:creationId xmlns:a16="http://schemas.microsoft.com/office/drawing/2014/main" id="{FC3F00CA-3C3C-44B1-8433-18FF19FFE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140968"/>
            <a:ext cx="5952650" cy="310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ayt Numarası Yer Tutucusu 3">
            <a:extLst>
              <a:ext uri="{FF2B5EF4-FFF2-40B4-BE49-F238E27FC236}">
                <a16:creationId xmlns:a16="http://schemas.microsoft.com/office/drawing/2014/main" id="{C3C6E676-0B7B-4FE4-A8AE-80640CCED490}"/>
              </a:ext>
            </a:extLst>
          </p:cNvPr>
          <p:cNvSpPr>
            <a:spLocks noGrp="1"/>
          </p:cNvSpPr>
          <p:nvPr>
            <p:ph type="sldNum" sz="quarter" idx="12"/>
          </p:nvPr>
        </p:nvSpPr>
        <p:spPr/>
        <p:txBody>
          <a:bodyPr/>
          <a:lstStyle/>
          <a:p>
            <a:fld id="{4C341D25-2644-4BB8-AB88-3EF684CBB2CF}" type="slidenum">
              <a:rPr lang="tr-TR" smtClean="0"/>
              <a:t>21</a:t>
            </a:fld>
            <a:endParaRPr lang="tr-TR"/>
          </a:p>
        </p:txBody>
      </p:sp>
    </p:spTree>
    <p:extLst>
      <p:ext uri="{BB962C8B-B14F-4D97-AF65-F5344CB8AC3E}">
        <p14:creationId xmlns:p14="http://schemas.microsoft.com/office/powerpoint/2010/main" val="167908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C96FBD2-D525-4E99-913D-873D94D0C803}"/>
              </a:ext>
            </a:extLst>
          </p:cNvPr>
          <p:cNvSpPr txBox="1"/>
          <p:nvPr/>
        </p:nvSpPr>
        <p:spPr>
          <a:xfrm>
            <a:off x="539552" y="1340768"/>
            <a:ext cx="6336704" cy="400110"/>
          </a:xfrm>
          <a:prstGeom prst="rect">
            <a:avLst/>
          </a:prstGeom>
          <a:noFill/>
        </p:spPr>
        <p:txBody>
          <a:bodyPr wrap="square" rtlCol="0">
            <a:spAutoFit/>
          </a:bodyPr>
          <a:lstStyle/>
          <a:p>
            <a:endParaRPr lang="tr-TR" sz="2000"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2F6B897D-770A-41DB-B5A0-005C562AC9DC}"/>
              </a:ext>
            </a:extLst>
          </p:cNvPr>
          <p:cNvSpPr txBox="1"/>
          <p:nvPr/>
        </p:nvSpPr>
        <p:spPr>
          <a:xfrm>
            <a:off x="467544" y="1268760"/>
            <a:ext cx="6120680" cy="400110"/>
          </a:xfrm>
          <a:prstGeom prst="rect">
            <a:avLst/>
          </a:prstGeom>
          <a:noFill/>
        </p:spPr>
        <p:txBody>
          <a:bodyPr wrap="square" rtlCol="0">
            <a:spAutoFit/>
          </a:bodyPr>
          <a:lstStyle/>
          <a:p>
            <a:pPr marL="342900" indent="-342900">
              <a:buFont typeface="+mj-lt"/>
              <a:buAutoNum type="arabicPeriod"/>
            </a:pPr>
            <a:r>
              <a:rPr lang="tr-TR" sz="2000" dirty="0">
                <a:latin typeface="Times New Roman" panose="02020603050405020304" pitchFamily="18" charset="0"/>
                <a:cs typeface="Times New Roman" panose="02020603050405020304" pitchFamily="18" charset="0"/>
              </a:rPr>
              <a:t>Eksik verilerin Tespit Edilmesi ve Temizlenmesi</a:t>
            </a:r>
          </a:p>
        </p:txBody>
      </p:sp>
      <p:pic>
        <p:nvPicPr>
          <p:cNvPr id="6" name="Resim 5">
            <a:extLst>
              <a:ext uri="{FF2B5EF4-FFF2-40B4-BE49-F238E27FC236}">
                <a16:creationId xmlns:a16="http://schemas.microsoft.com/office/drawing/2014/main" id="{EEDCB21E-00D2-4718-A405-DD0CB51D89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2533650" cy="4320480"/>
          </a:xfrm>
          <a:prstGeom prst="rect">
            <a:avLst/>
          </a:prstGeom>
          <a:noFill/>
          <a:ln>
            <a:noFill/>
          </a:ln>
        </p:spPr>
      </p:pic>
      <p:pic>
        <p:nvPicPr>
          <p:cNvPr id="7" name="Resim 6">
            <a:extLst>
              <a:ext uri="{FF2B5EF4-FFF2-40B4-BE49-F238E27FC236}">
                <a16:creationId xmlns:a16="http://schemas.microsoft.com/office/drawing/2014/main" id="{5D5FD688-4900-4516-AF24-586E0792B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2204864"/>
            <a:ext cx="3168352" cy="1779543"/>
          </a:xfrm>
          <a:prstGeom prst="rect">
            <a:avLst/>
          </a:prstGeom>
        </p:spPr>
      </p:pic>
      <p:sp>
        <p:nvSpPr>
          <p:cNvPr id="8" name="Ok: Yukarı 7">
            <a:extLst>
              <a:ext uri="{FF2B5EF4-FFF2-40B4-BE49-F238E27FC236}">
                <a16:creationId xmlns:a16="http://schemas.microsoft.com/office/drawing/2014/main" id="{2186CF9C-6EB9-4910-9FB7-4C4ABC8ACCF5}"/>
              </a:ext>
            </a:extLst>
          </p:cNvPr>
          <p:cNvSpPr/>
          <p:nvPr/>
        </p:nvSpPr>
        <p:spPr>
          <a:xfrm>
            <a:off x="7236296" y="4077072"/>
            <a:ext cx="504056" cy="144016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dirty="0"/>
          </a:p>
        </p:txBody>
      </p:sp>
      <p:sp>
        <p:nvSpPr>
          <p:cNvPr id="9" name="Metin kutusu 8">
            <a:extLst>
              <a:ext uri="{FF2B5EF4-FFF2-40B4-BE49-F238E27FC236}">
                <a16:creationId xmlns:a16="http://schemas.microsoft.com/office/drawing/2014/main" id="{C5F67F58-4980-4A25-B5AC-FB8D0691D99F}"/>
              </a:ext>
            </a:extLst>
          </p:cNvPr>
          <p:cNvSpPr txBox="1"/>
          <p:nvPr/>
        </p:nvSpPr>
        <p:spPr>
          <a:xfrm rot="5400000">
            <a:off x="6999366" y="4746050"/>
            <a:ext cx="1008112" cy="246221"/>
          </a:xfrm>
          <a:prstGeom prst="rect">
            <a:avLst/>
          </a:prstGeom>
          <a:noFill/>
        </p:spPr>
        <p:txBody>
          <a:bodyPr wrap="square" rtlCol="0">
            <a:spAutoFit/>
          </a:bodyPr>
          <a:lstStyle/>
          <a:p>
            <a:r>
              <a:rPr lang="tr-TR" sz="1000" b="1" dirty="0">
                <a:latin typeface="Times New Roman" panose="02020603050405020304" pitchFamily="18" charset="0"/>
                <a:cs typeface="Times New Roman" panose="02020603050405020304" pitchFamily="18" charset="0"/>
              </a:rPr>
              <a:t>Kaliteli veri</a:t>
            </a:r>
          </a:p>
        </p:txBody>
      </p:sp>
      <p:sp>
        <p:nvSpPr>
          <p:cNvPr id="12" name="Ok: Yukarı 11">
            <a:extLst>
              <a:ext uri="{FF2B5EF4-FFF2-40B4-BE49-F238E27FC236}">
                <a16:creationId xmlns:a16="http://schemas.microsoft.com/office/drawing/2014/main" id="{1971C33D-5965-4ECE-966E-2AC9DBCACAC9}"/>
              </a:ext>
            </a:extLst>
          </p:cNvPr>
          <p:cNvSpPr/>
          <p:nvPr/>
        </p:nvSpPr>
        <p:spPr>
          <a:xfrm rot="10800000">
            <a:off x="5436096" y="4077072"/>
            <a:ext cx="504056" cy="144016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dirty="0"/>
          </a:p>
        </p:txBody>
      </p:sp>
      <p:sp>
        <p:nvSpPr>
          <p:cNvPr id="15" name="Metin kutusu 14">
            <a:extLst>
              <a:ext uri="{FF2B5EF4-FFF2-40B4-BE49-F238E27FC236}">
                <a16:creationId xmlns:a16="http://schemas.microsoft.com/office/drawing/2014/main" id="{492628D8-AE18-4C1F-9C02-A77D40EF50A0}"/>
              </a:ext>
            </a:extLst>
          </p:cNvPr>
          <p:cNvSpPr txBox="1"/>
          <p:nvPr/>
        </p:nvSpPr>
        <p:spPr>
          <a:xfrm rot="5400000">
            <a:off x="5199166" y="4674042"/>
            <a:ext cx="1008112" cy="246221"/>
          </a:xfrm>
          <a:prstGeom prst="rect">
            <a:avLst/>
          </a:prstGeom>
          <a:noFill/>
        </p:spPr>
        <p:txBody>
          <a:bodyPr wrap="square" rtlCol="0">
            <a:spAutoFit/>
          </a:bodyPr>
          <a:lstStyle/>
          <a:p>
            <a:r>
              <a:rPr lang="tr-TR" sz="1000" b="1" dirty="0">
                <a:latin typeface="Times New Roman" panose="02020603050405020304" pitchFamily="18" charset="0"/>
                <a:cs typeface="Times New Roman" panose="02020603050405020304" pitchFamily="18" charset="0"/>
              </a:rPr>
              <a:t>Kaliteli çıktı</a:t>
            </a:r>
          </a:p>
        </p:txBody>
      </p:sp>
      <p:sp>
        <p:nvSpPr>
          <p:cNvPr id="3" name="Slayt Numarası Yer Tutucusu 2">
            <a:extLst>
              <a:ext uri="{FF2B5EF4-FFF2-40B4-BE49-F238E27FC236}">
                <a16:creationId xmlns:a16="http://schemas.microsoft.com/office/drawing/2014/main" id="{4635305B-544F-41DD-B936-C310FFAA02CC}"/>
              </a:ext>
            </a:extLst>
          </p:cNvPr>
          <p:cNvSpPr>
            <a:spLocks noGrp="1"/>
          </p:cNvSpPr>
          <p:nvPr>
            <p:ph type="sldNum" sz="quarter" idx="12"/>
          </p:nvPr>
        </p:nvSpPr>
        <p:spPr/>
        <p:txBody>
          <a:bodyPr/>
          <a:lstStyle/>
          <a:p>
            <a:fld id="{4C341D25-2644-4BB8-AB88-3EF684CBB2CF}" type="slidenum">
              <a:rPr lang="tr-TR" smtClean="0"/>
              <a:t>22</a:t>
            </a:fld>
            <a:endParaRPr lang="tr-TR"/>
          </a:p>
        </p:txBody>
      </p:sp>
      <p:sp>
        <p:nvSpPr>
          <p:cNvPr id="16" name="圆角矩形 1">
            <a:extLst>
              <a:ext uri="{FF2B5EF4-FFF2-40B4-BE49-F238E27FC236}">
                <a16:creationId xmlns:a16="http://schemas.microsoft.com/office/drawing/2014/main" id="{33CDDA99-500E-499B-A45E-109654BB6A95}"/>
              </a:ext>
            </a:extLst>
          </p:cNvPr>
          <p:cNvSpPr/>
          <p:nvPr/>
        </p:nvSpPr>
        <p:spPr>
          <a:xfrm>
            <a:off x="251520" y="604911"/>
            <a:ext cx="230425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 Ön İşleme</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78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37F2FD9-1122-42B9-9FD0-D82E818EF482}"/>
              </a:ext>
            </a:extLst>
          </p:cNvPr>
          <p:cNvSpPr txBox="1"/>
          <p:nvPr/>
        </p:nvSpPr>
        <p:spPr>
          <a:xfrm>
            <a:off x="467544" y="476672"/>
            <a:ext cx="6408712" cy="400110"/>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2. Aykırı Değerlerin Tespiti ve Temizlenmesi</a:t>
            </a:r>
          </a:p>
        </p:txBody>
      </p:sp>
      <p:pic>
        <p:nvPicPr>
          <p:cNvPr id="8" name="Grafik 7" descr="Kapat">
            <a:extLst>
              <a:ext uri="{FF2B5EF4-FFF2-40B4-BE49-F238E27FC236}">
                <a16:creationId xmlns:a16="http://schemas.microsoft.com/office/drawing/2014/main" id="{A5EFFFEC-58B1-410C-B6E7-D591D5C732B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584" y="980728"/>
            <a:ext cx="288032" cy="288032"/>
          </a:xfrm>
          <a:prstGeom prst="rect">
            <a:avLst/>
          </a:prstGeom>
        </p:spPr>
      </p:pic>
      <p:pic>
        <p:nvPicPr>
          <p:cNvPr id="9" name="Grafik 8" descr="Kapat">
            <a:extLst>
              <a:ext uri="{FF2B5EF4-FFF2-40B4-BE49-F238E27FC236}">
                <a16:creationId xmlns:a16="http://schemas.microsoft.com/office/drawing/2014/main" id="{50D3421B-5288-4C05-83A3-2F0317DFEE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584" y="1268760"/>
            <a:ext cx="288032" cy="279648"/>
          </a:xfrm>
          <a:prstGeom prst="rect">
            <a:avLst/>
          </a:prstGeom>
        </p:spPr>
      </p:pic>
      <p:pic>
        <p:nvPicPr>
          <p:cNvPr id="10" name="Grafik 9" descr="Kapat">
            <a:extLst>
              <a:ext uri="{FF2B5EF4-FFF2-40B4-BE49-F238E27FC236}">
                <a16:creationId xmlns:a16="http://schemas.microsoft.com/office/drawing/2014/main" id="{86596B4F-5EF2-40B8-B291-04B9DA9B59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584" y="1556792"/>
            <a:ext cx="304800" cy="288032"/>
          </a:xfrm>
          <a:prstGeom prst="rect">
            <a:avLst/>
          </a:prstGeom>
        </p:spPr>
      </p:pic>
      <p:sp>
        <p:nvSpPr>
          <p:cNvPr id="13" name="Metin kutusu 12">
            <a:extLst>
              <a:ext uri="{FF2B5EF4-FFF2-40B4-BE49-F238E27FC236}">
                <a16:creationId xmlns:a16="http://schemas.microsoft.com/office/drawing/2014/main" id="{74FD57CC-BFAF-4829-A220-44C8ED0B6D43}"/>
              </a:ext>
            </a:extLst>
          </p:cNvPr>
          <p:cNvSpPr txBox="1"/>
          <p:nvPr/>
        </p:nvSpPr>
        <p:spPr>
          <a:xfrm>
            <a:off x="1115616" y="908720"/>
            <a:ext cx="237626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Genel eğilimin dışında</a:t>
            </a:r>
          </a:p>
        </p:txBody>
      </p:sp>
      <p:sp>
        <p:nvSpPr>
          <p:cNvPr id="14" name="Metin kutusu 13">
            <a:extLst>
              <a:ext uri="{FF2B5EF4-FFF2-40B4-BE49-F238E27FC236}">
                <a16:creationId xmlns:a16="http://schemas.microsoft.com/office/drawing/2014/main" id="{1750A39C-988E-40FD-8464-1615FC4C99E6}"/>
              </a:ext>
            </a:extLst>
          </p:cNvPr>
          <p:cNvSpPr txBox="1"/>
          <p:nvPr/>
        </p:nvSpPr>
        <p:spPr>
          <a:xfrm>
            <a:off x="1115616" y="1196752"/>
            <a:ext cx="237626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Aşırı Yüksek Değer</a:t>
            </a:r>
          </a:p>
        </p:txBody>
      </p:sp>
      <p:sp>
        <p:nvSpPr>
          <p:cNvPr id="15" name="Metin kutusu 14">
            <a:extLst>
              <a:ext uri="{FF2B5EF4-FFF2-40B4-BE49-F238E27FC236}">
                <a16:creationId xmlns:a16="http://schemas.microsoft.com/office/drawing/2014/main" id="{530A22FE-BC5D-4F46-8906-1440943E0E0D}"/>
              </a:ext>
            </a:extLst>
          </p:cNvPr>
          <p:cNvSpPr txBox="1"/>
          <p:nvPr/>
        </p:nvSpPr>
        <p:spPr>
          <a:xfrm>
            <a:off x="1115616" y="1484784"/>
            <a:ext cx="237626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Aşırı Düşük Değer</a:t>
            </a:r>
          </a:p>
        </p:txBody>
      </p:sp>
      <p:sp>
        <p:nvSpPr>
          <p:cNvPr id="16" name="Metin kutusu 15">
            <a:extLst>
              <a:ext uri="{FF2B5EF4-FFF2-40B4-BE49-F238E27FC236}">
                <a16:creationId xmlns:a16="http://schemas.microsoft.com/office/drawing/2014/main" id="{DD04455C-17D1-4BFC-80FA-FD4E8DE9A0DE}"/>
              </a:ext>
            </a:extLst>
          </p:cNvPr>
          <p:cNvSpPr txBox="1"/>
          <p:nvPr/>
        </p:nvSpPr>
        <p:spPr>
          <a:xfrm>
            <a:off x="539552" y="2132856"/>
            <a:ext cx="6984776" cy="338554"/>
          </a:xfrm>
          <a:prstGeom prst="rect">
            <a:avLst/>
          </a:prstGeom>
          <a:noFill/>
        </p:spPr>
        <p:txBody>
          <a:bodyPr wrap="square" rtlCol="0">
            <a:spAutoFit/>
          </a:bodyPr>
          <a:lstStyle/>
          <a:p>
            <a:r>
              <a:rPr lang="tr-TR" sz="1600" dirty="0">
                <a:latin typeface="Times New Roman" panose="02020603050405020304" pitchFamily="18" charset="0"/>
                <a:cs typeface="Times New Roman" panose="02020603050405020304" pitchFamily="18" charset="0"/>
              </a:rPr>
              <a:t>2.1. Box-</a:t>
            </a:r>
            <a:r>
              <a:rPr lang="tr-TR" sz="1600" dirty="0" err="1">
                <a:latin typeface="Times New Roman" panose="02020603050405020304" pitchFamily="18" charset="0"/>
                <a:cs typeface="Times New Roman" panose="02020603050405020304" pitchFamily="18" charset="0"/>
              </a:rPr>
              <a:t>Blot</a:t>
            </a:r>
            <a:r>
              <a:rPr lang="tr-TR" sz="1600" dirty="0">
                <a:latin typeface="Times New Roman" panose="02020603050405020304" pitchFamily="18" charset="0"/>
                <a:cs typeface="Times New Roman" panose="02020603050405020304" pitchFamily="18" charset="0"/>
              </a:rPr>
              <a:t> (Kutu Grafiği)Yöntemiyle Aykırı Değerlerin Görselleştirilmesi</a:t>
            </a:r>
          </a:p>
        </p:txBody>
      </p:sp>
      <p:pic>
        <p:nvPicPr>
          <p:cNvPr id="17" name="Resim 16">
            <a:extLst>
              <a:ext uri="{FF2B5EF4-FFF2-40B4-BE49-F238E27FC236}">
                <a16:creationId xmlns:a16="http://schemas.microsoft.com/office/drawing/2014/main" id="{0CE567F6-279E-4B35-A1E2-57E8E2CDFFD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27584" y="2924944"/>
            <a:ext cx="2981960" cy="1905000"/>
          </a:xfrm>
          <a:prstGeom prst="rect">
            <a:avLst/>
          </a:prstGeom>
          <a:noFill/>
          <a:ln>
            <a:noFill/>
          </a:ln>
        </p:spPr>
      </p:pic>
      <p:pic>
        <p:nvPicPr>
          <p:cNvPr id="19" name="Resim 18">
            <a:extLst>
              <a:ext uri="{FF2B5EF4-FFF2-40B4-BE49-F238E27FC236}">
                <a16:creationId xmlns:a16="http://schemas.microsoft.com/office/drawing/2014/main" id="{F6AB3607-26D0-4419-AE1A-47D1DEB76F4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355976" y="2996952"/>
            <a:ext cx="3154680" cy="1891030"/>
          </a:xfrm>
          <a:prstGeom prst="rect">
            <a:avLst/>
          </a:prstGeom>
          <a:noFill/>
          <a:ln>
            <a:noFill/>
          </a:ln>
        </p:spPr>
      </p:pic>
      <p:sp>
        <p:nvSpPr>
          <p:cNvPr id="2" name="Slayt Numarası Yer Tutucusu 1">
            <a:extLst>
              <a:ext uri="{FF2B5EF4-FFF2-40B4-BE49-F238E27FC236}">
                <a16:creationId xmlns:a16="http://schemas.microsoft.com/office/drawing/2014/main" id="{7067782A-EF2F-464D-8CAC-180915CE058B}"/>
              </a:ext>
            </a:extLst>
          </p:cNvPr>
          <p:cNvSpPr>
            <a:spLocks noGrp="1"/>
          </p:cNvSpPr>
          <p:nvPr>
            <p:ph type="sldNum" sz="quarter" idx="12"/>
          </p:nvPr>
        </p:nvSpPr>
        <p:spPr/>
        <p:txBody>
          <a:bodyPr/>
          <a:lstStyle/>
          <a:p>
            <a:fld id="{4C341D25-2644-4BB8-AB88-3EF684CBB2CF}" type="slidenum">
              <a:rPr lang="tr-TR" smtClean="0"/>
              <a:t>23</a:t>
            </a:fld>
            <a:endParaRPr lang="tr-TR"/>
          </a:p>
        </p:txBody>
      </p:sp>
    </p:spTree>
    <p:extLst>
      <p:ext uri="{BB962C8B-B14F-4D97-AF65-F5344CB8AC3E}">
        <p14:creationId xmlns:p14="http://schemas.microsoft.com/office/powerpoint/2010/main" val="3047536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B352159-C33A-4B05-B832-6E438A074F0A}"/>
              </a:ext>
            </a:extLst>
          </p:cNvPr>
          <p:cNvSpPr txBox="1"/>
          <p:nvPr/>
        </p:nvSpPr>
        <p:spPr>
          <a:xfrm>
            <a:off x="251520" y="692696"/>
            <a:ext cx="8712968" cy="646331"/>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2.2. </a:t>
            </a:r>
            <a:r>
              <a:rPr lang="tr-TR" dirty="0" err="1">
                <a:latin typeface="Times New Roman" panose="02020603050405020304" pitchFamily="18" charset="0"/>
                <a:cs typeface="Times New Roman" panose="02020603050405020304" pitchFamily="18" charset="0"/>
              </a:rPr>
              <a:t>Interquartile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Range</a:t>
            </a:r>
            <a:r>
              <a:rPr lang="tr-TR" dirty="0">
                <a:latin typeface="Times New Roman" panose="02020603050405020304" pitchFamily="18" charset="0"/>
                <a:cs typeface="Times New Roman" panose="02020603050405020304" pitchFamily="18" charset="0"/>
              </a:rPr>
              <a:t>(Çeyrekler Açıklığı) Yöntemiyle Tek Değişkenli Aykırı Değer Tespiti</a:t>
            </a:r>
          </a:p>
          <a:p>
            <a:endParaRPr lang="tr-TR" dirty="0"/>
          </a:p>
        </p:txBody>
      </p:sp>
      <p:pic>
        <p:nvPicPr>
          <p:cNvPr id="3" name="Resim 2">
            <a:extLst>
              <a:ext uri="{FF2B5EF4-FFF2-40B4-BE49-F238E27FC236}">
                <a16:creationId xmlns:a16="http://schemas.microsoft.com/office/drawing/2014/main" id="{0E4E3829-9786-4E45-BA0F-4C6DCE372E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6912768" cy="3528392"/>
          </a:xfrm>
          <a:prstGeom prst="rect">
            <a:avLst/>
          </a:prstGeom>
          <a:noFill/>
          <a:effectLst>
            <a:glow rad="63500">
              <a:schemeClr val="accent1">
                <a:satMod val="175000"/>
                <a:alpha val="40000"/>
              </a:schemeClr>
            </a:glow>
          </a:effectLst>
        </p:spPr>
      </p:pic>
      <p:sp>
        <p:nvSpPr>
          <p:cNvPr id="4" name="Slayt Numarası Yer Tutucusu 3">
            <a:extLst>
              <a:ext uri="{FF2B5EF4-FFF2-40B4-BE49-F238E27FC236}">
                <a16:creationId xmlns:a16="http://schemas.microsoft.com/office/drawing/2014/main" id="{7CE1180A-F746-49C5-8157-1439AB371E4A}"/>
              </a:ext>
            </a:extLst>
          </p:cNvPr>
          <p:cNvSpPr>
            <a:spLocks noGrp="1"/>
          </p:cNvSpPr>
          <p:nvPr>
            <p:ph type="sldNum" sz="quarter" idx="12"/>
          </p:nvPr>
        </p:nvSpPr>
        <p:spPr/>
        <p:txBody>
          <a:bodyPr/>
          <a:lstStyle/>
          <a:p>
            <a:fld id="{4C341D25-2644-4BB8-AB88-3EF684CBB2CF}" type="slidenum">
              <a:rPr lang="tr-TR" smtClean="0"/>
              <a:t>24</a:t>
            </a:fld>
            <a:endParaRPr lang="tr-TR"/>
          </a:p>
        </p:txBody>
      </p:sp>
    </p:spTree>
    <p:extLst>
      <p:ext uri="{BB962C8B-B14F-4D97-AF65-F5344CB8AC3E}">
        <p14:creationId xmlns:p14="http://schemas.microsoft.com/office/powerpoint/2010/main" val="99331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84F5992-8A55-452B-9F7B-EBEE84B3C9FD}"/>
              </a:ext>
            </a:extLst>
          </p:cNvPr>
          <p:cNvSpPr txBox="1"/>
          <p:nvPr/>
        </p:nvSpPr>
        <p:spPr>
          <a:xfrm>
            <a:off x="467544" y="692696"/>
            <a:ext cx="6949280" cy="646331"/>
          </a:xfrm>
          <a:prstGeom prst="rect">
            <a:avLst/>
          </a:prstGeom>
          <a:noFill/>
        </p:spPr>
        <p:txBody>
          <a:bodyPr wrap="square" rtlCol="0">
            <a:spAutoFit/>
          </a:bodyPr>
          <a:lstStyle/>
          <a:p>
            <a:pPr algn="just"/>
            <a:r>
              <a:rPr lang="tr-TR" dirty="0">
                <a:latin typeface="Times New Roman" panose="02020603050405020304" pitchFamily="18" charset="0"/>
                <a:cs typeface="Times New Roman" panose="02020603050405020304" pitchFamily="18" charset="0"/>
              </a:rPr>
              <a:t>2.3. </a:t>
            </a:r>
            <a:r>
              <a:rPr lang="tr-TR" dirty="0" err="1">
                <a:latin typeface="Times New Roman" panose="02020603050405020304" pitchFamily="18" charset="0"/>
                <a:cs typeface="Times New Roman" panose="02020603050405020304" pitchFamily="18" charset="0"/>
              </a:rPr>
              <a:t>Local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Outlier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Factor</a:t>
            </a:r>
            <a:r>
              <a:rPr lang="tr-TR" dirty="0">
                <a:latin typeface="Times New Roman" panose="02020603050405020304" pitchFamily="18" charset="0"/>
                <a:cs typeface="Times New Roman" panose="02020603050405020304" pitchFamily="18" charset="0"/>
              </a:rPr>
              <a:t> Yöntemiyle Çok değişkenli Aykırı Değer Tespiti</a:t>
            </a:r>
          </a:p>
          <a:p>
            <a:pPr algn="just"/>
            <a:endParaRPr lang="tr-TR" dirty="0"/>
          </a:p>
        </p:txBody>
      </p:sp>
      <p:pic>
        <p:nvPicPr>
          <p:cNvPr id="4" name="Resim 3">
            <a:extLst>
              <a:ext uri="{FF2B5EF4-FFF2-40B4-BE49-F238E27FC236}">
                <a16:creationId xmlns:a16="http://schemas.microsoft.com/office/drawing/2014/main" id="{B0C60C0D-1D58-43EE-A299-C481EF4EE5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772816"/>
            <a:ext cx="3665830" cy="3275620"/>
          </a:xfrm>
          <a:prstGeom prst="rect">
            <a:avLst/>
          </a:prstGeom>
        </p:spPr>
      </p:pic>
      <p:pic>
        <p:nvPicPr>
          <p:cNvPr id="7" name="Resim 6">
            <a:extLst>
              <a:ext uri="{FF2B5EF4-FFF2-40B4-BE49-F238E27FC236}">
                <a16:creationId xmlns:a16="http://schemas.microsoft.com/office/drawing/2014/main" id="{27E7D835-2978-4EF5-89DC-45C5E37B5E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84784"/>
            <a:ext cx="4143375" cy="4320480"/>
          </a:xfrm>
          <a:prstGeom prst="rect">
            <a:avLst/>
          </a:prstGeom>
          <a:noFill/>
          <a:ln>
            <a:noFill/>
          </a:ln>
        </p:spPr>
      </p:pic>
      <p:sp>
        <p:nvSpPr>
          <p:cNvPr id="3" name="Slayt Numarası Yer Tutucusu 2">
            <a:extLst>
              <a:ext uri="{FF2B5EF4-FFF2-40B4-BE49-F238E27FC236}">
                <a16:creationId xmlns:a16="http://schemas.microsoft.com/office/drawing/2014/main" id="{5D75C060-9A95-42A0-A5F0-647AE6C941C0}"/>
              </a:ext>
            </a:extLst>
          </p:cNvPr>
          <p:cNvSpPr>
            <a:spLocks noGrp="1"/>
          </p:cNvSpPr>
          <p:nvPr>
            <p:ph type="sldNum" sz="quarter" idx="12"/>
          </p:nvPr>
        </p:nvSpPr>
        <p:spPr/>
        <p:txBody>
          <a:bodyPr/>
          <a:lstStyle/>
          <a:p>
            <a:fld id="{4C341D25-2644-4BB8-AB88-3EF684CBB2CF}" type="slidenum">
              <a:rPr lang="tr-TR" smtClean="0"/>
              <a:t>25</a:t>
            </a:fld>
            <a:endParaRPr lang="tr-TR"/>
          </a:p>
        </p:txBody>
      </p:sp>
    </p:spTree>
    <p:extLst>
      <p:ext uri="{BB962C8B-B14F-4D97-AF65-F5344CB8AC3E}">
        <p14:creationId xmlns:p14="http://schemas.microsoft.com/office/powerpoint/2010/main" val="161510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0DB96EF-C9EE-4877-9DE4-4B5276A8EB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6552728" cy="3455829"/>
          </a:xfrm>
          <a:prstGeom prst="rect">
            <a:avLst/>
          </a:prstGeom>
          <a:noFill/>
          <a:ln>
            <a:noFill/>
          </a:ln>
        </p:spPr>
      </p:pic>
      <p:sp>
        <p:nvSpPr>
          <p:cNvPr id="5" name="Dikdörtgen 4">
            <a:extLst>
              <a:ext uri="{FF2B5EF4-FFF2-40B4-BE49-F238E27FC236}">
                <a16:creationId xmlns:a16="http://schemas.microsoft.com/office/drawing/2014/main" id="{2FC1F3BF-D7EE-45B3-B615-9BD337E8E55F}"/>
              </a:ext>
            </a:extLst>
          </p:cNvPr>
          <p:cNvSpPr/>
          <p:nvPr/>
        </p:nvSpPr>
        <p:spPr>
          <a:xfrm>
            <a:off x="467544" y="692696"/>
            <a:ext cx="6966520" cy="369332"/>
          </a:xfrm>
          <a:prstGeom prst="rect">
            <a:avLst/>
          </a:prstGeom>
        </p:spPr>
        <p:txBody>
          <a:bodyPr wrap="square">
            <a:spAutoFit/>
          </a:bodyPr>
          <a:lstStyle/>
          <a:p>
            <a:pPr algn="just"/>
            <a:r>
              <a:rPr lang="tr-TR" dirty="0">
                <a:latin typeface="Times New Roman" panose="02020603050405020304" pitchFamily="18" charset="0"/>
                <a:cs typeface="Times New Roman" panose="02020603050405020304" pitchFamily="18" charset="0"/>
              </a:rPr>
              <a:t>2.3. </a:t>
            </a:r>
            <a:r>
              <a:rPr lang="tr-TR" dirty="0" err="1">
                <a:latin typeface="Times New Roman" panose="02020603050405020304" pitchFamily="18" charset="0"/>
                <a:cs typeface="Times New Roman" panose="02020603050405020304" pitchFamily="18" charset="0"/>
              </a:rPr>
              <a:t>Local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Outlier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Factor</a:t>
            </a:r>
            <a:r>
              <a:rPr lang="tr-TR" dirty="0">
                <a:latin typeface="Times New Roman" panose="02020603050405020304" pitchFamily="18" charset="0"/>
                <a:cs typeface="Times New Roman" panose="02020603050405020304" pitchFamily="18" charset="0"/>
              </a:rPr>
              <a:t> Yöntemiyle Çok değişkenli Aykırı Değer Tespiti</a:t>
            </a:r>
          </a:p>
        </p:txBody>
      </p:sp>
      <p:sp>
        <p:nvSpPr>
          <p:cNvPr id="8" name="Metin kutusu 7">
            <a:extLst>
              <a:ext uri="{FF2B5EF4-FFF2-40B4-BE49-F238E27FC236}">
                <a16:creationId xmlns:a16="http://schemas.microsoft.com/office/drawing/2014/main" id="{40F2B5BA-A70E-459D-94C8-83D5162CD8FE}"/>
              </a:ext>
            </a:extLst>
          </p:cNvPr>
          <p:cNvSpPr txBox="1"/>
          <p:nvPr/>
        </p:nvSpPr>
        <p:spPr>
          <a:xfrm>
            <a:off x="611560" y="5229200"/>
            <a:ext cx="453650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12 adet aykırı değer içeren gözlem listelendi.</a:t>
            </a:r>
          </a:p>
        </p:txBody>
      </p:sp>
      <p:sp>
        <p:nvSpPr>
          <p:cNvPr id="2" name="Slayt Numarası Yer Tutucusu 1">
            <a:extLst>
              <a:ext uri="{FF2B5EF4-FFF2-40B4-BE49-F238E27FC236}">
                <a16:creationId xmlns:a16="http://schemas.microsoft.com/office/drawing/2014/main" id="{F2375E54-13B8-4E5B-B483-1EA772DDAD91}"/>
              </a:ext>
            </a:extLst>
          </p:cNvPr>
          <p:cNvSpPr>
            <a:spLocks noGrp="1"/>
          </p:cNvSpPr>
          <p:nvPr>
            <p:ph type="sldNum" sz="quarter" idx="12"/>
          </p:nvPr>
        </p:nvSpPr>
        <p:spPr/>
        <p:txBody>
          <a:bodyPr/>
          <a:lstStyle/>
          <a:p>
            <a:fld id="{4C341D25-2644-4BB8-AB88-3EF684CBB2CF}" type="slidenum">
              <a:rPr lang="tr-TR" smtClean="0"/>
              <a:t>26</a:t>
            </a:fld>
            <a:endParaRPr lang="tr-TR"/>
          </a:p>
        </p:txBody>
      </p:sp>
    </p:spTree>
    <p:extLst>
      <p:ext uri="{BB962C8B-B14F-4D97-AF65-F5344CB8AC3E}">
        <p14:creationId xmlns:p14="http://schemas.microsoft.com/office/powerpoint/2010/main" val="93335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E2EDDC2-0D6E-4CF6-BE03-6F30C1AA18D3}"/>
              </a:ext>
            </a:extLst>
          </p:cNvPr>
          <p:cNvSpPr txBox="1"/>
          <p:nvPr/>
        </p:nvSpPr>
        <p:spPr>
          <a:xfrm>
            <a:off x="467544" y="1268760"/>
            <a:ext cx="381642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1. Kategorik Verileri Dönüştürme</a:t>
            </a:r>
          </a:p>
        </p:txBody>
      </p:sp>
      <p:pic>
        <p:nvPicPr>
          <p:cNvPr id="5" name="Resim 4">
            <a:extLst>
              <a:ext uri="{FF2B5EF4-FFF2-40B4-BE49-F238E27FC236}">
                <a16:creationId xmlns:a16="http://schemas.microsoft.com/office/drawing/2014/main" id="{2F343DD6-C9D7-4A73-A783-AB53D18E2A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16832"/>
            <a:ext cx="6422593" cy="2798995"/>
          </a:xfrm>
          <a:prstGeom prst="rect">
            <a:avLst/>
          </a:prstGeom>
          <a:noFill/>
          <a:ln>
            <a:noFill/>
          </a:ln>
        </p:spPr>
      </p:pic>
      <p:sp>
        <p:nvSpPr>
          <p:cNvPr id="3" name="Slayt Numarası Yer Tutucusu 2">
            <a:extLst>
              <a:ext uri="{FF2B5EF4-FFF2-40B4-BE49-F238E27FC236}">
                <a16:creationId xmlns:a16="http://schemas.microsoft.com/office/drawing/2014/main" id="{72302729-3789-4CBA-9A3C-05D84CEC8A49}"/>
              </a:ext>
            </a:extLst>
          </p:cNvPr>
          <p:cNvSpPr>
            <a:spLocks noGrp="1"/>
          </p:cNvSpPr>
          <p:nvPr>
            <p:ph type="sldNum" sz="quarter" idx="12"/>
          </p:nvPr>
        </p:nvSpPr>
        <p:spPr/>
        <p:txBody>
          <a:bodyPr/>
          <a:lstStyle/>
          <a:p>
            <a:fld id="{4C341D25-2644-4BB8-AB88-3EF684CBB2CF}" type="slidenum">
              <a:rPr lang="tr-TR" smtClean="0"/>
              <a:t>27</a:t>
            </a:fld>
            <a:endParaRPr lang="tr-TR"/>
          </a:p>
        </p:txBody>
      </p:sp>
      <p:sp>
        <p:nvSpPr>
          <p:cNvPr id="7" name="圆角矩形 1">
            <a:extLst>
              <a:ext uri="{FF2B5EF4-FFF2-40B4-BE49-F238E27FC236}">
                <a16:creationId xmlns:a16="http://schemas.microsoft.com/office/drawing/2014/main" id="{3B311EC5-EA27-4AF5-9F89-DFD7C5BD8950}"/>
              </a:ext>
            </a:extLst>
          </p:cNvPr>
          <p:cNvSpPr/>
          <p:nvPr/>
        </p:nvSpPr>
        <p:spPr>
          <a:xfrm>
            <a:off x="251520" y="604911"/>
            <a:ext cx="2592288"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Veri Dönüştürme</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2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6292B93-96FA-49F9-928D-A2877359C45D}"/>
              </a:ext>
            </a:extLst>
          </p:cNvPr>
          <p:cNvSpPr txBox="1"/>
          <p:nvPr/>
        </p:nvSpPr>
        <p:spPr>
          <a:xfrm>
            <a:off x="467544" y="836712"/>
            <a:ext cx="504056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2. Class </a:t>
            </a:r>
            <a:r>
              <a:rPr lang="tr-TR" dirty="0" err="1">
                <a:latin typeface="Times New Roman" panose="02020603050405020304" pitchFamily="18" charset="0"/>
                <a:cs typeface="Times New Roman" panose="02020603050405020304" pitchFamily="18" charset="0"/>
              </a:rPr>
              <a:t>Imbalance</a:t>
            </a:r>
            <a:r>
              <a:rPr lang="tr-TR" dirty="0">
                <a:latin typeface="Times New Roman" panose="02020603050405020304" pitchFamily="18" charset="0"/>
                <a:cs typeface="Times New Roman" panose="02020603050405020304" pitchFamily="18" charset="0"/>
              </a:rPr>
              <a:t> Çözümü (Sınıf Dengesizliği)</a:t>
            </a:r>
          </a:p>
        </p:txBody>
      </p:sp>
      <p:pic>
        <p:nvPicPr>
          <p:cNvPr id="3" name="Resim 2">
            <a:extLst>
              <a:ext uri="{FF2B5EF4-FFF2-40B4-BE49-F238E27FC236}">
                <a16:creationId xmlns:a16="http://schemas.microsoft.com/office/drawing/2014/main" id="{83095665-B10A-41F2-A2CE-E3E77F61AC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6792"/>
            <a:ext cx="3816424" cy="1800200"/>
          </a:xfrm>
          <a:prstGeom prst="rect">
            <a:avLst/>
          </a:prstGeom>
          <a:noFill/>
          <a:ln>
            <a:noFill/>
          </a:ln>
          <a:effectLst>
            <a:glow rad="63500">
              <a:schemeClr val="accent1">
                <a:satMod val="175000"/>
                <a:alpha val="40000"/>
              </a:schemeClr>
            </a:glow>
          </a:effectLst>
        </p:spPr>
      </p:pic>
      <p:pic>
        <p:nvPicPr>
          <p:cNvPr id="4" name="Resim 3">
            <a:extLst>
              <a:ext uri="{FF2B5EF4-FFF2-40B4-BE49-F238E27FC236}">
                <a16:creationId xmlns:a16="http://schemas.microsoft.com/office/drawing/2014/main" id="{F93BD40F-1001-46DC-99FA-E8AC76EBDF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933056"/>
            <a:ext cx="3096344" cy="1152128"/>
          </a:xfrm>
          <a:prstGeom prst="rect">
            <a:avLst/>
          </a:prstGeom>
          <a:noFill/>
          <a:ln>
            <a:noFill/>
          </a:ln>
          <a:effectLst>
            <a:glow rad="228600">
              <a:schemeClr val="accent1">
                <a:satMod val="175000"/>
                <a:alpha val="40000"/>
              </a:schemeClr>
            </a:glow>
          </a:effectLst>
        </p:spPr>
      </p:pic>
      <p:sp>
        <p:nvSpPr>
          <p:cNvPr id="6" name="Ok: Yukarı 5">
            <a:extLst>
              <a:ext uri="{FF2B5EF4-FFF2-40B4-BE49-F238E27FC236}">
                <a16:creationId xmlns:a16="http://schemas.microsoft.com/office/drawing/2014/main" id="{46F72D47-582A-4F6C-BA2A-B0DA566F71EC}"/>
              </a:ext>
            </a:extLst>
          </p:cNvPr>
          <p:cNvSpPr/>
          <p:nvPr/>
        </p:nvSpPr>
        <p:spPr>
          <a:xfrm rot="16200000">
            <a:off x="7020272" y="4005064"/>
            <a:ext cx="288032" cy="1584176"/>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tr-TR"/>
          </a:p>
        </p:txBody>
      </p:sp>
      <p:sp>
        <p:nvSpPr>
          <p:cNvPr id="5" name="Slayt Numarası Yer Tutucusu 4">
            <a:extLst>
              <a:ext uri="{FF2B5EF4-FFF2-40B4-BE49-F238E27FC236}">
                <a16:creationId xmlns:a16="http://schemas.microsoft.com/office/drawing/2014/main" id="{A80941D8-8620-4884-82E3-C1E16D4E5FB5}"/>
              </a:ext>
            </a:extLst>
          </p:cNvPr>
          <p:cNvSpPr>
            <a:spLocks noGrp="1"/>
          </p:cNvSpPr>
          <p:nvPr>
            <p:ph type="sldNum" sz="quarter" idx="12"/>
          </p:nvPr>
        </p:nvSpPr>
        <p:spPr/>
        <p:txBody>
          <a:bodyPr/>
          <a:lstStyle/>
          <a:p>
            <a:fld id="{4C341D25-2644-4BB8-AB88-3EF684CBB2CF}" type="slidenum">
              <a:rPr lang="tr-TR" smtClean="0"/>
              <a:t>28</a:t>
            </a:fld>
            <a:endParaRPr lang="tr-TR"/>
          </a:p>
        </p:txBody>
      </p:sp>
    </p:spTree>
    <p:extLst>
      <p:ext uri="{BB962C8B-B14F-4D97-AF65-F5344CB8AC3E}">
        <p14:creationId xmlns:p14="http://schemas.microsoft.com/office/powerpoint/2010/main" val="3028196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426EB17-3E10-4512-9DD5-B8A164714926}"/>
              </a:ext>
            </a:extLst>
          </p:cNvPr>
          <p:cNvSpPr txBox="1"/>
          <p:nvPr/>
        </p:nvSpPr>
        <p:spPr>
          <a:xfrm>
            <a:off x="467544" y="980728"/>
            <a:ext cx="1944216"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3.Normalleştirme</a:t>
            </a:r>
          </a:p>
        </p:txBody>
      </p:sp>
      <p:pic>
        <p:nvPicPr>
          <p:cNvPr id="3" name="Resim 2">
            <a:extLst>
              <a:ext uri="{FF2B5EF4-FFF2-40B4-BE49-F238E27FC236}">
                <a16:creationId xmlns:a16="http://schemas.microsoft.com/office/drawing/2014/main" id="{05CF4618-98D0-48C6-9350-096559E799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12976"/>
            <a:ext cx="6624736" cy="2664296"/>
          </a:xfrm>
          <a:prstGeom prst="rect">
            <a:avLst/>
          </a:prstGeom>
          <a:noFill/>
          <a:ln>
            <a:noFill/>
          </a:ln>
        </p:spPr>
      </p:pic>
      <p:pic>
        <p:nvPicPr>
          <p:cNvPr id="6" name="Grafik 5" descr="Onay işareti">
            <a:extLst>
              <a:ext uri="{FF2B5EF4-FFF2-40B4-BE49-F238E27FC236}">
                <a16:creationId xmlns:a16="http://schemas.microsoft.com/office/drawing/2014/main" id="{4DB1030F-1188-4075-8C79-C06532BEEE0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1772816"/>
            <a:ext cx="360040" cy="360040"/>
          </a:xfrm>
          <a:prstGeom prst="rect">
            <a:avLst/>
          </a:prstGeom>
        </p:spPr>
      </p:pic>
      <p:pic>
        <p:nvPicPr>
          <p:cNvPr id="7" name="Grafik 6" descr="Onay işareti">
            <a:extLst>
              <a:ext uri="{FF2B5EF4-FFF2-40B4-BE49-F238E27FC236}">
                <a16:creationId xmlns:a16="http://schemas.microsoft.com/office/drawing/2014/main" id="{621C44C9-D625-40C7-8C78-3853AA9A20C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2276872"/>
            <a:ext cx="360040" cy="360040"/>
          </a:xfrm>
          <a:prstGeom prst="rect">
            <a:avLst/>
          </a:prstGeom>
        </p:spPr>
      </p:pic>
      <p:sp>
        <p:nvSpPr>
          <p:cNvPr id="9" name="Metin kutusu 8">
            <a:extLst>
              <a:ext uri="{FF2B5EF4-FFF2-40B4-BE49-F238E27FC236}">
                <a16:creationId xmlns:a16="http://schemas.microsoft.com/office/drawing/2014/main" id="{1F8BBF97-6B97-4CB0-97DD-0EDE406B5A31}"/>
              </a:ext>
            </a:extLst>
          </p:cNvPr>
          <p:cNvSpPr txBox="1"/>
          <p:nvPr/>
        </p:nvSpPr>
        <p:spPr>
          <a:xfrm>
            <a:off x="1115616" y="1700808"/>
            <a:ext cx="5544616"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Eğitim ve test veri setinin ayrılması</a:t>
            </a:r>
          </a:p>
        </p:txBody>
      </p:sp>
      <p:sp>
        <p:nvSpPr>
          <p:cNvPr id="10" name="Metin kutusu 9">
            <a:extLst>
              <a:ext uri="{FF2B5EF4-FFF2-40B4-BE49-F238E27FC236}">
                <a16:creationId xmlns:a16="http://schemas.microsoft.com/office/drawing/2014/main" id="{65B7E23F-F807-451A-A661-522E647E987B}"/>
              </a:ext>
            </a:extLst>
          </p:cNvPr>
          <p:cNvSpPr txBox="1"/>
          <p:nvPr/>
        </p:nvSpPr>
        <p:spPr>
          <a:xfrm>
            <a:off x="1115616" y="2204864"/>
            <a:ext cx="4392488" cy="646331"/>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Veri setinin -1 ile 1 arasında ölçeklendirilmesi</a:t>
            </a:r>
          </a:p>
        </p:txBody>
      </p:sp>
      <p:sp>
        <p:nvSpPr>
          <p:cNvPr id="4" name="Slayt Numarası Yer Tutucusu 3">
            <a:extLst>
              <a:ext uri="{FF2B5EF4-FFF2-40B4-BE49-F238E27FC236}">
                <a16:creationId xmlns:a16="http://schemas.microsoft.com/office/drawing/2014/main" id="{31086E76-043B-4BF9-802B-11F1460F934D}"/>
              </a:ext>
            </a:extLst>
          </p:cNvPr>
          <p:cNvSpPr>
            <a:spLocks noGrp="1"/>
          </p:cNvSpPr>
          <p:nvPr>
            <p:ph type="sldNum" sz="quarter" idx="12"/>
          </p:nvPr>
        </p:nvSpPr>
        <p:spPr/>
        <p:txBody>
          <a:bodyPr/>
          <a:lstStyle/>
          <a:p>
            <a:fld id="{4C341D25-2644-4BB8-AB88-3EF684CBB2CF}" type="slidenum">
              <a:rPr lang="tr-TR" smtClean="0"/>
              <a:t>29</a:t>
            </a:fld>
            <a:endParaRPr lang="tr-TR"/>
          </a:p>
        </p:txBody>
      </p:sp>
    </p:spTree>
    <p:extLst>
      <p:ext uri="{BB962C8B-B14F-4D97-AF65-F5344CB8AC3E}">
        <p14:creationId xmlns:p14="http://schemas.microsoft.com/office/powerpoint/2010/main" val="19568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
            <a:extLst>
              <a:ext uri="{FF2B5EF4-FFF2-40B4-BE49-F238E27FC236}">
                <a16:creationId xmlns:a16="http://schemas.microsoft.com/office/drawing/2014/main" id="{C0E2A523-C976-4A12-839D-D8657945EBB8}"/>
              </a:ext>
            </a:extLst>
          </p:cNvPr>
          <p:cNvSpPr/>
          <p:nvPr/>
        </p:nvSpPr>
        <p:spPr>
          <a:xfrm>
            <a:off x="289506" y="596405"/>
            <a:ext cx="3816424"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latin typeface="Times New Roman" panose="02020603050405020304" pitchFamily="18" charset="0"/>
                <a:cs typeface="Times New Roman" panose="02020603050405020304" pitchFamily="18" charset="0"/>
              </a:rPr>
              <a:t>Makine Öğrenmesi Nedir ? </a:t>
            </a:r>
          </a:p>
        </p:txBody>
      </p:sp>
      <p:sp>
        <p:nvSpPr>
          <p:cNvPr id="4" name="Metin kutusu 3">
            <a:extLst>
              <a:ext uri="{FF2B5EF4-FFF2-40B4-BE49-F238E27FC236}">
                <a16:creationId xmlns:a16="http://schemas.microsoft.com/office/drawing/2014/main" id="{7CB16CAB-8C8E-4C76-A892-0C55587ABC1B}"/>
              </a:ext>
            </a:extLst>
          </p:cNvPr>
          <p:cNvSpPr txBox="1"/>
          <p:nvPr/>
        </p:nvSpPr>
        <p:spPr>
          <a:xfrm>
            <a:off x="-252536" y="1741458"/>
            <a:ext cx="7272808" cy="923330"/>
          </a:xfrm>
          <a:prstGeom prst="rect">
            <a:avLst/>
          </a:prstGeom>
          <a:noFill/>
        </p:spPr>
        <p:txBody>
          <a:bodyPr wrap="square">
            <a:spAutoFit/>
          </a:bodyPr>
          <a:lstStyle/>
          <a:p>
            <a:pPr algn="just"/>
            <a:r>
              <a:rPr lang="tr-TR" dirty="0">
                <a:solidFill>
                  <a:srgbClr val="292929"/>
                </a:solidFill>
                <a:latin typeface="Times New Roman" panose="02020603050405020304" pitchFamily="18" charset="0"/>
                <a:cs typeface="Times New Roman" panose="02020603050405020304" pitchFamily="18" charset="0"/>
              </a:rPr>
              <a:t>	M</a:t>
            </a:r>
            <a:r>
              <a:rPr lang="tr-TR" dirty="0">
                <a:solidFill>
                  <a:srgbClr val="292929"/>
                </a:solidFill>
                <a:effectLst/>
                <a:latin typeface="Times New Roman" panose="02020603050405020304" pitchFamily="18" charset="0"/>
                <a:cs typeface="Times New Roman" panose="02020603050405020304" pitchFamily="18" charset="0"/>
              </a:rPr>
              <a:t>atematiksel ve istatistiksel işlemler ile veriler üzerinden çıkarımlar 	yaparak tahminlerde bulunan sistemlerin bilgisayarlar ile 	modellenmesidir.</a:t>
            </a:r>
            <a:endParaRPr lang="tr-TR"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DC1C7CC0-64A5-448A-A5F7-3B4E8AA3A0D2}"/>
              </a:ext>
            </a:extLst>
          </p:cNvPr>
          <p:cNvSpPr txBox="1"/>
          <p:nvPr/>
        </p:nvSpPr>
        <p:spPr>
          <a:xfrm>
            <a:off x="-279512" y="2863849"/>
            <a:ext cx="7704856" cy="646331"/>
          </a:xfrm>
          <a:prstGeom prst="rect">
            <a:avLst/>
          </a:prstGeom>
          <a:noFill/>
        </p:spPr>
        <p:txBody>
          <a:bodyPr wrap="square">
            <a:spAutoFit/>
          </a:bodyPr>
          <a:lstStyle/>
          <a:p>
            <a:r>
              <a:rPr lang="tr-TR" b="0" i="0" dirty="0">
                <a:solidFill>
                  <a:srgbClr val="292929"/>
                </a:solidFill>
                <a:effectLst/>
                <a:latin typeface="Times New Roman" panose="02020603050405020304" pitchFamily="18" charset="0"/>
                <a:cs typeface="Times New Roman" panose="02020603050405020304" pitchFamily="18" charset="0"/>
              </a:rPr>
              <a:t>	Temelde öğrenme yöntemine göre üç gruba ayrılır; Denetimli, Denetimsiz ve 	Pekiştirmeli</a:t>
            </a:r>
            <a:endParaRPr lang="tr-TR"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1BCE2C22-B800-4703-8A7A-F186F391A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005064"/>
            <a:ext cx="7992888" cy="1932495"/>
          </a:xfrm>
          <a:prstGeom prst="rect">
            <a:avLst/>
          </a:prstGeom>
        </p:spPr>
      </p:pic>
      <p:sp>
        <p:nvSpPr>
          <p:cNvPr id="8" name="Slayt Numarası Yer Tutucusu 7">
            <a:extLst>
              <a:ext uri="{FF2B5EF4-FFF2-40B4-BE49-F238E27FC236}">
                <a16:creationId xmlns:a16="http://schemas.microsoft.com/office/drawing/2014/main" id="{5106A767-1820-4099-B8C0-7EE0A2E8F9FB}"/>
              </a:ext>
            </a:extLst>
          </p:cNvPr>
          <p:cNvSpPr>
            <a:spLocks noGrp="1"/>
          </p:cNvSpPr>
          <p:nvPr>
            <p:ph type="sldNum" sz="quarter" idx="12"/>
          </p:nvPr>
        </p:nvSpPr>
        <p:spPr/>
        <p:txBody>
          <a:bodyPr/>
          <a:lstStyle/>
          <a:p>
            <a:fld id="{4C341D25-2644-4BB8-AB88-3EF684CBB2CF}" type="slidenum">
              <a:rPr lang="tr-TR" smtClean="0"/>
              <a:t>3</a:t>
            </a:fld>
            <a:endParaRPr lang="tr-TR"/>
          </a:p>
        </p:txBody>
      </p:sp>
    </p:spTree>
    <p:extLst>
      <p:ext uri="{BB962C8B-B14F-4D97-AF65-F5344CB8AC3E}">
        <p14:creationId xmlns:p14="http://schemas.microsoft.com/office/powerpoint/2010/main" val="898859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57927898-9B95-4E0D-A8FC-047EA49A0E7B}"/>
              </a:ext>
            </a:extLst>
          </p:cNvPr>
          <p:cNvSpPr>
            <a:spLocks noGrp="1"/>
          </p:cNvSpPr>
          <p:nvPr>
            <p:ph type="sldNum" sz="quarter" idx="12"/>
          </p:nvPr>
        </p:nvSpPr>
        <p:spPr/>
        <p:txBody>
          <a:bodyPr/>
          <a:lstStyle/>
          <a:p>
            <a:fld id="{4C341D25-2644-4BB8-AB88-3EF684CBB2CF}" type="slidenum">
              <a:rPr lang="tr-TR" smtClean="0"/>
              <a:t>30</a:t>
            </a:fld>
            <a:endParaRPr lang="tr-TR"/>
          </a:p>
        </p:txBody>
      </p:sp>
      <p:sp>
        <p:nvSpPr>
          <p:cNvPr id="5" name="Silindir 4">
            <a:extLst>
              <a:ext uri="{FF2B5EF4-FFF2-40B4-BE49-F238E27FC236}">
                <a16:creationId xmlns:a16="http://schemas.microsoft.com/office/drawing/2014/main" id="{EC79EE53-AFFA-4F80-ADF2-468E88F54AC7}"/>
              </a:ext>
            </a:extLst>
          </p:cNvPr>
          <p:cNvSpPr/>
          <p:nvPr/>
        </p:nvSpPr>
        <p:spPr>
          <a:xfrm>
            <a:off x="4139952" y="2708920"/>
            <a:ext cx="1008112" cy="1368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Veri</a:t>
            </a:r>
          </a:p>
        </p:txBody>
      </p:sp>
      <p:graphicFrame>
        <p:nvGraphicFramePr>
          <p:cNvPr id="6" name="Diyagram 5">
            <a:extLst>
              <a:ext uri="{FF2B5EF4-FFF2-40B4-BE49-F238E27FC236}">
                <a16:creationId xmlns:a16="http://schemas.microsoft.com/office/drawing/2014/main" id="{464B30BA-C227-4C15-9D71-F9B77E7621BC}"/>
              </a:ext>
            </a:extLst>
          </p:cNvPr>
          <p:cNvGraphicFramePr/>
          <p:nvPr>
            <p:extLst>
              <p:ext uri="{D42A27DB-BD31-4B8C-83A1-F6EECF244321}">
                <p14:modId xmlns:p14="http://schemas.microsoft.com/office/powerpoint/2010/main" val="891478756"/>
              </p:ext>
            </p:extLst>
          </p:nvPr>
        </p:nvGraphicFramePr>
        <p:xfrm>
          <a:off x="1403648" y="1268760"/>
          <a:ext cx="6360368"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圆角矩形 1">
            <a:extLst>
              <a:ext uri="{FF2B5EF4-FFF2-40B4-BE49-F238E27FC236}">
                <a16:creationId xmlns:a16="http://schemas.microsoft.com/office/drawing/2014/main" id="{3D02E11F-9310-42EA-8386-D8FAD29BAE40}"/>
              </a:ext>
            </a:extLst>
          </p:cNvPr>
          <p:cNvSpPr/>
          <p:nvPr/>
        </p:nvSpPr>
        <p:spPr>
          <a:xfrm>
            <a:off x="251520" y="604911"/>
            <a:ext cx="1872208"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Modelleme</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3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BCD296C-C3E8-41B0-AE3C-BFCC7CE92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852936"/>
            <a:ext cx="6408712" cy="220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etin kutusu 2">
            <a:extLst>
              <a:ext uri="{FF2B5EF4-FFF2-40B4-BE49-F238E27FC236}">
                <a16:creationId xmlns:a16="http://schemas.microsoft.com/office/drawing/2014/main" id="{72A983F6-21F3-49ED-A7C5-4ED22A6971D5}"/>
              </a:ext>
            </a:extLst>
          </p:cNvPr>
          <p:cNvSpPr txBox="1"/>
          <p:nvPr/>
        </p:nvSpPr>
        <p:spPr>
          <a:xfrm>
            <a:off x="256128" y="1556792"/>
            <a:ext cx="6624736" cy="1446550"/>
          </a:xfrm>
          <a:prstGeom prst="rect">
            <a:avLst/>
          </a:prstGeom>
          <a:noFill/>
        </p:spPr>
        <p:txBody>
          <a:bodyPr wrap="square" rtlCol="0">
            <a:spAutoFit/>
          </a:bodyPr>
          <a:lstStyle/>
          <a:p>
            <a:r>
              <a:rPr lang="tr-TR" sz="1400" b="1" dirty="0">
                <a:latin typeface="Times New Roman" panose="02020603050405020304" pitchFamily="18" charset="0"/>
                <a:cs typeface="Times New Roman" panose="02020603050405020304" pitchFamily="18" charset="0"/>
              </a:rPr>
              <a:t>Temel Sınıflandırma Modelleri </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Naive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Bayes</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Decision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Tree</a:t>
            </a:r>
            <a:r>
              <a:rPr lang="tr-TR" sz="1400" dirty="0">
                <a:latin typeface="Times New Roman" panose="02020603050405020304" pitchFamily="18" charset="0"/>
                <a:cs typeface="Times New Roman" panose="02020603050405020304" pitchFamily="18" charset="0"/>
              </a:rPr>
              <a:t> (CART),K-NN, SVM, LDA, </a:t>
            </a:r>
            <a:r>
              <a:rPr lang="tr-TR" sz="1400" dirty="0" err="1">
                <a:latin typeface="Times New Roman" panose="02020603050405020304" pitchFamily="18" charset="0"/>
                <a:cs typeface="Times New Roman" panose="02020603050405020304" pitchFamily="18" charset="0"/>
              </a:rPr>
              <a:t>Logistic</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Regression</a:t>
            </a:r>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r>
              <a:rPr lang="tr-TR" sz="1400" b="1" dirty="0">
                <a:latin typeface="Times New Roman" panose="02020603050405020304" pitchFamily="18" charset="0"/>
                <a:cs typeface="Times New Roman" panose="02020603050405020304" pitchFamily="18" charset="0"/>
              </a:rPr>
              <a:t>Kolektif Sınıflandırma Modelleri </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BaggingClassifier</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AdaBoostClassifier</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RandomForestClassifier</a:t>
            </a:r>
            <a:endParaRPr lang="tr-TR" sz="1400" dirty="0">
              <a:latin typeface="Times New Roman" panose="02020603050405020304" pitchFamily="18" charset="0"/>
              <a:cs typeface="Times New Roman" panose="02020603050405020304" pitchFamily="18" charset="0"/>
            </a:endParaRPr>
          </a:p>
          <a:p>
            <a:endParaRPr lang="tr-TR" dirty="0"/>
          </a:p>
        </p:txBody>
      </p:sp>
      <p:pic>
        <p:nvPicPr>
          <p:cNvPr id="6" name="Grafik 5" descr="Onay işareti">
            <a:extLst>
              <a:ext uri="{FF2B5EF4-FFF2-40B4-BE49-F238E27FC236}">
                <a16:creationId xmlns:a16="http://schemas.microsoft.com/office/drawing/2014/main" id="{B2DA3C83-C29F-4BE1-9F3D-221663100C0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608" y="5220695"/>
            <a:ext cx="360040" cy="369332"/>
          </a:xfrm>
          <a:prstGeom prst="rect">
            <a:avLst/>
          </a:prstGeom>
        </p:spPr>
      </p:pic>
      <p:sp>
        <p:nvSpPr>
          <p:cNvPr id="4" name="Metin kutusu 3">
            <a:extLst>
              <a:ext uri="{FF2B5EF4-FFF2-40B4-BE49-F238E27FC236}">
                <a16:creationId xmlns:a16="http://schemas.microsoft.com/office/drawing/2014/main" id="{8BA3DC2E-DA2E-4F91-A309-CF759A7E1CB3}"/>
              </a:ext>
            </a:extLst>
          </p:cNvPr>
          <p:cNvSpPr txBox="1"/>
          <p:nvPr/>
        </p:nvSpPr>
        <p:spPr>
          <a:xfrm>
            <a:off x="1403648" y="5238959"/>
            <a:ext cx="4314560" cy="369332"/>
          </a:xfrm>
          <a:prstGeom prst="rect">
            <a:avLst/>
          </a:prstGeom>
          <a:noFill/>
        </p:spPr>
        <p:txBody>
          <a:bodyPr wrap="square" rtlCol="0">
            <a:spAutoFit/>
          </a:bodyPr>
          <a:lstStyle/>
          <a:p>
            <a:r>
              <a:rPr lang="tr-TR" dirty="0"/>
              <a:t>Belirtilen modeller ile liste oluşturulması</a:t>
            </a:r>
          </a:p>
        </p:txBody>
      </p:sp>
      <p:sp>
        <p:nvSpPr>
          <p:cNvPr id="5" name="Slayt Numarası Yer Tutucusu 4">
            <a:extLst>
              <a:ext uri="{FF2B5EF4-FFF2-40B4-BE49-F238E27FC236}">
                <a16:creationId xmlns:a16="http://schemas.microsoft.com/office/drawing/2014/main" id="{DEBE0084-30A4-4F47-A2FF-81D5ECFEBF5A}"/>
              </a:ext>
            </a:extLst>
          </p:cNvPr>
          <p:cNvSpPr>
            <a:spLocks noGrp="1"/>
          </p:cNvSpPr>
          <p:nvPr>
            <p:ph type="sldNum" sz="quarter" idx="12"/>
          </p:nvPr>
        </p:nvSpPr>
        <p:spPr/>
        <p:txBody>
          <a:bodyPr/>
          <a:lstStyle/>
          <a:p>
            <a:fld id="{4C341D25-2644-4BB8-AB88-3EF684CBB2CF}" type="slidenum">
              <a:rPr lang="tr-TR" smtClean="0"/>
              <a:t>31</a:t>
            </a:fld>
            <a:endParaRPr lang="tr-TR"/>
          </a:p>
        </p:txBody>
      </p:sp>
      <p:sp>
        <p:nvSpPr>
          <p:cNvPr id="9" name="圆角矩形 1">
            <a:extLst>
              <a:ext uri="{FF2B5EF4-FFF2-40B4-BE49-F238E27FC236}">
                <a16:creationId xmlns:a16="http://schemas.microsoft.com/office/drawing/2014/main" id="{B7B818DE-F727-4C2F-A563-1541F8674BE2}"/>
              </a:ext>
            </a:extLst>
          </p:cNvPr>
          <p:cNvSpPr/>
          <p:nvPr/>
        </p:nvSpPr>
        <p:spPr>
          <a:xfrm>
            <a:off x="251520" y="604911"/>
            <a:ext cx="8496944"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Makine Öğrenmesi Modellerinin Eğitilmesi ve Değerlendirilmesi</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32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A4E57FA5-EA97-4C6E-AF63-1EFF18A9D3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5616624" cy="1080120"/>
          </a:xfrm>
          <a:prstGeom prst="rect">
            <a:avLst/>
          </a:prstGeom>
          <a:noFill/>
          <a:ln>
            <a:noFill/>
          </a:ln>
        </p:spPr>
      </p:pic>
      <p:pic>
        <p:nvPicPr>
          <p:cNvPr id="5122" name="Picture 2">
            <a:extLst>
              <a:ext uri="{FF2B5EF4-FFF2-40B4-BE49-F238E27FC236}">
                <a16:creationId xmlns:a16="http://schemas.microsoft.com/office/drawing/2014/main" id="{16958B0E-4D25-4540-BEEE-C8E1E3162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80928"/>
            <a:ext cx="414046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descr="Onay işareti">
            <a:extLst>
              <a:ext uri="{FF2B5EF4-FFF2-40B4-BE49-F238E27FC236}">
                <a16:creationId xmlns:a16="http://schemas.microsoft.com/office/drawing/2014/main" id="{1A1632AD-A1DD-45D3-AEDA-2AF44F9D68F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608" y="1988840"/>
            <a:ext cx="360040" cy="360040"/>
          </a:xfrm>
          <a:prstGeom prst="rect">
            <a:avLst/>
          </a:prstGeom>
        </p:spPr>
      </p:pic>
      <p:sp>
        <p:nvSpPr>
          <p:cNvPr id="3" name="Metin kutusu 2">
            <a:extLst>
              <a:ext uri="{FF2B5EF4-FFF2-40B4-BE49-F238E27FC236}">
                <a16:creationId xmlns:a16="http://schemas.microsoft.com/office/drawing/2014/main" id="{FC24FF24-E3C0-4C45-BAE5-6683E7B6A90A}"/>
              </a:ext>
            </a:extLst>
          </p:cNvPr>
          <p:cNvSpPr txBox="1"/>
          <p:nvPr/>
        </p:nvSpPr>
        <p:spPr>
          <a:xfrm>
            <a:off x="1403648" y="2060848"/>
            <a:ext cx="6120680" cy="338554"/>
          </a:xfrm>
          <a:prstGeom prst="rect">
            <a:avLst/>
          </a:prstGeom>
          <a:noFill/>
        </p:spPr>
        <p:txBody>
          <a:bodyPr wrap="square" rtlCol="0">
            <a:spAutoFit/>
          </a:bodyPr>
          <a:lstStyle/>
          <a:p>
            <a:r>
              <a:rPr lang="tr-TR" sz="1600" dirty="0"/>
              <a:t>Listedeki modellerin eğitim ve test veri seti üzerinde çalıştırılması</a:t>
            </a:r>
          </a:p>
        </p:txBody>
      </p:sp>
      <p:sp>
        <p:nvSpPr>
          <p:cNvPr id="5" name="Slayt Numarası Yer Tutucusu 4">
            <a:extLst>
              <a:ext uri="{FF2B5EF4-FFF2-40B4-BE49-F238E27FC236}">
                <a16:creationId xmlns:a16="http://schemas.microsoft.com/office/drawing/2014/main" id="{D9225CE5-E990-41D3-A721-C4E0AEE6E8F8}"/>
              </a:ext>
            </a:extLst>
          </p:cNvPr>
          <p:cNvSpPr>
            <a:spLocks noGrp="1"/>
          </p:cNvSpPr>
          <p:nvPr>
            <p:ph type="sldNum" sz="quarter" idx="12"/>
          </p:nvPr>
        </p:nvSpPr>
        <p:spPr/>
        <p:txBody>
          <a:bodyPr/>
          <a:lstStyle/>
          <a:p>
            <a:fld id="{4C341D25-2644-4BB8-AB88-3EF684CBB2CF}" type="slidenum">
              <a:rPr lang="tr-TR" smtClean="0"/>
              <a:t>32</a:t>
            </a:fld>
            <a:endParaRPr lang="tr-TR"/>
          </a:p>
        </p:txBody>
      </p:sp>
    </p:spTree>
    <p:extLst>
      <p:ext uri="{BB962C8B-B14F-4D97-AF65-F5344CB8AC3E}">
        <p14:creationId xmlns:p14="http://schemas.microsoft.com/office/powerpoint/2010/main" val="1324011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Resim 82">
            <a:extLst>
              <a:ext uri="{FF2B5EF4-FFF2-40B4-BE49-F238E27FC236}">
                <a16:creationId xmlns:a16="http://schemas.microsoft.com/office/drawing/2014/main" id="{8A4B85E1-1C1C-4B61-9BCB-6B6AC10AFE86}"/>
              </a:ext>
            </a:extLst>
          </p:cNvPr>
          <p:cNvPicPr>
            <a:picLocks noChangeAspect="1"/>
          </p:cNvPicPr>
          <p:nvPr/>
        </p:nvPicPr>
        <p:blipFill>
          <a:blip r:embed="rId2"/>
          <a:stretch>
            <a:fillRect/>
          </a:stretch>
        </p:blipFill>
        <p:spPr>
          <a:xfrm>
            <a:off x="971600" y="332656"/>
            <a:ext cx="6552728" cy="3917075"/>
          </a:xfrm>
          <a:prstGeom prst="rect">
            <a:avLst/>
          </a:prstGeom>
        </p:spPr>
      </p:pic>
      <p:sp>
        <p:nvSpPr>
          <p:cNvPr id="2" name="Slayt Numarası Yer Tutucusu 1">
            <a:extLst>
              <a:ext uri="{FF2B5EF4-FFF2-40B4-BE49-F238E27FC236}">
                <a16:creationId xmlns:a16="http://schemas.microsoft.com/office/drawing/2014/main" id="{13D04DE0-7120-4198-8BDC-DD3738670D53}"/>
              </a:ext>
            </a:extLst>
          </p:cNvPr>
          <p:cNvSpPr>
            <a:spLocks noGrp="1"/>
          </p:cNvSpPr>
          <p:nvPr>
            <p:ph type="sldNum" sz="quarter" idx="12"/>
          </p:nvPr>
        </p:nvSpPr>
        <p:spPr/>
        <p:txBody>
          <a:bodyPr/>
          <a:lstStyle/>
          <a:p>
            <a:fld id="{4C341D25-2644-4BB8-AB88-3EF684CBB2CF}" type="slidenum">
              <a:rPr lang="tr-TR" smtClean="0"/>
              <a:t>33</a:t>
            </a:fld>
            <a:endParaRPr lang="tr-TR"/>
          </a:p>
        </p:txBody>
      </p:sp>
      <p:sp>
        <p:nvSpPr>
          <p:cNvPr id="4" name="Dikdörtgen 3">
            <a:extLst>
              <a:ext uri="{FF2B5EF4-FFF2-40B4-BE49-F238E27FC236}">
                <a16:creationId xmlns:a16="http://schemas.microsoft.com/office/drawing/2014/main" id="{227E6BE0-6649-484A-93E0-787AC69BAC25}"/>
              </a:ext>
            </a:extLst>
          </p:cNvPr>
          <p:cNvSpPr/>
          <p:nvPr/>
        </p:nvSpPr>
        <p:spPr>
          <a:xfrm>
            <a:off x="467544" y="4365104"/>
            <a:ext cx="3672408"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tr-TR" sz="1600" dirty="0"/>
              <a:t>Accuracy  = (TP+TN) / (TP+FP+TN+FN)</a:t>
            </a:r>
          </a:p>
          <a:p>
            <a:r>
              <a:rPr lang="tr-TR" sz="1600" dirty="0"/>
              <a:t>                  =(94+74) / (94+74+16+9)</a:t>
            </a:r>
          </a:p>
          <a:p>
            <a:r>
              <a:rPr lang="tr-TR" sz="1600" dirty="0"/>
              <a:t>                  =0,87</a:t>
            </a:r>
            <a:endParaRPr lang="tr-TR" sz="1600" dirty="0">
              <a:effectLst/>
            </a:endParaRPr>
          </a:p>
        </p:txBody>
      </p:sp>
      <p:sp>
        <p:nvSpPr>
          <p:cNvPr id="5" name="Dikdörtgen 4">
            <a:extLst>
              <a:ext uri="{FF2B5EF4-FFF2-40B4-BE49-F238E27FC236}">
                <a16:creationId xmlns:a16="http://schemas.microsoft.com/office/drawing/2014/main" id="{2C241D8B-6EC4-4D58-A230-6448F5535AD2}"/>
              </a:ext>
            </a:extLst>
          </p:cNvPr>
          <p:cNvSpPr/>
          <p:nvPr/>
        </p:nvSpPr>
        <p:spPr>
          <a:xfrm>
            <a:off x="4788024" y="4365104"/>
            <a:ext cx="3672408" cy="8617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tr-TR" dirty="0"/>
              <a:t>	</a:t>
            </a:r>
            <a:r>
              <a:rPr lang="tr-TR" sz="1600" dirty="0">
                <a:latin typeface="Times New Roman" panose="02020603050405020304" pitchFamily="18" charset="0"/>
                <a:cs typeface="Times New Roman" panose="02020603050405020304" pitchFamily="18" charset="0"/>
              </a:rPr>
              <a:t>Precision  = (TP) / (FP+TP)</a:t>
            </a:r>
          </a:p>
          <a:p>
            <a:r>
              <a:rPr lang="tr-TR" sz="1600" dirty="0">
                <a:latin typeface="Times New Roman" panose="02020603050405020304" pitchFamily="18" charset="0"/>
                <a:cs typeface="Times New Roman" panose="02020603050405020304" pitchFamily="18" charset="0"/>
              </a:rPr>
              <a:t>                  	=(74) / (74+9)</a:t>
            </a:r>
          </a:p>
          <a:p>
            <a:r>
              <a:rPr lang="tr-TR" sz="1600" dirty="0">
                <a:latin typeface="Times New Roman" panose="02020603050405020304" pitchFamily="18" charset="0"/>
                <a:cs typeface="Times New Roman" panose="02020603050405020304" pitchFamily="18" charset="0"/>
              </a:rPr>
              <a:t>                  	=0,89</a:t>
            </a:r>
            <a:endParaRPr lang="tr-TR" sz="1600" dirty="0">
              <a:effectLst/>
              <a:latin typeface="Times New Roman" panose="02020603050405020304" pitchFamily="18" charset="0"/>
              <a:cs typeface="Times New Roman" panose="02020603050405020304" pitchFamily="18" charset="0"/>
            </a:endParaRPr>
          </a:p>
        </p:txBody>
      </p:sp>
      <p:sp>
        <p:nvSpPr>
          <p:cNvPr id="6" name="Dikdörtgen 5">
            <a:extLst>
              <a:ext uri="{FF2B5EF4-FFF2-40B4-BE49-F238E27FC236}">
                <a16:creationId xmlns:a16="http://schemas.microsoft.com/office/drawing/2014/main" id="{E2629BF5-7A84-44D4-9864-2FCC0DDC52EA}"/>
              </a:ext>
            </a:extLst>
          </p:cNvPr>
          <p:cNvSpPr/>
          <p:nvPr/>
        </p:nvSpPr>
        <p:spPr>
          <a:xfrm>
            <a:off x="467544" y="5301208"/>
            <a:ext cx="367240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tr-TR" dirty="0"/>
              <a:t>	</a:t>
            </a:r>
            <a:r>
              <a:rPr lang="tr-TR" dirty="0" err="1"/>
              <a:t>Recall</a:t>
            </a:r>
            <a:r>
              <a:rPr lang="tr-TR" dirty="0"/>
              <a:t>  = (TP) / (TP+FN)</a:t>
            </a:r>
          </a:p>
          <a:p>
            <a:r>
              <a:rPr lang="tr-TR" dirty="0"/>
              <a:t>            	    =(74) / (74+16)</a:t>
            </a:r>
          </a:p>
          <a:p>
            <a:r>
              <a:rPr lang="tr-TR" dirty="0"/>
              <a:t>            	    =0,82</a:t>
            </a:r>
            <a:endParaRPr lang="tr-TR" dirty="0">
              <a:effectLst/>
            </a:endParaRPr>
          </a:p>
        </p:txBody>
      </p:sp>
      <p:sp>
        <p:nvSpPr>
          <p:cNvPr id="7" name="Dikdörtgen 6">
            <a:extLst>
              <a:ext uri="{FF2B5EF4-FFF2-40B4-BE49-F238E27FC236}">
                <a16:creationId xmlns:a16="http://schemas.microsoft.com/office/drawing/2014/main" id="{F99FA62D-20D5-4832-9FF7-57A87CBC864E}"/>
              </a:ext>
            </a:extLst>
          </p:cNvPr>
          <p:cNvSpPr/>
          <p:nvPr/>
        </p:nvSpPr>
        <p:spPr>
          <a:xfrm>
            <a:off x="4788024" y="5301208"/>
            <a:ext cx="30243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tr-TR" dirty="0"/>
              <a:t> F-</a:t>
            </a:r>
            <a:r>
              <a:rPr lang="tr-TR" dirty="0" err="1"/>
              <a:t>score</a:t>
            </a:r>
            <a:r>
              <a:rPr lang="tr-TR" dirty="0"/>
              <a:t> = (2*Precision*Recall) / (Precision + Recall)</a:t>
            </a:r>
          </a:p>
          <a:p>
            <a:r>
              <a:rPr lang="tr-TR" dirty="0"/>
              <a:t> 			 =0,86</a:t>
            </a:r>
          </a:p>
        </p:txBody>
      </p:sp>
    </p:spTree>
    <p:extLst>
      <p:ext uri="{BB962C8B-B14F-4D97-AF65-F5344CB8AC3E}">
        <p14:creationId xmlns:p14="http://schemas.microsoft.com/office/powerpoint/2010/main" val="2006694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68752CB8-83AA-4EBC-B4BE-F272DA660E1C}"/>
              </a:ext>
            </a:extLst>
          </p:cNvPr>
          <p:cNvSpPr>
            <a:spLocks noGrp="1"/>
          </p:cNvSpPr>
          <p:nvPr>
            <p:ph type="sldNum" sz="quarter" idx="12"/>
          </p:nvPr>
        </p:nvSpPr>
        <p:spPr/>
        <p:txBody>
          <a:bodyPr/>
          <a:lstStyle/>
          <a:p>
            <a:fld id="{4C341D25-2644-4BB8-AB88-3EF684CBB2CF}" type="slidenum">
              <a:rPr lang="tr-TR" smtClean="0"/>
              <a:t>34</a:t>
            </a:fld>
            <a:endParaRPr lang="tr-TR"/>
          </a:p>
        </p:txBody>
      </p:sp>
      <p:pic>
        <p:nvPicPr>
          <p:cNvPr id="4" name="Resim 3" descr="C:\Users\HP\AppData\Local\Microsoft\Windows\INetCache\Content.Word\WhatsApp Image 2021-01-08 at 21.21.37.jpeg">
            <a:extLst>
              <a:ext uri="{FF2B5EF4-FFF2-40B4-BE49-F238E27FC236}">
                <a16:creationId xmlns:a16="http://schemas.microsoft.com/office/drawing/2014/main" id="{A6BE8CEE-1E9F-46B0-A0A9-AAA0A3CED0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92696"/>
            <a:ext cx="6480720" cy="3744416"/>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377394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FF26408-9ED2-4825-A86A-EF6A42D3215F}"/>
              </a:ext>
            </a:extLst>
          </p:cNvPr>
          <p:cNvSpPr>
            <a:spLocks noGrp="1"/>
          </p:cNvSpPr>
          <p:nvPr>
            <p:ph type="sldNum" sz="quarter" idx="12"/>
          </p:nvPr>
        </p:nvSpPr>
        <p:spPr/>
        <p:txBody>
          <a:bodyPr/>
          <a:lstStyle/>
          <a:p>
            <a:fld id="{4C341D25-2644-4BB8-AB88-3EF684CBB2CF}" type="slidenum">
              <a:rPr lang="tr-TR" smtClean="0"/>
              <a:t>35</a:t>
            </a:fld>
            <a:endParaRPr lang="tr-TR"/>
          </a:p>
        </p:txBody>
      </p:sp>
      <p:sp>
        <p:nvSpPr>
          <p:cNvPr id="5" name="Silindir 4">
            <a:extLst>
              <a:ext uri="{FF2B5EF4-FFF2-40B4-BE49-F238E27FC236}">
                <a16:creationId xmlns:a16="http://schemas.microsoft.com/office/drawing/2014/main" id="{7D108873-1B8A-4545-94B6-86ECCF487739}"/>
              </a:ext>
            </a:extLst>
          </p:cNvPr>
          <p:cNvSpPr/>
          <p:nvPr/>
        </p:nvSpPr>
        <p:spPr>
          <a:xfrm>
            <a:off x="4139952" y="2708920"/>
            <a:ext cx="936104"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Veri</a:t>
            </a:r>
          </a:p>
        </p:txBody>
      </p:sp>
      <p:graphicFrame>
        <p:nvGraphicFramePr>
          <p:cNvPr id="6" name="Diyagram 5">
            <a:extLst>
              <a:ext uri="{FF2B5EF4-FFF2-40B4-BE49-F238E27FC236}">
                <a16:creationId xmlns:a16="http://schemas.microsoft.com/office/drawing/2014/main" id="{B0ADD46F-B9B2-4F72-865D-CB104E025906}"/>
              </a:ext>
            </a:extLst>
          </p:cNvPr>
          <p:cNvGraphicFramePr/>
          <p:nvPr>
            <p:extLst>
              <p:ext uri="{D42A27DB-BD31-4B8C-83A1-F6EECF244321}">
                <p14:modId xmlns:p14="http://schemas.microsoft.com/office/powerpoint/2010/main" val="3428434049"/>
              </p:ext>
            </p:extLst>
          </p:nvPr>
        </p:nvGraphicFramePr>
        <p:xfrm>
          <a:off x="1403648" y="1268760"/>
          <a:ext cx="6360368"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282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D853AA15-0A30-4FE1-9D3F-5881D73BEB39}"/>
              </a:ext>
            </a:extLst>
          </p:cNvPr>
          <p:cNvSpPr>
            <a:spLocks noGrp="1"/>
          </p:cNvSpPr>
          <p:nvPr>
            <p:ph type="sldNum" sz="quarter" idx="12"/>
          </p:nvPr>
        </p:nvSpPr>
        <p:spPr/>
        <p:txBody>
          <a:bodyPr/>
          <a:lstStyle/>
          <a:p>
            <a:fld id="{4C341D25-2644-4BB8-AB88-3EF684CBB2CF}" type="slidenum">
              <a:rPr lang="tr-TR" smtClean="0"/>
              <a:t>36</a:t>
            </a:fld>
            <a:endParaRPr lang="tr-TR"/>
          </a:p>
        </p:txBody>
      </p:sp>
      <p:graphicFrame>
        <p:nvGraphicFramePr>
          <p:cNvPr id="7" name="Grafik 6">
            <a:extLst>
              <a:ext uri="{FF2B5EF4-FFF2-40B4-BE49-F238E27FC236}">
                <a16:creationId xmlns:a16="http://schemas.microsoft.com/office/drawing/2014/main" id="{F5C3C034-8CAC-45C8-8F4D-45B1F3CCCD1D}"/>
              </a:ext>
            </a:extLst>
          </p:cNvPr>
          <p:cNvGraphicFramePr>
            <a:graphicFrameLocks/>
          </p:cNvGraphicFramePr>
          <p:nvPr>
            <p:extLst>
              <p:ext uri="{D42A27DB-BD31-4B8C-83A1-F6EECF244321}">
                <p14:modId xmlns:p14="http://schemas.microsoft.com/office/powerpoint/2010/main" val="3680874824"/>
              </p:ext>
            </p:extLst>
          </p:nvPr>
        </p:nvGraphicFramePr>
        <p:xfrm>
          <a:off x="179512" y="1340768"/>
          <a:ext cx="7855446" cy="4392488"/>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 1">
            <a:extLst>
              <a:ext uri="{FF2B5EF4-FFF2-40B4-BE49-F238E27FC236}">
                <a16:creationId xmlns:a16="http://schemas.microsoft.com/office/drawing/2014/main" id="{F84B259B-7DF9-4BBD-A312-E25B562F08DB}"/>
              </a:ext>
            </a:extLst>
          </p:cNvPr>
          <p:cNvSpPr/>
          <p:nvPr/>
        </p:nvSpPr>
        <p:spPr>
          <a:xfrm>
            <a:off x="251520" y="604911"/>
            <a:ext cx="5544616"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err="1">
                <a:latin typeface="Times New Roman" panose="02020603050405020304" pitchFamily="18" charset="0"/>
                <a:cs typeface="Times New Roman" panose="02020603050405020304" pitchFamily="18" charset="0"/>
              </a:rPr>
              <a:t>Random</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Forest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Classifer</a:t>
            </a:r>
            <a:r>
              <a:rPr lang="tr-TR" sz="2400" dirty="0">
                <a:latin typeface="Times New Roman" panose="02020603050405020304" pitchFamily="18" charset="0"/>
                <a:cs typeface="Times New Roman" panose="02020603050405020304" pitchFamily="18" charset="0"/>
              </a:rPr>
              <a:t> Modeline Göre Değişkenlerin Önem Derecesi</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71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7AEF440-FFC7-47FE-85A4-D35CFE17F2B5}"/>
              </a:ext>
            </a:extLst>
          </p:cNvPr>
          <p:cNvSpPr txBox="1"/>
          <p:nvPr/>
        </p:nvSpPr>
        <p:spPr>
          <a:xfrm>
            <a:off x="827584" y="1340768"/>
            <a:ext cx="8424936" cy="3416320"/>
          </a:xfrm>
          <a:prstGeom prst="rect">
            <a:avLst/>
          </a:prstGeom>
          <a:noFill/>
        </p:spPr>
        <p:txBody>
          <a:bodyPr wrap="square">
            <a:spAutoFit/>
          </a:bodyPr>
          <a:lstStyle/>
          <a:p>
            <a:r>
              <a:rPr lang="tr-TR" b="0" i="0" dirty="0">
                <a:effectLst/>
                <a:latin typeface="Arial" panose="020B0604020202020204" pitchFamily="34" charset="0"/>
              </a:rPr>
              <a:t>	Yapılmış olan bu çalışma ile beraber müşteri kaybına en fazla etki eden 	değişkenler belirlendi.</a:t>
            </a:r>
          </a:p>
          <a:p>
            <a:endParaRPr lang="tr-TR" b="0" i="0" dirty="0">
              <a:effectLst/>
              <a:latin typeface="Arial" panose="020B0604020202020204" pitchFamily="34" charset="0"/>
            </a:endParaRPr>
          </a:p>
          <a:p>
            <a:r>
              <a:rPr lang="tr-TR" dirty="0">
                <a:latin typeface="Arial" panose="020B0604020202020204" pitchFamily="34" charset="0"/>
              </a:rPr>
              <a:t>	Ardından müşteri kaybına en fazla etki eden değişkenler üzerinde 	iyileştirme ve geliştirme yapılması önerildi.</a:t>
            </a:r>
          </a:p>
          <a:p>
            <a:r>
              <a:rPr lang="tr-TR" dirty="0">
                <a:latin typeface="Arial" panose="020B0604020202020204" pitchFamily="34" charset="0"/>
              </a:rPr>
              <a:t>	</a:t>
            </a:r>
          </a:p>
          <a:p>
            <a:r>
              <a:rPr lang="tr-TR" dirty="0">
                <a:latin typeface="Arial" panose="020B0604020202020204" pitchFamily="34" charset="0"/>
              </a:rPr>
              <a:t>	Yapılacak olan bu iyileştirmeler, müşteri memnuniyeti sağlayarak 	müşterilerin firmaya karşı bağlılığını arttırır.</a:t>
            </a:r>
          </a:p>
          <a:p>
            <a:endParaRPr lang="tr-TR" dirty="0">
              <a:latin typeface="Arial" panose="020B0604020202020204" pitchFamily="34" charset="0"/>
            </a:endParaRPr>
          </a:p>
          <a:p>
            <a:r>
              <a:rPr lang="tr-TR" dirty="0">
                <a:latin typeface="Arial" panose="020B0604020202020204" pitchFamily="34" charset="0"/>
              </a:rPr>
              <a:t>	Bu şekilde, firmadan ayrılma eğiliminde olan müşteriler elde tutularak, 	müşteri kaybı en alt seviyeye indirilebilir.</a:t>
            </a:r>
          </a:p>
          <a:p>
            <a:r>
              <a:rPr lang="tr-TR" dirty="0">
                <a:latin typeface="Arial" panose="020B0604020202020204" pitchFamily="34" charset="0"/>
              </a:rPr>
              <a:t>	</a:t>
            </a:r>
            <a:endParaRPr lang="tr-TR" dirty="0"/>
          </a:p>
        </p:txBody>
      </p:sp>
      <p:pic>
        <p:nvPicPr>
          <p:cNvPr id="4" name="Resim 3">
            <a:extLst>
              <a:ext uri="{FF2B5EF4-FFF2-40B4-BE49-F238E27FC236}">
                <a16:creationId xmlns:a16="http://schemas.microsoft.com/office/drawing/2014/main" id="{08F71AE4-3CE1-4F65-8F9B-24E47E861846}"/>
              </a:ext>
            </a:extLst>
          </p:cNvPr>
          <p:cNvPicPr>
            <a:picLocks noChangeAspect="1"/>
          </p:cNvPicPr>
          <p:nvPr/>
        </p:nvPicPr>
        <p:blipFill>
          <a:blip r:embed="rId2"/>
          <a:stretch>
            <a:fillRect/>
          </a:stretch>
        </p:blipFill>
        <p:spPr>
          <a:xfrm>
            <a:off x="2483768" y="4694614"/>
            <a:ext cx="3888432" cy="1640781"/>
          </a:xfrm>
          <a:prstGeom prst="rect">
            <a:avLst/>
          </a:prstGeom>
        </p:spPr>
      </p:pic>
      <p:sp>
        <p:nvSpPr>
          <p:cNvPr id="5" name="Diamond 33">
            <a:extLst>
              <a:ext uri="{FF2B5EF4-FFF2-40B4-BE49-F238E27FC236}">
                <a16:creationId xmlns:a16="http://schemas.microsoft.com/office/drawing/2014/main" id="{F8E49194-E6C1-4264-BED7-F2B201A0942E}"/>
              </a:ext>
            </a:extLst>
          </p:cNvPr>
          <p:cNvSpPr/>
          <p:nvPr/>
        </p:nvSpPr>
        <p:spPr>
          <a:xfrm>
            <a:off x="683568" y="1484784"/>
            <a:ext cx="504056" cy="42251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defTabSz="685800"/>
            <a:r>
              <a:rPr lang="en-US" altLang="zh-CN" sz="1350" dirty="0">
                <a:solidFill>
                  <a:prstClr val="white"/>
                </a:solidFill>
                <a:latin typeface="Impact" panose="020B0806030902050204" pitchFamily="34" charset="0"/>
                <a:ea typeface="等线" panose="02010600030101010101" pitchFamily="2" charset="-122"/>
              </a:rPr>
              <a:t>01</a:t>
            </a:r>
          </a:p>
        </p:txBody>
      </p:sp>
      <p:sp>
        <p:nvSpPr>
          <p:cNvPr id="6" name="Diamond 31">
            <a:extLst>
              <a:ext uri="{FF2B5EF4-FFF2-40B4-BE49-F238E27FC236}">
                <a16:creationId xmlns:a16="http://schemas.microsoft.com/office/drawing/2014/main" id="{B0BF9CBD-7887-416C-8793-FA9439A58127}"/>
              </a:ext>
            </a:extLst>
          </p:cNvPr>
          <p:cNvSpPr/>
          <p:nvPr/>
        </p:nvSpPr>
        <p:spPr>
          <a:xfrm>
            <a:off x="683568" y="2276872"/>
            <a:ext cx="504056" cy="417990"/>
          </a:xfrm>
          <a:prstGeom prst="diamond">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defTabSz="685800"/>
            <a:r>
              <a:rPr lang="en-US" altLang="zh-CN" sz="1350" dirty="0">
                <a:solidFill>
                  <a:prstClr val="white"/>
                </a:solidFill>
                <a:latin typeface="Impact" panose="020B0806030902050204" pitchFamily="34" charset="0"/>
                <a:ea typeface="等线" panose="02010600030101010101" pitchFamily="2" charset="-122"/>
              </a:rPr>
              <a:t>02</a:t>
            </a:r>
          </a:p>
        </p:txBody>
      </p:sp>
      <p:sp>
        <p:nvSpPr>
          <p:cNvPr id="7" name="Diamond 29">
            <a:extLst>
              <a:ext uri="{FF2B5EF4-FFF2-40B4-BE49-F238E27FC236}">
                <a16:creationId xmlns:a16="http://schemas.microsoft.com/office/drawing/2014/main" id="{1F2E07B3-7DD0-438C-9E98-89FE8A23CBA7}"/>
              </a:ext>
            </a:extLst>
          </p:cNvPr>
          <p:cNvSpPr/>
          <p:nvPr/>
        </p:nvSpPr>
        <p:spPr>
          <a:xfrm>
            <a:off x="683568" y="3068960"/>
            <a:ext cx="504056" cy="504056"/>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defTabSz="685800"/>
            <a:r>
              <a:rPr lang="en-US" altLang="zh-CN" sz="1350" dirty="0">
                <a:solidFill>
                  <a:prstClr val="white"/>
                </a:solidFill>
                <a:latin typeface="Impact" panose="020B0806030902050204" pitchFamily="34" charset="0"/>
                <a:ea typeface="等线" panose="02010600030101010101" pitchFamily="2" charset="-122"/>
              </a:rPr>
              <a:t>03</a:t>
            </a:r>
          </a:p>
        </p:txBody>
      </p:sp>
      <p:sp>
        <p:nvSpPr>
          <p:cNvPr id="8" name="Diamond 27">
            <a:extLst>
              <a:ext uri="{FF2B5EF4-FFF2-40B4-BE49-F238E27FC236}">
                <a16:creationId xmlns:a16="http://schemas.microsoft.com/office/drawing/2014/main" id="{22BD0647-00C8-4365-B963-AB5D6B865BE8}"/>
              </a:ext>
            </a:extLst>
          </p:cNvPr>
          <p:cNvSpPr/>
          <p:nvPr/>
        </p:nvSpPr>
        <p:spPr>
          <a:xfrm>
            <a:off x="683568" y="3861048"/>
            <a:ext cx="552613" cy="504056"/>
          </a:xfrm>
          <a:prstGeom prst="diamond">
            <a:avLst/>
          </a:prstGeom>
          <a:solidFill>
            <a:srgbClr val="FFB4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defTabSz="685800"/>
            <a:r>
              <a:rPr lang="en-US" altLang="zh-CN" sz="1350" dirty="0">
                <a:solidFill>
                  <a:prstClr val="white"/>
                </a:solidFill>
                <a:latin typeface="Impact" panose="020B0806030902050204" pitchFamily="34" charset="0"/>
                <a:ea typeface="等线" panose="02010600030101010101" pitchFamily="2" charset="-122"/>
              </a:rPr>
              <a:t>04</a:t>
            </a:r>
          </a:p>
        </p:txBody>
      </p:sp>
      <p:sp>
        <p:nvSpPr>
          <p:cNvPr id="10" name="圆角矩形 1">
            <a:extLst>
              <a:ext uri="{FF2B5EF4-FFF2-40B4-BE49-F238E27FC236}">
                <a16:creationId xmlns:a16="http://schemas.microsoft.com/office/drawing/2014/main" id="{F520BA2D-461D-4F05-A7C3-FB981CDE053E}"/>
              </a:ext>
            </a:extLst>
          </p:cNvPr>
          <p:cNvSpPr/>
          <p:nvPr/>
        </p:nvSpPr>
        <p:spPr>
          <a:xfrm>
            <a:off x="251520" y="620688"/>
            <a:ext cx="1152128" cy="677047"/>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latin typeface="Times New Roman" panose="02020603050405020304" pitchFamily="18" charset="0"/>
                <a:cs typeface="Times New Roman" panose="02020603050405020304" pitchFamily="18" charset="0"/>
              </a:rPr>
              <a:t>Sonuç</a:t>
            </a:r>
          </a:p>
        </p:txBody>
      </p:sp>
    </p:spTree>
    <p:extLst>
      <p:ext uri="{BB962C8B-B14F-4D97-AF65-F5344CB8AC3E}">
        <p14:creationId xmlns:p14="http://schemas.microsoft.com/office/powerpoint/2010/main" val="305151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B74D92D-487D-4BC3-A8E1-09BC2EE5A030}"/>
              </a:ext>
            </a:extLst>
          </p:cNvPr>
          <p:cNvSpPr txBox="1"/>
          <p:nvPr/>
        </p:nvSpPr>
        <p:spPr>
          <a:xfrm>
            <a:off x="0" y="1591632"/>
            <a:ext cx="5400600" cy="1754326"/>
          </a:xfrm>
          <a:prstGeom prst="rect">
            <a:avLst/>
          </a:prstGeom>
          <a:noFill/>
        </p:spPr>
        <p:txBody>
          <a:bodyPr wrap="square">
            <a:spAutoFit/>
          </a:bodyPr>
          <a:lstStyle/>
          <a:p>
            <a:pPr lvl="1" algn="just"/>
            <a:r>
              <a:rPr lang="tr-TR" sz="1800" dirty="0"/>
              <a:t>Müşteri hizmetlerini aranma sayısı, müşteri kaybına en fazla etki eden değişkendir. Müşteri hizmetlerini arayan müşterilerin sorunları daha verimli bir şekilde giderilirse ayrılan müşteri oranı düşer. Telekomünikasyon firması müşteri hizmetleri üzerinde bir iyileştirme yapması gerekmektedir.</a:t>
            </a:r>
          </a:p>
        </p:txBody>
      </p:sp>
      <p:pic>
        <p:nvPicPr>
          <p:cNvPr id="5" name="Picture 3">
            <a:extLst>
              <a:ext uri="{FF2B5EF4-FFF2-40B4-BE49-F238E27FC236}">
                <a16:creationId xmlns:a16="http://schemas.microsoft.com/office/drawing/2014/main" id="{FBA2381F-3C7A-45F3-8622-6E9F839AF6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789040"/>
            <a:ext cx="2520280" cy="14225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E1705ADA-FC8E-4728-99E9-E86E74DF7B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1357130"/>
            <a:ext cx="1926794" cy="17118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Metin kutusu 7">
            <a:extLst>
              <a:ext uri="{FF2B5EF4-FFF2-40B4-BE49-F238E27FC236}">
                <a16:creationId xmlns:a16="http://schemas.microsoft.com/office/drawing/2014/main" id="{46743933-E423-4B7B-8225-F29D16019F49}"/>
              </a:ext>
            </a:extLst>
          </p:cNvPr>
          <p:cNvSpPr txBox="1"/>
          <p:nvPr/>
        </p:nvSpPr>
        <p:spPr>
          <a:xfrm>
            <a:off x="3059832" y="3789040"/>
            <a:ext cx="5616624" cy="1477328"/>
          </a:xfrm>
          <a:prstGeom prst="rect">
            <a:avLst/>
          </a:prstGeom>
          <a:noFill/>
        </p:spPr>
        <p:txBody>
          <a:bodyPr wrap="square">
            <a:spAutoFit/>
          </a:bodyPr>
          <a:lstStyle/>
          <a:p>
            <a:pPr marL="201168" lvl="1" algn="just"/>
            <a:r>
              <a:rPr lang="tr-TR" sz="1800" dirty="0"/>
              <a:t>Müşteri kaybına etki eden diğer önemli değişken toplam gündüz konuşma süresidir. Toplam gündüz konuşma süresi üzerinde yapılacak kampanyalar ve artırılacak konuşma süresi, gündüz konuşma süresinden dolayı oluşan müşteri kaybını azaltabilir.</a:t>
            </a:r>
          </a:p>
        </p:txBody>
      </p:sp>
      <p:sp>
        <p:nvSpPr>
          <p:cNvPr id="7" name="圆角矩形 1">
            <a:extLst>
              <a:ext uri="{FF2B5EF4-FFF2-40B4-BE49-F238E27FC236}">
                <a16:creationId xmlns:a16="http://schemas.microsoft.com/office/drawing/2014/main" id="{C5152B64-6225-43E5-81DE-CD6702A243F8}"/>
              </a:ext>
            </a:extLst>
          </p:cNvPr>
          <p:cNvSpPr/>
          <p:nvPr/>
        </p:nvSpPr>
        <p:spPr>
          <a:xfrm>
            <a:off x="251520" y="604911"/>
            <a:ext cx="1440160"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Öneriler</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1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35D6B21-4501-46C1-80AF-7782C6C1CA56}"/>
              </a:ext>
            </a:extLst>
          </p:cNvPr>
          <p:cNvSpPr txBox="1"/>
          <p:nvPr/>
        </p:nvSpPr>
        <p:spPr>
          <a:xfrm>
            <a:off x="179512" y="1700808"/>
            <a:ext cx="5256584" cy="923330"/>
          </a:xfrm>
          <a:prstGeom prst="rect">
            <a:avLst/>
          </a:prstGeom>
          <a:noFill/>
        </p:spPr>
        <p:txBody>
          <a:bodyPr wrap="square">
            <a:spAutoFit/>
          </a:bodyPr>
          <a:lstStyle/>
          <a:p>
            <a:pPr algn="just"/>
            <a:r>
              <a:rPr lang="tr-TR" sz="1800" dirty="0"/>
              <a:t>Yurtdışı aramalarla ilgili paketten dolayı ayrılan müşterileri kaybetmemek için bu müşterilere özel olarak daha uygun paketler müşteriye sunulabilir. </a:t>
            </a:r>
          </a:p>
        </p:txBody>
      </p:sp>
      <p:pic>
        <p:nvPicPr>
          <p:cNvPr id="5" name="Picture 4" descr="Yurt Dışını Arama | Ucuza Yurt Dışıyla Konuşma |Turkcell Kurumsal">
            <a:extLst>
              <a:ext uri="{FF2B5EF4-FFF2-40B4-BE49-F238E27FC236}">
                <a16:creationId xmlns:a16="http://schemas.microsoft.com/office/drawing/2014/main" id="{E7A43050-27D9-4D02-93FA-86B8E97A3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484784"/>
            <a:ext cx="2112235" cy="15841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D4DAB60A-7D58-4235-9939-D2CA46F80AB8}"/>
              </a:ext>
            </a:extLst>
          </p:cNvPr>
          <p:cNvSpPr txBox="1"/>
          <p:nvPr/>
        </p:nvSpPr>
        <p:spPr>
          <a:xfrm>
            <a:off x="179512" y="3717032"/>
            <a:ext cx="6120680" cy="1200329"/>
          </a:xfrm>
          <a:prstGeom prst="rect">
            <a:avLst/>
          </a:prstGeom>
          <a:noFill/>
        </p:spPr>
        <p:txBody>
          <a:bodyPr wrap="square">
            <a:spAutoFit/>
          </a:bodyPr>
          <a:lstStyle/>
          <a:p>
            <a:r>
              <a:rPr lang="tr-TR" sz="1800" dirty="0"/>
              <a:t>Toplam gündüz ücretlendirmelerinden dolayı ayrılan müşterileri elde tutabilmek için bu müşterilerin paketlerine ek olarak gündüz konuşma süresi eklenebilir veya paket ücreti makul bir seviyeye çekilebilir.</a:t>
            </a:r>
          </a:p>
        </p:txBody>
      </p:sp>
      <p:pic>
        <p:nvPicPr>
          <p:cNvPr id="8" name="Picture 2">
            <a:extLst>
              <a:ext uri="{FF2B5EF4-FFF2-40B4-BE49-F238E27FC236}">
                <a16:creationId xmlns:a16="http://schemas.microsoft.com/office/drawing/2014/main" id="{ED4F0C57-CAB0-4464-B8A0-A1C441BA00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17032"/>
            <a:ext cx="1440160" cy="144016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圆角矩形 1">
            <a:extLst>
              <a:ext uri="{FF2B5EF4-FFF2-40B4-BE49-F238E27FC236}">
                <a16:creationId xmlns:a16="http://schemas.microsoft.com/office/drawing/2014/main" id="{16CD647D-CE34-4655-8D9B-5F31A99EBB0D}"/>
              </a:ext>
            </a:extLst>
          </p:cNvPr>
          <p:cNvSpPr/>
          <p:nvPr/>
        </p:nvSpPr>
        <p:spPr>
          <a:xfrm>
            <a:off x="251520" y="604911"/>
            <a:ext cx="1440160"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Öneriler</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1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1A464B0-E654-43F7-9CB1-DE98AACF0DDA}"/>
              </a:ext>
            </a:extLst>
          </p:cNvPr>
          <p:cNvSpPr txBox="1"/>
          <p:nvPr/>
        </p:nvSpPr>
        <p:spPr>
          <a:xfrm>
            <a:off x="179512" y="1628800"/>
            <a:ext cx="8208912" cy="1200329"/>
          </a:xfrm>
          <a:prstGeom prst="rect">
            <a:avLst/>
          </a:prstGeom>
          <a:noFill/>
        </p:spPr>
        <p:txBody>
          <a:bodyPr wrap="square">
            <a:spAutoFit/>
          </a:bodyPr>
          <a:lstStyle/>
          <a:p>
            <a:r>
              <a:rPr lang="tr-TR" b="0" i="0" dirty="0">
                <a:solidFill>
                  <a:srgbClr val="111111"/>
                </a:solidFill>
                <a:effectLst/>
                <a:latin typeface="Times New Roman" panose="02020603050405020304" pitchFamily="18" charset="0"/>
                <a:cs typeface="Times New Roman" panose="02020603050405020304" pitchFamily="18" charset="0"/>
              </a:rPr>
              <a:t>Denetimli öğrenme, verileri ve o verilerden çıkan sonuçları makineye tekrar baştan vererek bu bilgilerden bir fonksiyon (giriş verileri ile sonuç verileri arasında bir eşleşme) çıkartılmasının sağlamaktadır. Böylece makine veriler arasındaki ilişkiyi öğrenmektedir.</a:t>
            </a:r>
            <a:endParaRPr lang="tr-TR"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B02AF861-81A4-4574-BBA8-EF018E89A6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6336704" cy="2516652"/>
          </a:xfrm>
          <a:prstGeom prst="rect">
            <a:avLst/>
          </a:prstGeom>
          <a:noFill/>
          <a:ln>
            <a:noFill/>
          </a:ln>
        </p:spPr>
      </p:pic>
      <p:sp>
        <p:nvSpPr>
          <p:cNvPr id="9" name="Metin kutusu 8">
            <a:extLst>
              <a:ext uri="{FF2B5EF4-FFF2-40B4-BE49-F238E27FC236}">
                <a16:creationId xmlns:a16="http://schemas.microsoft.com/office/drawing/2014/main" id="{448D911D-5A11-4015-8C03-BC895C100CD7}"/>
              </a:ext>
            </a:extLst>
          </p:cNvPr>
          <p:cNvSpPr txBox="1"/>
          <p:nvPr/>
        </p:nvSpPr>
        <p:spPr>
          <a:xfrm>
            <a:off x="4866290" y="5225572"/>
            <a:ext cx="3456384" cy="646331"/>
          </a:xfrm>
          <a:prstGeom prst="rect">
            <a:avLst/>
          </a:prstGeom>
          <a:noFill/>
        </p:spPr>
        <p:txBody>
          <a:bodyPr wrap="square">
            <a:spAutoFit/>
          </a:bodyPr>
          <a:lstStyle/>
          <a:p>
            <a:r>
              <a:rPr lang="tr-TR" dirty="0">
                <a:effectLst/>
                <a:latin typeface="Times New Roman" panose="02020603050405020304" pitchFamily="18" charset="0"/>
                <a:ea typeface="Calibri" panose="020F0502020204030204" pitchFamily="34" charset="0"/>
              </a:rPr>
              <a:t>Gelen mailleri </a:t>
            </a:r>
            <a:r>
              <a:rPr lang="tr-TR" dirty="0" err="1">
                <a:effectLst/>
                <a:latin typeface="Times New Roman" panose="02020603050405020304" pitchFamily="18" charset="0"/>
                <a:ea typeface="Calibri" panose="020F0502020204030204" pitchFamily="34" charset="0"/>
              </a:rPr>
              <a:t>spam</a:t>
            </a:r>
            <a:r>
              <a:rPr lang="tr-TR" dirty="0">
                <a:effectLst/>
                <a:latin typeface="Times New Roman" panose="02020603050405020304" pitchFamily="18" charset="0"/>
                <a:ea typeface="Calibri" panose="020F0502020204030204" pitchFamily="34" charset="0"/>
              </a:rPr>
              <a:t> veya </a:t>
            </a:r>
            <a:r>
              <a:rPr lang="tr-TR" dirty="0" err="1">
                <a:effectLst/>
                <a:latin typeface="Times New Roman" panose="02020603050405020304" pitchFamily="18" charset="0"/>
                <a:ea typeface="Calibri" panose="020F0502020204030204" pitchFamily="34" charset="0"/>
              </a:rPr>
              <a:t>spam</a:t>
            </a:r>
            <a:r>
              <a:rPr lang="tr-TR" dirty="0">
                <a:effectLst/>
                <a:latin typeface="Times New Roman" panose="02020603050405020304" pitchFamily="18" charset="0"/>
                <a:ea typeface="Calibri" panose="020F0502020204030204" pitchFamily="34" charset="0"/>
              </a:rPr>
              <a:t> olmayan e-posta olarak ayırmak</a:t>
            </a:r>
            <a:endParaRPr lang="tr-TR" dirty="0"/>
          </a:p>
        </p:txBody>
      </p:sp>
      <p:sp>
        <p:nvSpPr>
          <p:cNvPr id="11" name="Metin kutusu 10">
            <a:extLst>
              <a:ext uri="{FF2B5EF4-FFF2-40B4-BE49-F238E27FC236}">
                <a16:creationId xmlns:a16="http://schemas.microsoft.com/office/drawing/2014/main" id="{B9BCBACD-D4D6-48BC-9445-39986EB74A88}"/>
              </a:ext>
            </a:extLst>
          </p:cNvPr>
          <p:cNvSpPr txBox="1"/>
          <p:nvPr/>
        </p:nvSpPr>
        <p:spPr>
          <a:xfrm>
            <a:off x="1190708" y="5225572"/>
            <a:ext cx="3456384" cy="923330"/>
          </a:xfrm>
          <a:prstGeom prst="rect">
            <a:avLst/>
          </a:prstGeom>
          <a:noFill/>
        </p:spPr>
        <p:txBody>
          <a:bodyPr wrap="square">
            <a:spAutoFit/>
          </a:bodyPr>
          <a:lstStyle/>
          <a:p>
            <a:r>
              <a:rPr lang="tr-TR" b="0" i="0" dirty="0">
                <a:solidFill>
                  <a:srgbClr val="111111"/>
                </a:solidFill>
                <a:effectLst/>
                <a:latin typeface="Times New Roman" panose="02020603050405020304" pitchFamily="18" charset="0"/>
                <a:cs typeface="Times New Roman" panose="02020603050405020304" pitchFamily="18" charset="0"/>
              </a:rPr>
              <a:t>Bir firmanın reklam harcamalarının satışlarını nasıl etkilediğini tahmin etmek</a:t>
            </a:r>
            <a:endParaRPr lang="tr-TR" dirty="0">
              <a:latin typeface="Times New Roman" panose="02020603050405020304" pitchFamily="18" charset="0"/>
              <a:cs typeface="Times New Roman" panose="02020603050405020304" pitchFamily="18" charset="0"/>
            </a:endParaRPr>
          </a:p>
        </p:txBody>
      </p:sp>
      <p:sp>
        <p:nvSpPr>
          <p:cNvPr id="3" name="Slayt Numarası Yer Tutucusu 2">
            <a:extLst>
              <a:ext uri="{FF2B5EF4-FFF2-40B4-BE49-F238E27FC236}">
                <a16:creationId xmlns:a16="http://schemas.microsoft.com/office/drawing/2014/main" id="{625CE3C6-CF30-4D09-934C-13D7F648B9DF}"/>
              </a:ext>
            </a:extLst>
          </p:cNvPr>
          <p:cNvSpPr>
            <a:spLocks noGrp="1"/>
          </p:cNvSpPr>
          <p:nvPr>
            <p:ph type="sldNum" sz="quarter" idx="12"/>
          </p:nvPr>
        </p:nvSpPr>
        <p:spPr/>
        <p:txBody>
          <a:bodyPr/>
          <a:lstStyle/>
          <a:p>
            <a:fld id="{4C341D25-2644-4BB8-AB88-3EF684CBB2CF}" type="slidenum">
              <a:rPr lang="tr-TR" smtClean="0"/>
              <a:t>4</a:t>
            </a:fld>
            <a:endParaRPr lang="tr-TR"/>
          </a:p>
        </p:txBody>
      </p:sp>
      <p:sp>
        <p:nvSpPr>
          <p:cNvPr id="8" name="圆角矩形 1">
            <a:extLst>
              <a:ext uri="{FF2B5EF4-FFF2-40B4-BE49-F238E27FC236}">
                <a16:creationId xmlns:a16="http://schemas.microsoft.com/office/drawing/2014/main" id="{5C43CAB8-EDE1-495C-B360-6419FD7EF868}"/>
              </a:ext>
            </a:extLst>
          </p:cNvPr>
          <p:cNvSpPr/>
          <p:nvPr/>
        </p:nvSpPr>
        <p:spPr>
          <a:xfrm>
            <a:off x="289506" y="596405"/>
            <a:ext cx="4576784"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latin typeface="Times New Roman" panose="02020603050405020304" pitchFamily="18" charset="0"/>
                <a:cs typeface="Times New Roman" panose="02020603050405020304" pitchFamily="18" charset="0"/>
              </a:rPr>
              <a:t>Makine Öğrenmesi Algoritmaları  </a:t>
            </a:r>
          </a:p>
        </p:txBody>
      </p:sp>
    </p:spTree>
    <p:extLst>
      <p:ext uri="{BB962C8B-B14F-4D97-AF65-F5344CB8AC3E}">
        <p14:creationId xmlns:p14="http://schemas.microsoft.com/office/powerpoint/2010/main" val="2181504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65C2927-4D29-47DF-8248-F8F3D68C0143}"/>
              </a:ext>
            </a:extLst>
          </p:cNvPr>
          <p:cNvSpPr txBox="1"/>
          <p:nvPr/>
        </p:nvSpPr>
        <p:spPr>
          <a:xfrm>
            <a:off x="179512" y="1700808"/>
            <a:ext cx="5616624" cy="923330"/>
          </a:xfrm>
          <a:prstGeom prst="rect">
            <a:avLst/>
          </a:prstGeom>
          <a:noFill/>
        </p:spPr>
        <p:txBody>
          <a:bodyPr wrap="square">
            <a:spAutoFit/>
          </a:bodyPr>
          <a:lstStyle/>
          <a:p>
            <a:r>
              <a:rPr lang="tr-TR" sz="1800" dirty="0"/>
              <a:t>Toplam akşam ücretlendirmelerini fazla bulan ve bu durumdan dolayı ayrılabilecek müşterileri elde tutabilmek için çok sayıda alternatif paket sunulabilir.</a:t>
            </a:r>
            <a:endParaRPr lang="tr-TR" dirty="0"/>
          </a:p>
        </p:txBody>
      </p:sp>
      <p:pic>
        <p:nvPicPr>
          <p:cNvPr id="2050" name="Picture 2" descr="Ay Olmasaydı Ne Olurdu?">
            <a:extLst>
              <a:ext uri="{FF2B5EF4-FFF2-40B4-BE49-F238E27FC236}">
                <a16:creationId xmlns:a16="http://schemas.microsoft.com/office/drawing/2014/main" id="{805B3472-0A0A-45EE-A2E0-9AAFD8B8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268760"/>
            <a:ext cx="1584176" cy="15841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2F609CC5-B975-4FA9-897F-41C92BBCD553}"/>
              </a:ext>
            </a:extLst>
          </p:cNvPr>
          <p:cNvSpPr txBox="1"/>
          <p:nvPr/>
        </p:nvSpPr>
        <p:spPr>
          <a:xfrm>
            <a:off x="179512" y="3429000"/>
            <a:ext cx="6552728" cy="1200329"/>
          </a:xfrm>
          <a:prstGeom prst="rect">
            <a:avLst/>
          </a:prstGeom>
          <a:noFill/>
        </p:spPr>
        <p:txBody>
          <a:bodyPr wrap="square">
            <a:spAutoFit/>
          </a:bodyPr>
          <a:lstStyle/>
          <a:p>
            <a:r>
              <a:rPr lang="tr-TR" sz="1800" dirty="0"/>
              <a:t>Müşteri kaybına etki eden birçok faktör bulunmaktadır. Kısıtlı kaynaklardan dolayı etkisi en fazla olan değişkenlere yönelerek onlar üzerinde iyileştirmeler yapılmalıdır. İmkan varsa diğer değişkenler üzerinde de iyileştirmeler yapılabilir.</a:t>
            </a:r>
          </a:p>
        </p:txBody>
      </p:sp>
      <p:sp>
        <p:nvSpPr>
          <p:cNvPr id="8" name="圆角矩形 1">
            <a:extLst>
              <a:ext uri="{FF2B5EF4-FFF2-40B4-BE49-F238E27FC236}">
                <a16:creationId xmlns:a16="http://schemas.microsoft.com/office/drawing/2014/main" id="{267B9D70-2BBB-4B1F-99AD-4EEC94AAAC1A}"/>
              </a:ext>
            </a:extLst>
          </p:cNvPr>
          <p:cNvSpPr/>
          <p:nvPr/>
        </p:nvSpPr>
        <p:spPr>
          <a:xfrm>
            <a:off x="251520" y="604911"/>
            <a:ext cx="1440160" cy="626103"/>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Öneriler</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1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44DA5393-7915-43BD-8419-228D54112D50}"/>
              </a:ext>
            </a:extLst>
          </p:cNvPr>
          <p:cNvSpPr txBox="1"/>
          <p:nvPr/>
        </p:nvSpPr>
        <p:spPr>
          <a:xfrm>
            <a:off x="155070" y="3166665"/>
            <a:ext cx="7351510" cy="1200329"/>
          </a:xfrm>
          <a:prstGeom prst="rect">
            <a:avLst/>
          </a:prstGeom>
          <a:noFill/>
        </p:spPr>
        <p:txBody>
          <a:bodyPr wrap="square">
            <a:spAutoFit/>
          </a:bodyPr>
          <a:lstStyle/>
          <a:p>
            <a:r>
              <a:rPr lang="tr-TR" sz="1800" dirty="0">
                <a:effectLst/>
                <a:latin typeface="Times New Roman" panose="02020603050405020304" pitchFamily="18" charset="0"/>
                <a:ea typeface="Calibri" panose="020F0502020204030204" pitchFamily="34" charset="0"/>
              </a:rPr>
              <a:t>Bu çalışmada Telekomünikasyon firması üzerinden elde edilen veriler ile müşteri profilleri oluşturulup bu profiller üzerinden müşterilerin ayrılıp ayrılmayacağını kayıp analizi ile önceden belirleyerek müşterilerin elde tutulması amaçlanmıştır</a:t>
            </a:r>
            <a:r>
              <a:rPr lang="tr-TR" dirty="0">
                <a:latin typeface="Times New Roman" panose="02020603050405020304" pitchFamily="18" charset="0"/>
                <a:ea typeface="Calibri" panose="020F0502020204030204" pitchFamily="34" charset="0"/>
              </a:rPr>
              <a:t>.</a:t>
            </a:r>
            <a:endParaRPr lang="tr-TR" sz="1800" dirty="0">
              <a:effectLst/>
              <a:latin typeface="Times New Roman" panose="02020603050405020304" pitchFamily="18" charset="0"/>
              <a:ea typeface="Calibri" panose="020F0502020204030204" pitchFamily="34" charset="0"/>
            </a:endParaRPr>
          </a:p>
        </p:txBody>
      </p:sp>
      <p:sp>
        <p:nvSpPr>
          <p:cNvPr id="8" name="Metin kutusu 7">
            <a:extLst>
              <a:ext uri="{FF2B5EF4-FFF2-40B4-BE49-F238E27FC236}">
                <a16:creationId xmlns:a16="http://schemas.microsoft.com/office/drawing/2014/main" id="{DE3D9EDC-D6ED-46A8-9120-07EEA86C79A5}"/>
              </a:ext>
            </a:extLst>
          </p:cNvPr>
          <p:cNvSpPr txBox="1"/>
          <p:nvPr/>
        </p:nvSpPr>
        <p:spPr>
          <a:xfrm>
            <a:off x="207568" y="1412328"/>
            <a:ext cx="7105668" cy="646331"/>
          </a:xfrm>
          <a:prstGeom prst="rect">
            <a:avLst/>
          </a:prstGeom>
          <a:noFill/>
        </p:spPr>
        <p:txBody>
          <a:bodyPr wrap="square">
            <a:spAutoFit/>
          </a:bodyPr>
          <a:lstStyle/>
          <a:p>
            <a:r>
              <a:rPr lang="tr-TR" sz="1800" dirty="0">
                <a:effectLst/>
                <a:latin typeface="Times New Roman" panose="02020603050405020304" pitchFamily="18" charset="0"/>
                <a:ea typeface="Calibri" panose="020F0502020204030204" pitchFamily="34" charset="0"/>
              </a:rPr>
              <a:t>Denetimsiz öğrenme, çıktı bir sınıf veya kategori ile ayrıştırılmadığı durumlarda kullanılan makine öğrenmesi türüdür</a:t>
            </a:r>
            <a:endParaRPr lang="tr-TR" dirty="0"/>
          </a:p>
        </p:txBody>
      </p:sp>
      <p:sp>
        <p:nvSpPr>
          <p:cNvPr id="10" name="Metin kutusu 9">
            <a:extLst>
              <a:ext uri="{FF2B5EF4-FFF2-40B4-BE49-F238E27FC236}">
                <a16:creationId xmlns:a16="http://schemas.microsoft.com/office/drawing/2014/main" id="{AEFBF57D-A4C5-415A-9E60-B113068E157A}"/>
              </a:ext>
            </a:extLst>
          </p:cNvPr>
          <p:cNvSpPr txBox="1"/>
          <p:nvPr/>
        </p:nvSpPr>
        <p:spPr>
          <a:xfrm>
            <a:off x="155070" y="2144317"/>
            <a:ext cx="7351510" cy="1200329"/>
          </a:xfrm>
          <a:prstGeom prst="rect">
            <a:avLst/>
          </a:prstGeom>
          <a:noFill/>
        </p:spPr>
        <p:txBody>
          <a:bodyPr wrap="square">
            <a:spAutoFit/>
          </a:bodyPr>
          <a:lstStyle/>
          <a:p>
            <a:r>
              <a:rPr lang="tr-TR" dirty="0">
                <a:latin typeface="Times New Roman" panose="02020603050405020304" pitchFamily="18" charset="0"/>
                <a:cs typeface="Times New Roman" panose="02020603050405020304" pitchFamily="18" charset="0"/>
              </a:rPr>
              <a:t>Bu yaklaşımda sistemin doğru kararlar sonucunda ödüllendirilip, yanlış kararlarda cezalandırılması söz konusudur. Amaç, uygun eylemleri uygulayarak ödülü en üst seviyeye çıkarmaktır.</a:t>
            </a:r>
          </a:p>
          <a:p>
            <a:endParaRPr lang="tr-TR" sz="1800" dirty="0">
              <a:effectLst/>
              <a:latin typeface="Times New Roman" panose="02020603050405020304" pitchFamily="18" charset="0"/>
              <a:ea typeface="Calibri" panose="020F0502020204030204" pitchFamily="34" charset="0"/>
            </a:endParaRPr>
          </a:p>
        </p:txBody>
      </p:sp>
      <p:sp>
        <p:nvSpPr>
          <p:cNvPr id="11" name="圆角矩形 1">
            <a:extLst>
              <a:ext uri="{FF2B5EF4-FFF2-40B4-BE49-F238E27FC236}">
                <a16:creationId xmlns:a16="http://schemas.microsoft.com/office/drawing/2014/main" id="{20C64D9B-C0C2-4524-B142-02BD1D199307}"/>
              </a:ext>
            </a:extLst>
          </p:cNvPr>
          <p:cNvSpPr/>
          <p:nvPr/>
        </p:nvSpPr>
        <p:spPr>
          <a:xfrm>
            <a:off x="251520" y="582943"/>
            <a:ext cx="4464495"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latin typeface="Times New Roman" panose="02020603050405020304" pitchFamily="18" charset="0"/>
                <a:cs typeface="Times New Roman" panose="02020603050405020304" pitchFamily="18" charset="0"/>
              </a:rPr>
              <a:t>Makine Öğrenmesi Algoritmaları</a:t>
            </a:r>
          </a:p>
        </p:txBody>
      </p:sp>
      <p:pic>
        <p:nvPicPr>
          <p:cNvPr id="5" name="Resim 4">
            <a:extLst>
              <a:ext uri="{FF2B5EF4-FFF2-40B4-BE49-F238E27FC236}">
                <a16:creationId xmlns:a16="http://schemas.microsoft.com/office/drawing/2014/main" id="{C8925AC6-9754-4FCC-842C-BAB4B06EC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4189013"/>
            <a:ext cx="5256584" cy="2149013"/>
          </a:xfrm>
          <a:prstGeom prst="rect">
            <a:avLst/>
          </a:prstGeom>
        </p:spPr>
      </p:pic>
      <p:sp>
        <p:nvSpPr>
          <p:cNvPr id="6" name="Slayt Numarası Yer Tutucusu 5">
            <a:extLst>
              <a:ext uri="{FF2B5EF4-FFF2-40B4-BE49-F238E27FC236}">
                <a16:creationId xmlns:a16="http://schemas.microsoft.com/office/drawing/2014/main" id="{D6BE42FD-1FB0-4CA0-AF70-5CFD70D6A4AD}"/>
              </a:ext>
            </a:extLst>
          </p:cNvPr>
          <p:cNvSpPr>
            <a:spLocks noGrp="1"/>
          </p:cNvSpPr>
          <p:nvPr>
            <p:ph type="sldNum" sz="quarter" idx="12"/>
          </p:nvPr>
        </p:nvSpPr>
        <p:spPr/>
        <p:txBody>
          <a:bodyPr/>
          <a:lstStyle/>
          <a:p>
            <a:fld id="{4C341D25-2644-4BB8-AB88-3EF684CBB2CF}" type="slidenum">
              <a:rPr lang="tr-TR" smtClean="0"/>
              <a:t>5</a:t>
            </a:fld>
            <a:endParaRPr lang="tr-TR"/>
          </a:p>
        </p:txBody>
      </p:sp>
    </p:spTree>
    <p:extLst>
      <p:ext uri="{BB962C8B-B14F-4D97-AF65-F5344CB8AC3E}">
        <p14:creationId xmlns:p14="http://schemas.microsoft.com/office/powerpoint/2010/main" val="118794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DCBD02D6-6996-42FA-AB17-0E674831CF89}"/>
              </a:ext>
            </a:extLst>
          </p:cNvPr>
          <p:cNvGraphicFramePr>
            <a:graphicFrameLocks/>
          </p:cNvGraphicFramePr>
          <p:nvPr/>
        </p:nvGraphicFramePr>
        <p:xfrm>
          <a:off x="755576" y="1772816"/>
          <a:ext cx="7848872" cy="45365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İçerik Yer Tutucusu 3">
            <a:extLst>
              <a:ext uri="{FF2B5EF4-FFF2-40B4-BE49-F238E27FC236}">
                <a16:creationId xmlns:a16="http://schemas.microsoft.com/office/drawing/2014/main" id="{12E7D893-17F0-493F-A90C-9A79415B1DAD}"/>
              </a:ext>
            </a:extLst>
          </p:cNvPr>
          <p:cNvGraphicFramePr>
            <a:graphicFrameLocks/>
          </p:cNvGraphicFramePr>
          <p:nvPr>
            <p:extLst>
              <p:ext uri="{D42A27DB-BD31-4B8C-83A1-F6EECF244321}">
                <p14:modId xmlns:p14="http://schemas.microsoft.com/office/powerpoint/2010/main" val="3081105000"/>
              </p:ext>
            </p:extLst>
          </p:nvPr>
        </p:nvGraphicFramePr>
        <p:xfrm>
          <a:off x="379309" y="1592796"/>
          <a:ext cx="8225139" cy="4896544"/>
        </p:xfrm>
        <a:graphic>
          <a:graphicData uri="http://schemas.openxmlformats.org/drawingml/2006/chart">
            <c:chart xmlns:c="http://schemas.openxmlformats.org/drawingml/2006/chart" xmlns:r="http://schemas.openxmlformats.org/officeDocument/2006/relationships" r:id="rId3"/>
          </a:graphicData>
        </a:graphic>
      </p:graphicFrame>
      <p:sp>
        <p:nvSpPr>
          <p:cNvPr id="3" name="Slayt Numarası Yer Tutucusu 2">
            <a:extLst>
              <a:ext uri="{FF2B5EF4-FFF2-40B4-BE49-F238E27FC236}">
                <a16:creationId xmlns:a16="http://schemas.microsoft.com/office/drawing/2014/main" id="{E702F624-5697-4D24-8B92-B530520BC618}"/>
              </a:ext>
            </a:extLst>
          </p:cNvPr>
          <p:cNvSpPr>
            <a:spLocks noGrp="1"/>
          </p:cNvSpPr>
          <p:nvPr>
            <p:ph type="sldNum" sz="quarter" idx="12"/>
          </p:nvPr>
        </p:nvSpPr>
        <p:spPr/>
        <p:txBody>
          <a:bodyPr/>
          <a:lstStyle/>
          <a:p>
            <a:fld id="{4C341D25-2644-4BB8-AB88-3EF684CBB2CF}" type="slidenum">
              <a:rPr lang="tr-TR" smtClean="0"/>
              <a:t>6</a:t>
            </a:fld>
            <a:endParaRPr lang="tr-TR"/>
          </a:p>
        </p:txBody>
      </p:sp>
      <p:sp>
        <p:nvSpPr>
          <p:cNvPr id="7" name="圆角矩形 1">
            <a:extLst>
              <a:ext uri="{FF2B5EF4-FFF2-40B4-BE49-F238E27FC236}">
                <a16:creationId xmlns:a16="http://schemas.microsoft.com/office/drawing/2014/main" id="{56948635-DF12-4005-8991-EAA413A26A2A}"/>
              </a:ext>
            </a:extLst>
          </p:cNvPr>
          <p:cNvSpPr/>
          <p:nvPr/>
        </p:nvSpPr>
        <p:spPr>
          <a:xfrm>
            <a:off x="251520" y="582943"/>
            <a:ext cx="8352928"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Sektörlere Göre Müşteri Kayıp Analizi Yapılma Yüzdeleri</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67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afik 2">
            <a:extLst>
              <a:ext uri="{FF2B5EF4-FFF2-40B4-BE49-F238E27FC236}">
                <a16:creationId xmlns:a16="http://schemas.microsoft.com/office/drawing/2014/main" id="{6F472609-A55B-4749-9EEF-0F9F564144E9}"/>
              </a:ext>
            </a:extLst>
          </p:cNvPr>
          <p:cNvGraphicFramePr>
            <a:graphicFrameLocks/>
          </p:cNvGraphicFramePr>
          <p:nvPr>
            <p:extLst>
              <p:ext uri="{D42A27DB-BD31-4B8C-83A1-F6EECF244321}">
                <p14:modId xmlns:p14="http://schemas.microsoft.com/office/powerpoint/2010/main" val="2711475405"/>
              </p:ext>
            </p:extLst>
          </p:nvPr>
        </p:nvGraphicFramePr>
        <p:xfrm>
          <a:off x="683568" y="1772816"/>
          <a:ext cx="8172400" cy="4079716"/>
        </p:xfrm>
        <a:graphic>
          <a:graphicData uri="http://schemas.openxmlformats.org/drawingml/2006/chart">
            <c:chart xmlns:c="http://schemas.openxmlformats.org/drawingml/2006/chart" xmlns:r="http://schemas.openxmlformats.org/officeDocument/2006/relationships" r:id="rId2"/>
          </a:graphicData>
        </a:graphic>
      </p:graphicFrame>
      <p:sp>
        <p:nvSpPr>
          <p:cNvPr id="5" name="Slayt Numarası Yer Tutucusu 4">
            <a:extLst>
              <a:ext uri="{FF2B5EF4-FFF2-40B4-BE49-F238E27FC236}">
                <a16:creationId xmlns:a16="http://schemas.microsoft.com/office/drawing/2014/main" id="{1333858B-1E90-4389-9B6D-F2D7D46BA8EE}"/>
              </a:ext>
            </a:extLst>
          </p:cNvPr>
          <p:cNvSpPr>
            <a:spLocks noGrp="1"/>
          </p:cNvSpPr>
          <p:nvPr>
            <p:ph type="sldNum" sz="quarter" idx="12"/>
          </p:nvPr>
        </p:nvSpPr>
        <p:spPr/>
        <p:txBody>
          <a:bodyPr/>
          <a:lstStyle/>
          <a:p>
            <a:fld id="{4C341D25-2644-4BB8-AB88-3EF684CBB2CF}" type="slidenum">
              <a:rPr lang="tr-TR" smtClean="0"/>
              <a:t>7</a:t>
            </a:fld>
            <a:endParaRPr lang="tr-TR"/>
          </a:p>
        </p:txBody>
      </p:sp>
      <p:sp>
        <p:nvSpPr>
          <p:cNvPr id="7" name="圆角矩形 1">
            <a:extLst>
              <a:ext uri="{FF2B5EF4-FFF2-40B4-BE49-F238E27FC236}">
                <a16:creationId xmlns:a16="http://schemas.microsoft.com/office/drawing/2014/main" id="{CE0A2748-4D9B-4809-9EFD-62F20958307C}"/>
              </a:ext>
            </a:extLst>
          </p:cNvPr>
          <p:cNvSpPr/>
          <p:nvPr/>
        </p:nvSpPr>
        <p:spPr>
          <a:xfrm>
            <a:off x="251520" y="582943"/>
            <a:ext cx="6552728" cy="64807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Müşteri Kayıp Analizinde Kullanılan Algoritmalar</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7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Grafik 19">
            <a:extLst>
              <a:ext uri="{FF2B5EF4-FFF2-40B4-BE49-F238E27FC236}">
                <a16:creationId xmlns:a16="http://schemas.microsoft.com/office/drawing/2014/main" id="{DE05110D-0FCE-4607-93B2-E52739B10475}"/>
              </a:ext>
            </a:extLst>
          </p:cNvPr>
          <p:cNvGraphicFramePr/>
          <p:nvPr>
            <p:extLst>
              <p:ext uri="{D42A27DB-BD31-4B8C-83A1-F6EECF244321}">
                <p14:modId xmlns:p14="http://schemas.microsoft.com/office/powerpoint/2010/main" val="256194245"/>
              </p:ext>
            </p:extLst>
          </p:nvPr>
        </p:nvGraphicFramePr>
        <p:xfrm>
          <a:off x="2123728" y="1397000"/>
          <a:ext cx="5496272"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21" name="Resim 20" descr="metin içeren bir resim&#10;&#10;Açıklama otomatik olarak oluşturuldu">
            <a:extLst>
              <a:ext uri="{FF2B5EF4-FFF2-40B4-BE49-F238E27FC236}">
                <a16:creationId xmlns:a16="http://schemas.microsoft.com/office/drawing/2014/main" id="{BD526238-4444-4133-9BD8-B2C71C5B2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933056"/>
            <a:ext cx="1584176" cy="936104"/>
          </a:xfrm>
          <a:prstGeom prst="rect">
            <a:avLst/>
          </a:prstGeom>
        </p:spPr>
      </p:pic>
      <p:pic>
        <p:nvPicPr>
          <p:cNvPr id="23" name="Picture 2" descr="SQL Server 2014 Kurulumu Nasıl Yapılır? Sql Management studio Kurulum">
            <a:extLst>
              <a:ext uri="{FF2B5EF4-FFF2-40B4-BE49-F238E27FC236}">
                <a16:creationId xmlns:a16="http://schemas.microsoft.com/office/drawing/2014/main" id="{A99C8A72-A86C-4DDC-8044-216BE4D92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429000"/>
            <a:ext cx="1673319" cy="618853"/>
          </a:xfrm>
          <a:prstGeom prst="rect">
            <a:avLst/>
          </a:prstGeom>
          <a:extLst>
            <a:ext uri="{909E8E84-426E-40DD-AFC4-6F175D3DCCD1}">
              <a14:hiddenFill xmlns:a14="http://schemas.microsoft.com/office/drawing/2010/main">
                <a:solidFill>
                  <a:srgbClr val="FFFFFF"/>
                </a:solidFill>
              </a14:hiddenFill>
            </a:ext>
          </a:extLst>
        </p:spPr>
      </p:pic>
      <p:pic>
        <p:nvPicPr>
          <p:cNvPr id="24" name="Picture 3">
            <a:extLst>
              <a:ext uri="{FF2B5EF4-FFF2-40B4-BE49-F238E27FC236}">
                <a16:creationId xmlns:a16="http://schemas.microsoft.com/office/drawing/2014/main" id="{4504CCD0-BC26-4B15-87BB-CA4450D583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9632" y="2780928"/>
            <a:ext cx="1296144" cy="5760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Resim 24">
            <a:extLst>
              <a:ext uri="{FF2B5EF4-FFF2-40B4-BE49-F238E27FC236}">
                <a16:creationId xmlns:a16="http://schemas.microsoft.com/office/drawing/2014/main" id="{FDA03D22-5603-4C7D-9CC9-85ABA22092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3648" y="1916832"/>
            <a:ext cx="864096" cy="669674"/>
          </a:xfrm>
          <a:prstGeom prst="rect">
            <a:avLst/>
          </a:prstGeom>
        </p:spPr>
      </p:pic>
      <p:sp>
        <p:nvSpPr>
          <p:cNvPr id="4" name="Slayt Numarası Yer Tutucusu 3">
            <a:extLst>
              <a:ext uri="{FF2B5EF4-FFF2-40B4-BE49-F238E27FC236}">
                <a16:creationId xmlns:a16="http://schemas.microsoft.com/office/drawing/2014/main" id="{7B7605A8-CFBF-49B8-AB69-626180C86688}"/>
              </a:ext>
            </a:extLst>
          </p:cNvPr>
          <p:cNvSpPr>
            <a:spLocks noGrp="1"/>
          </p:cNvSpPr>
          <p:nvPr>
            <p:ph type="sldNum" sz="quarter" idx="12"/>
          </p:nvPr>
        </p:nvSpPr>
        <p:spPr/>
        <p:txBody>
          <a:bodyPr/>
          <a:lstStyle/>
          <a:p>
            <a:fld id="{4C341D25-2644-4BB8-AB88-3EF684CBB2CF}" type="slidenum">
              <a:rPr lang="tr-TR" smtClean="0"/>
              <a:t>8</a:t>
            </a:fld>
            <a:endParaRPr lang="tr-TR"/>
          </a:p>
        </p:txBody>
      </p:sp>
      <p:sp>
        <p:nvSpPr>
          <p:cNvPr id="10" name="圆角矩形 1">
            <a:extLst>
              <a:ext uri="{FF2B5EF4-FFF2-40B4-BE49-F238E27FC236}">
                <a16:creationId xmlns:a16="http://schemas.microsoft.com/office/drawing/2014/main" id="{C037B225-DB69-4436-A2B8-FF25B4A0B40B}"/>
              </a:ext>
            </a:extLst>
          </p:cNvPr>
          <p:cNvSpPr/>
          <p:nvPr/>
        </p:nvSpPr>
        <p:spPr>
          <a:xfrm>
            <a:off x="251520" y="575693"/>
            <a:ext cx="4896544" cy="655322"/>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latin typeface="Times New Roman" panose="02020603050405020304" pitchFamily="18" charset="0"/>
              <a:cs typeface="Times New Roman" panose="02020603050405020304" pitchFamily="18" charset="0"/>
            </a:endParaRPr>
          </a:p>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solidFill>
                  <a:schemeClr val="bg1"/>
                </a:solidFill>
                <a:latin typeface="Times New Roman" panose="02020603050405020304" pitchFamily="18" charset="0"/>
                <a:cs typeface="Times New Roman" panose="02020603050405020304" pitchFamily="18" charset="0"/>
              </a:rPr>
              <a:t>Makine Öğrenmesinde Kullanılan Programlar ve Kullanım Yüzdeleri</a:t>
            </a:r>
          </a:p>
          <a:p>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86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yagram 4">
            <a:extLst>
              <a:ext uri="{FF2B5EF4-FFF2-40B4-BE49-F238E27FC236}">
                <a16:creationId xmlns:a16="http://schemas.microsoft.com/office/drawing/2014/main" id="{CFC23A6C-0DA7-4D4E-8CFD-A6C61076A722}"/>
              </a:ext>
            </a:extLst>
          </p:cNvPr>
          <p:cNvGraphicFramePr/>
          <p:nvPr>
            <p:extLst>
              <p:ext uri="{D42A27DB-BD31-4B8C-83A1-F6EECF244321}">
                <p14:modId xmlns:p14="http://schemas.microsoft.com/office/powerpoint/2010/main" val="933965926"/>
              </p:ext>
            </p:extLst>
          </p:nvPr>
        </p:nvGraphicFramePr>
        <p:xfrm>
          <a:off x="1259632" y="1397000"/>
          <a:ext cx="6360368"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ilindir 5">
            <a:extLst>
              <a:ext uri="{FF2B5EF4-FFF2-40B4-BE49-F238E27FC236}">
                <a16:creationId xmlns:a16="http://schemas.microsoft.com/office/drawing/2014/main" id="{3A8D9A4C-1209-4057-880E-60266CD22919}"/>
              </a:ext>
            </a:extLst>
          </p:cNvPr>
          <p:cNvSpPr/>
          <p:nvPr/>
        </p:nvSpPr>
        <p:spPr>
          <a:xfrm>
            <a:off x="3995936" y="2852936"/>
            <a:ext cx="1008112" cy="1368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Veri</a:t>
            </a:r>
          </a:p>
        </p:txBody>
      </p:sp>
      <p:sp>
        <p:nvSpPr>
          <p:cNvPr id="38" name="Slayt Numarası Yer Tutucusu 37">
            <a:extLst>
              <a:ext uri="{FF2B5EF4-FFF2-40B4-BE49-F238E27FC236}">
                <a16:creationId xmlns:a16="http://schemas.microsoft.com/office/drawing/2014/main" id="{5A962A6B-E1AF-415A-AA8E-E1C6FBE79243}"/>
              </a:ext>
            </a:extLst>
          </p:cNvPr>
          <p:cNvSpPr>
            <a:spLocks noGrp="1"/>
          </p:cNvSpPr>
          <p:nvPr>
            <p:ph type="sldNum" sz="quarter" idx="12"/>
          </p:nvPr>
        </p:nvSpPr>
        <p:spPr/>
        <p:txBody>
          <a:bodyPr/>
          <a:lstStyle/>
          <a:p>
            <a:fld id="{4C341D25-2644-4BB8-AB88-3EF684CBB2CF}" type="slidenum">
              <a:rPr lang="tr-TR" smtClean="0"/>
              <a:t>9</a:t>
            </a:fld>
            <a:endParaRPr lang="tr-TR"/>
          </a:p>
        </p:txBody>
      </p:sp>
      <p:sp>
        <p:nvSpPr>
          <p:cNvPr id="14" name="圆角矩形 1">
            <a:extLst>
              <a:ext uri="{FF2B5EF4-FFF2-40B4-BE49-F238E27FC236}">
                <a16:creationId xmlns:a16="http://schemas.microsoft.com/office/drawing/2014/main" id="{15630D5D-8115-4A73-99FA-D59F7DEAE26D}"/>
              </a:ext>
            </a:extLst>
          </p:cNvPr>
          <p:cNvSpPr/>
          <p:nvPr/>
        </p:nvSpPr>
        <p:spPr>
          <a:xfrm>
            <a:off x="251520" y="594359"/>
            <a:ext cx="5400600" cy="636655"/>
          </a:xfrm>
          <a:prstGeom prst="roundRect">
            <a:avLst>
              <a:gd name="adj" fmla="val 50000"/>
            </a:avLst>
          </a:prstGeom>
          <a:solidFill>
            <a:srgbClr val="BD582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dirty="0">
              <a:solidFill>
                <a:schemeClr val="bg1"/>
              </a:solidFill>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CRISP-DM Metodolojisinin Altı Adımı</a:t>
            </a:r>
          </a:p>
          <a:p>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25035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1441</Words>
  <Application>Microsoft Office PowerPoint</Application>
  <PresentationFormat>Ekran Gösterisi (4:3)</PresentationFormat>
  <Paragraphs>326</Paragraphs>
  <Slides>40</Slides>
  <Notes>17</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40</vt:i4>
      </vt:variant>
    </vt:vector>
  </HeadingPairs>
  <TitlesOfParts>
    <vt:vector size="47" baseType="lpstr">
      <vt:lpstr>等线</vt:lpstr>
      <vt:lpstr>Arial</vt:lpstr>
      <vt:lpstr>Calibri</vt:lpstr>
      <vt:lpstr>Calibri Light</vt:lpstr>
      <vt:lpstr>Impact</vt:lpstr>
      <vt:lpstr>Times New Roman</vt:lpstr>
      <vt:lpstr>Geçmişe bakış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Doğuhan</dc:creator>
  <cp:lastModifiedBy>Doğuhan Cankurt</cp:lastModifiedBy>
  <cp:revision>70</cp:revision>
  <dcterms:created xsi:type="dcterms:W3CDTF">2021-01-26T01:19:19Z</dcterms:created>
  <dcterms:modified xsi:type="dcterms:W3CDTF">2022-06-29T11:34:11Z</dcterms:modified>
</cp:coreProperties>
</file>