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BBE8-B369-41FD-81C0-A7D5B4D34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372F0-916E-48A7-AD40-BE9EABC9A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FF4DC-B403-4C6D-8ECB-3FA8E664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937A-DF03-40E0-8316-3AE4FD6174BD}" type="datetimeFigureOut">
              <a:rPr lang="en-SG" smtClean="0"/>
              <a:t>5/2/2018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99F61-50A3-41D9-90A9-5C851803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81BC-70A1-4962-8A44-3E318B86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6BBC-0311-49C4-9021-EC08C01D77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070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9594-7B0C-44D0-A535-AD7F0193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E0C11-A793-4CE0-9829-65D48E3FC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1D8DF-B90F-4472-9EE9-8F6B54AE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937A-DF03-40E0-8316-3AE4FD6174BD}" type="datetimeFigureOut">
              <a:rPr lang="en-SG" smtClean="0"/>
              <a:t>5/2/2018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33E2-C3AB-48C3-A95D-DA9211AF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88BE2-5DE0-497B-BB58-AD751614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6BBC-0311-49C4-9021-EC08C01D77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12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80CD1-321B-4134-8A75-21D8C0DAA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E46C9-23EE-4162-ABDD-5C7EB447A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49357-5906-4876-88B5-D69E2A75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937A-DF03-40E0-8316-3AE4FD6174BD}" type="datetimeFigureOut">
              <a:rPr lang="en-SG" smtClean="0"/>
              <a:t>5/2/2018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71CB1-CFAC-4162-82D7-AF008C8D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FBB23-BDA3-41E4-B51E-9EF01B01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6BBC-0311-49C4-9021-EC08C01D77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15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B274-0FA3-4B98-B46D-F7B5572D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98F3-4C6D-4935-8210-1237E8854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D6CE5-B949-47A6-B1FD-5A245FDA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937A-DF03-40E0-8316-3AE4FD6174BD}" type="datetimeFigureOut">
              <a:rPr lang="en-SG" smtClean="0"/>
              <a:t>5/2/2018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37004-3811-408F-B81C-D645856C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11651-C3C4-4053-A26A-849EACEE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6BBC-0311-49C4-9021-EC08C01D77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86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675B-C762-4D85-B31F-1BE27FA2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2BB24-8503-428D-98D1-B3F40588B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92908-42FC-4BD9-83CD-3E0F9FB0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937A-DF03-40E0-8316-3AE4FD6174BD}" type="datetimeFigureOut">
              <a:rPr lang="en-SG" smtClean="0"/>
              <a:t>5/2/2018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4EE0B-55FF-4527-B206-A6F8DA72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CE602-98A7-4EC2-9F6A-7AFD890E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6BBC-0311-49C4-9021-EC08C01D77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652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0291-8AD0-47B3-86BF-73A705A2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39A6-34D3-468F-9EBC-CFD0F2506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7FDCE-E16B-4BED-8294-4CA01E952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AF4C0-6840-47A4-BE66-3BDC6EF4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937A-DF03-40E0-8316-3AE4FD6174BD}" type="datetimeFigureOut">
              <a:rPr lang="en-SG" smtClean="0"/>
              <a:t>5/2/2018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35441-8158-417F-A074-5B804098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98926-DD26-466B-8DAC-B995E858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6BBC-0311-49C4-9021-EC08C01D77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146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8334-85C7-4AD0-90BE-5F18D3AA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D9D75-3D7C-4A55-B5F4-3AF037740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EE481-66F3-4E3C-B71B-EF76896C3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FB366-C7FE-4C59-8F6E-11EACD79A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1A5FD-29BA-4517-8BCF-564A8A99E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53B07-20ED-4F8A-ABBB-8C60D3C1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937A-DF03-40E0-8316-3AE4FD6174BD}" type="datetimeFigureOut">
              <a:rPr lang="en-SG" smtClean="0"/>
              <a:t>5/2/2018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BC7AE-8E6C-4E24-9C06-9DDE480D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83080-CBC4-4911-93C3-8F93EFD4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6BBC-0311-49C4-9021-EC08C01D77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673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3028-7F50-4C39-B05E-4E8CF316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B18DB-3BA6-4212-9343-64CEBFF5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937A-DF03-40E0-8316-3AE4FD6174BD}" type="datetimeFigureOut">
              <a:rPr lang="en-SG" smtClean="0"/>
              <a:t>5/2/2018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F7270-04A5-492F-BB83-B2B794E1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FFE7D-A3E4-4661-9264-95B559F7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6BBC-0311-49C4-9021-EC08C01D77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490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984ED-654B-4F19-93C0-6CA30C5C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937A-DF03-40E0-8316-3AE4FD6174BD}" type="datetimeFigureOut">
              <a:rPr lang="en-SG" smtClean="0"/>
              <a:t>5/2/2018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6FD31-F107-47C7-89A8-17AE2A2F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7AE72-2F40-4A44-A7E2-9F9EB3A6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6BBC-0311-49C4-9021-EC08C01D77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03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A20A-B670-43F6-988F-0CBD96E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AFF86-806A-492A-A91C-50084CE10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7F74D-A21B-4BCD-A2F8-06D3F26D0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9B742-C11F-4A89-80C4-A9266474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937A-DF03-40E0-8316-3AE4FD6174BD}" type="datetimeFigureOut">
              <a:rPr lang="en-SG" smtClean="0"/>
              <a:t>5/2/2018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8A777-9BFA-48AE-923C-42BB828D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C3ADF-436B-4144-878A-272E4742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6BBC-0311-49C4-9021-EC08C01D77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030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E809-9C6F-404A-9FE8-186A534B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792E3-2273-4778-B675-6587621ED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091BF-2A5A-4461-987D-C0EA773E4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9F982-FBB3-4D31-98D3-11802A31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937A-DF03-40E0-8316-3AE4FD6174BD}" type="datetimeFigureOut">
              <a:rPr lang="en-SG" smtClean="0"/>
              <a:t>5/2/2018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4E737-90AF-4CC4-9CEE-3E88A0BA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ED88E-5638-4836-9CC8-A1E1BA9A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6BBC-0311-49C4-9021-EC08C01D77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437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22284-3FE8-45A1-8D21-F55B4EF6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7AA78-858C-4D18-894A-4844C934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10C8-992D-47CF-B407-08F52321F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937A-DF03-40E0-8316-3AE4FD6174BD}" type="datetimeFigureOut">
              <a:rPr lang="en-SG" smtClean="0"/>
              <a:t>5/2/2018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5FE11-7010-4C31-B0FF-82AE79536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F3B36-A882-4819-9B99-8DA83425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F6BBC-0311-49C4-9021-EC08C01D77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539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776F-7F9A-4A66-A324-61F5439AE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5987C-8CAD-4627-8265-A23DCD40D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68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C451CFF-069A-4155-B8FB-09F61CDBFFBF}"/>
              </a:ext>
            </a:extLst>
          </p:cNvPr>
          <p:cNvGrpSpPr/>
          <p:nvPr/>
        </p:nvGrpSpPr>
        <p:grpSpPr>
          <a:xfrm>
            <a:off x="2991775" y="1776125"/>
            <a:ext cx="366749" cy="451577"/>
            <a:chOff x="2547892" y="2299907"/>
            <a:chExt cx="366749" cy="45157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9E59D80-209A-43DC-A81F-7183E04C420F}"/>
                </a:ext>
              </a:extLst>
            </p:cNvPr>
            <p:cNvSpPr/>
            <p:nvPr/>
          </p:nvSpPr>
          <p:spPr>
            <a:xfrm>
              <a:off x="2547892" y="2396971"/>
              <a:ext cx="204186" cy="2574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E3EB209B-724E-4CB1-BD35-9A2E64EA3E11}"/>
                </a:ext>
              </a:extLst>
            </p:cNvPr>
            <p:cNvSpPr/>
            <p:nvPr/>
          </p:nvSpPr>
          <p:spPr>
            <a:xfrm rot="16200000">
              <a:off x="2607571" y="2444415"/>
              <a:ext cx="451577" cy="162562"/>
            </a:xfrm>
            <a:prstGeom prst="trapezoid">
              <a:avLst>
                <a:gd name="adj" fmla="val 5781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3E6F64E-0404-484E-A2A5-DD2B950CB46D}"/>
              </a:ext>
            </a:extLst>
          </p:cNvPr>
          <p:cNvGrpSpPr/>
          <p:nvPr/>
        </p:nvGrpSpPr>
        <p:grpSpPr>
          <a:xfrm>
            <a:off x="2991775" y="3597529"/>
            <a:ext cx="366749" cy="451577"/>
            <a:chOff x="2547892" y="3810592"/>
            <a:chExt cx="366749" cy="4515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176884-9856-409C-B831-C0F85BE73A56}"/>
                </a:ext>
              </a:extLst>
            </p:cNvPr>
            <p:cNvSpPr/>
            <p:nvPr/>
          </p:nvSpPr>
          <p:spPr>
            <a:xfrm>
              <a:off x="2547892" y="3907656"/>
              <a:ext cx="204186" cy="2574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2808411F-8CE5-4623-9ED4-9451441AE76D}"/>
                </a:ext>
              </a:extLst>
            </p:cNvPr>
            <p:cNvSpPr/>
            <p:nvPr/>
          </p:nvSpPr>
          <p:spPr>
            <a:xfrm rot="16200000">
              <a:off x="2607571" y="3955100"/>
              <a:ext cx="451577" cy="162562"/>
            </a:xfrm>
            <a:prstGeom prst="trapezoid">
              <a:avLst>
                <a:gd name="adj" fmla="val 5781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7F763B6-B3A2-4346-8BCE-276E73229C61}"/>
              </a:ext>
            </a:extLst>
          </p:cNvPr>
          <p:cNvSpPr txBox="1"/>
          <p:nvPr/>
        </p:nvSpPr>
        <p:spPr>
          <a:xfrm>
            <a:off x="2723725" y="39520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b="1" baseline="-25000" dirty="0"/>
              <a:t>2</a:t>
            </a:r>
            <a:endParaRPr lang="en-SG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B91FD-1403-4E88-B9F4-F9E69C99970F}"/>
              </a:ext>
            </a:extLst>
          </p:cNvPr>
          <p:cNvSpPr txBox="1"/>
          <p:nvPr/>
        </p:nvSpPr>
        <p:spPr>
          <a:xfrm>
            <a:off x="2644706" y="159943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b="1" baseline="-25000" dirty="0"/>
              <a:t>1</a:t>
            </a:r>
            <a:endParaRPr lang="en-SG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1D16D8-CB1D-4B8C-B9B5-A974C2BA20DB}"/>
              </a:ext>
            </a:extLst>
          </p:cNvPr>
          <p:cNvSpPr/>
          <p:nvPr/>
        </p:nvSpPr>
        <p:spPr>
          <a:xfrm>
            <a:off x="5556636" y="3742536"/>
            <a:ext cx="150920" cy="150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1B4F37-7807-4395-A3A8-1DAFF2CC8030}"/>
              </a:ext>
            </a:extLst>
          </p:cNvPr>
          <p:cNvSpPr txBox="1"/>
          <p:nvPr/>
        </p:nvSpPr>
        <p:spPr>
          <a:xfrm>
            <a:off x="5545492" y="38934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en-SG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C90FDB-BC02-4220-A123-2C3ED6FA82D3}"/>
              </a:ext>
            </a:extLst>
          </p:cNvPr>
          <p:cNvCxnSpPr>
            <a:cxnSpLocks/>
          </p:cNvCxnSpPr>
          <p:nvPr/>
        </p:nvCxnSpPr>
        <p:spPr>
          <a:xfrm>
            <a:off x="3093582" y="2130643"/>
            <a:ext cx="0" cy="15639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8BA222-3AE8-4230-B253-C8210AABC97D}"/>
              </a:ext>
            </a:extLst>
          </p:cNvPr>
          <p:cNvCxnSpPr>
            <a:cxnSpLocks/>
          </p:cNvCxnSpPr>
          <p:nvPr/>
        </p:nvCxnSpPr>
        <p:spPr>
          <a:xfrm flipH="1">
            <a:off x="3358524" y="3820414"/>
            <a:ext cx="219811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1A1167-900C-4D83-BC5D-B47D69217281}"/>
              </a:ext>
            </a:extLst>
          </p:cNvPr>
          <p:cNvSpPr txBox="1"/>
          <p:nvPr/>
        </p:nvSpPr>
        <p:spPr>
          <a:xfrm>
            <a:off x="2309188" y="264701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2m</a:t>
            </a:r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E954F7-CDC7-4862-A662-114D18828BC4}"/>
              </a:ext>
            </a:extLst>
          </p:cNvPr>
          <p:cNvSpPr txBox="1"/>
          <p:nvPr/>
        </p:nvSpPr>
        <p:spPr>
          <a:xfrm>
            <a:off x="4023022" y="3833522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2m</a:t>
            </a:r>
            <a:endParaRPr lang="en-SG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340C6C-AF06-477B-97C3-D90519279D4F}"/>
              </a:ext>
            </a:extLst>
          </p:cNvPr>
          <p:cNvSpPr/>
          <p:nvPr/>
        </p:nvSpPr>
        <p:spPr>
          <a:xfrm>
            <a:off x="5545492" y="1893303"/>
            <a:ext cx="150920" cy="150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D701B8-C86B-456C-8BBF-239BD8AD817F}"/>
              </a:ext>
            </a:extLst>
          </p:cNvPr>
          <p:cNvSpPr txBox="1"/>
          <p:nvPr/>
        </p:nvSpPr>
        <p:spPr>
          <a:xfrm>
            <a:off x="5545492" y="204038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  <a:endParaRPr lang="en-SG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A63064-E50E-4153-A3B2-5791C051098F}"/>
              </a:ext>
            </a:extLst>
          </p:cNvPr>
          <p:cNvCxnSpPr>
            <a:cxnSpLocks/>
          </p:cNvCxnSpPr>
          <p:nvPr/>
        </p:nvCxnSpPr>
        <p:spPr>
          <a:xfrm flipH="1">
            <a:off x="3358524" y="1971779"/>
            <a:ext cx="219811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AA1399-F9EE-4647-9FAD-A992A26F9D47}"/>
              </a:ext>
            </a:extLst>
          </p:cNvPr>
          <p:cNvSpPr txBox="1"/>
          <p:nvPr/>
        </p:nvSpPr>
        <p:spPr>
          <a:xfrm>
            <a:off x="4023022" y="154574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2m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07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#NGUYEN DANG MINH#</dc:creator>
  <cp:lastModifiedBy>#NGUYEN DANG MINH#</cp:lastModifiedBy>
  <cp:revision>5</cp:revision>
  <dcterms:created xsi:type="dcterms:W3CDTF">2018-02-05T04:15:57Z</dcterms:created>
  <dcterms:modified xsi:type="dcterms:W3CDTF">2018-02-05T04:44:16Z</dcterms:modified>
</cp:coreProperties>
</file>