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6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C594-6F4B-3F48-96CA-A7709A393607}" type="datetimeFigureOut">
              <a:rPr lang="en-US" smtClean="0"/>
              <a:t>15/11/19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82DF-53BC-CE48-8B4C-983CB4D5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01700"/>
            <a:ext cx="8382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Astigmatismus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320"/>
            <a:ext cx="914400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Bildfeldw</a:t>
            </a:r>
            <a:r>
              <a:rPr lang="en-US" dirty="0" err="1" smtClean="0"/>
              <a:t>ölbung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354332" cy="50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Bildfeldw</a:t>
            </a:r>
            <a:r>
              <a:rPr lang="en-US" dirty="0" err="1" smtClean="0"/>
              <a:t>ölbung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8565" b="8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67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417638"/>
            <a:ext cx="5588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17638"/>
            <a:ext cx="8610600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699" r="83330" b="37057"/>
          <a:stretch/>
        </p:blipFill>
        <p:spPr>
          <a:xfrm>
            <a:off x="3039591" y="2359192"/>
            <a:ext cx="3431005" cy="2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Verzeichnung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80906"/>
            <a:ext cx="8382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8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Chromatische</a:t>
            </a:r>
            <a:r>
              <a:rPr lang="en-US" dirty="0" smtClean="0"/>
              <a:t> Aberration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0717" b="10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00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1" y="1417638"/>
            <a:ext cx="8383638" cy="51534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Chromatische</a:t>
            </a:r>
            <a:r>
              <a:rPr lang="en-US" dirty="0" smtClean="0"/>
              <a:t> Aberration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7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Astigmatismus</vt:lpstr>
      <vt:lpstr>Bildfeldwölbung</vt:lpstr>
      <vt:lpstr>Bildfeldwölbung</vt:lpstr>
      <vt:lpstr>Koma</vt:lpstr>
      <vt:lpstr>Koma</vt:lpstr>
      <vt:lpstr>Verzeichnung</vt:lpstr>
      <vt:lpstr>Chromatische Aberration</vt:lpstr>
      <vt:lpstr>Chromatische Aberration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3</cp:revision>
  <dcterms:created xsi:type="dcterms:W3CDTF">2019-11-15T09:27:48Z</dcterms:created>
  <dcterms:modified xsi:type="dcterms:W3CDTF">2019-11-15T09:49:28Z</dcterms:modified>
</cp:coreProperties>
</file>