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0" d="100"/>
          <a:sy n="60" d="100"/>
        </p:scale>
        <p:origin x="-1936" y="-112"/>
      </p:cViewPr>
      <p:guideLst>
        <p:guide orient="horz" pos="2678"/>
        <p:guide pos="9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6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6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0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1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8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5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5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2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30908-043F-3C4E-89AC-DEDB4399F0D5}" type="datetimeFigureOut">
              <a:rPr lang="en-US" smtClean="0"/>
              <a:t>17/11/19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5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7" Type="http://schemas.openxmlformats.org/officeDocument/2006/relationships/image" Target="../media/image31.emf"/><Relationship Id="rId8" Type="http://schemas.openxmlformats.org/officeDocument/2006/relationships/image" Target="../media/image3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image" Target="../media/image35.emf"/><Relationship Id="rId6" Type="http://schemas.openxmlformats.org/officeDocument/2006/relationships/image" Target="../media/image36.emf"/><Relationship Id="rId7" Type="http://schemas.openxmlformats.org/officeDocument/2006/relationships/image" Target="../media/image37.emf"/><Relationship Id="rId8" Type="http://schemas.openxmlformats.org/officeDocument/2006/relationships/image" Target="../media/image38.emf"/><Relationship Id="rId9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42.emf"/><Relationship Id="rId8" Type="http://schemas.openxmlformats.org/officeDocument/2006/relationships/image" Target="../media/image43.emf"/><Relationship Id="rId9" Type="http://schemas.openxmlformats.org/officeDocument/2006/relationships/image" Target="../media/image44.emf"/><Relationship Id="rId10" Type="http://schemas.openxmlformats.org/officeDocument/2006/relationships/image" Target="../media/image4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 flipH="1" flipV="1">
            <a:off x="1658689" y="4172192"/>
            <a:ext cx="2901075" cy="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85" y="4271737"/>
            <a:ext cx="241300" cy="21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824" y="4283794"/>
            <a:ext cx="215900" cy="30480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4559763" y="4172192"/>
            <a:ext cx="1858641" cy="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3" idx="3"/>
          </p:cNvCxnSpPr>
          <p:nvPr/>
        </p:nvCxnSpPr>
        <p:spPr>
          <a:xfrm flipH="1" flipV="1">
            <a:off x="3399089" y="2084857"/>
            <a:ext cx="25254" cy="206380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89" y="1976907"/>
            <a:ext cx="228600" cy="21590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 flipV="1">
            <a:off x="1747946" y="2579453"/>
            <a:ext cx="2571066" cy="15791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747947" y="2863593"/>
            <a:ext cx="2108443" cy="12949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747946" y="3141245"/>
            <a:ext cx="1651143" cy="101411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935522" y="2863589"/>
            <a:ext cx="351796" cy="4299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23" y="3293509"/>
            <a:ext cx="161925" cy="171450"/>
          </a:xfrm>
          <a:prstGeom prst="rect">
            <a:avLst/>
          </a:prstGeom>
        </p:spPr>
      </p:pic>
      <p:pic>
        <p:nvPicPr>
          <p:cNvPr id="50" name="Picture 4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48" y="2923134"/>
            <a:ext cx="171450" cy="161925"/>
          </a:xfrm>
          <a:prstGeom prst="rect">
            <a:avLst/>
          </a:prstGeom>
        </p:spPr>
      </p:pic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18" y="2622290"/>
            <a:ext cx="171450" cy="180975"/>
          </a:xfrm>
          <a:prstGeom prst="rect">
            <a:avLst/>
          </a:prstGeom>
        </p:spPr>
      </p:pic>
      <p:sp>
        <p:nvSpPr>
          <p:cNvPr id="52" name="Oval 51"/>
          <p:cNvSpPr>
            <a:spLocks noChangeAspect="1"/>
          </p:cNvSpPr>
          <p:nvPr/>
        </p:nvSpPr>
        <p:spPr>
          <a:xfrm>
            <a:off x="1932083" y="3236808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2084483" y="3058356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2236883" y="2866433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 rot="8465343">
            <a:off x="2831220" y="3567471"/>
            <a:ext cx="601331" cy="132839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66" y="4112344"/>
            <a:ext cx="190500" cy="161925"/>
          </a:xfrm>
          <a:prstGeom prst="rect">
            <a:avLst/>
          </a:prstGeom>
        </p:spPr>
      </p:pic>
      <p:pic>
        <p:nvPicPr>
          <p:cNvPr id="82" name="Picture 81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66" y="3810552"/>
            <a:ext cx="171450" cy="161925"/>
          </a:xfrm>
          <a:prstGeom prst="rect">
            <a:avLst/>
          </a:prstGeom>
        </p:spPr>
      </p:pic>
      <p:cxnSp>
        <p:nvCxnSpPr>
          <p:cNvPr id="84" name="Straight Arrow Connector 83"/>
          <p:cNvCxnSpPr/>
          <p:nvPr/>
        </p:nvCxnSpPr>
        <p:spPr>
          <a:xfrm flipH="1">
            <a:off x="3399089" y="3758428"/>
            <a:ext cx="351796" cy="4299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Oval 84"/>
          <p:cNvSpPr>
            <a:spLocks noChangeAspect="1"/>
          </p:cNvSpPr>
          <p:nvPr/>
        </p:nvSpPr>
        <p:spPr>
          <a:xfrm>
            <a:off x="3395650" y="4131647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3548050" y="3953195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3700450" y="3761272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68" y="3514628"/>
            <a:ext cx="171450" cy="161925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3436579" y="4155359"/>
            <a:ext cx="2364515" cy="1262246"/>
            <a:chOff x="3436579" y="4155359"/>
            <a:chExt cx="2364515" cy="1262246"/>
          </a:xfrm>
        </p:grpSpPr>
        <p:cxnSp>
          <p:nvCxnSpPr>
            <p:cNvPr id="98" name="Straight Arrow Connector 97"/>
            <p:cNvCxnSpPr/>
            <p:nvPr/>
          </p:nvCxnSpPr>
          <p:spPr>
            <a:xfrm flipH="1" flipV="1">
              <a:off x="3436579" y="4175169"/>
              <a:ext cx="2022886" cy="124243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ot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 flipV="1">
              <a:off x="3851861" y="4165599"/>
              <a:ext cx="1801526" cy="110647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ot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 flipV="1">
              <a:off x="4303278" y="4155359"/>
              <a:ext cx="1497816" cy="91994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ot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79" y="4667332"/>
            <a:ext cx="171450" cy="180975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37" y="4274269"/>
            <a:ext cx="200025" cy="161925"/>
          </a:xfrm>
          <a:prstGeom prst="rect">
            <a:avLst/>
          </a:prstGeom>
        </p:spPr>
      </p:pic>
      <p:pic>
        <p:nvPicPr>
          <p:cNvPr id="90" name="Picture 8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9" y="3928933"/>
            <a:ext cx="114300" cy="161925"/>
          </a:xfrm>
          <a:prstGeom prst="rect">
            <a:avLst/>
          </a:prstGeom>
        </p:spPr>
      </p:pic>
      <p:sp>
        <p:nvSpPr>
          <p:cNvPr id="92" name="Oval 91"/>
          <p:cNvSpPr>
            <a:spLocks noChangeAspect="1"/>
          </p:cNvSpPr>
          <p:nvPr/>
        </p:nvSpPr>
        <p:spPr>
          <a:xfrm>
            <a:off x="3979164" y="4502788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4160582" y="4322266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 flipV="1">
            <a:off x="3987138" y="3767619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 flipV="1">
            <a:off x="4147306" y="3953195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 flipV="1">
            <a:off x="4306338" y="4141149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 flipH="1" flipV="1">
            <a:off x="4003523" y="3767930"/>
            <a:ext cx="351796" cy="4299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3440599" y="2916418"/>
            <a:ext cx="2022886" cy="1242436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ot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3855881" y="3061946"/>
            <a:ext cx="1801526" cy="11064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ot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4307298" y="3258721"/>
            <a:ext cx="1497816" cy="919943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ot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9" name="Picture 128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79" y="3484562"/>
            <a:ext cx="238125" cy="161925"/>
          </a:xfrm>
          <a:prstGeom prst="rect">
            <a:avLst/>
          </a:prstGeom>
        </p:spPr>
      </p:pic>
      <p:pic>
        <p:nvPicPr>
          <p:cNvPr id="130" name="Picture 129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029" y="3737010"/>
            <a:ext cx="200025" cy="161925"/>
          </a:xfrm>
          <a:prstGeom prst="rect">
            <a:avLst/>
          </a:prstGeom>
        </p:spPr>
      </p:pic>
      <p:sp>
        <p:nvSpPr>
          <p:cNvPr id="134" name="Arc 133"/>
          <p:cNvSpPr/>
          <p:nvPr/>
        </p:nvSpPr>
        <p:spPr>
          <a:xfrm>
            <a:off x="2729747" y="3464959"/>
            <a:ext cx="1385282" cy="1385282"/>
          </a:xfrm>
          <a:prstGeom prst="arc">
            <a:avLst>
              <a:gd name="adj1" fmla="val 19316095"/>
              <a:gd name="adj2" fmla="val 2570719"/>
            </a:avLst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Arc 135"/>
          <p:cNvSpPr/>
          <p:nvPr/>
        </p:nvSpPr>
        <p:spPr>
          <a:xfrm>
            <a:off x="3558905" y="3865898"/>
            <a:ext cx="665242" cy="665242"/>
          </a:xfrm>
          <a:prstGeom prst="arc">
            <a:avLst>
              <a:gd name="adj1" fmla="val 19046134"/>
              <a:gd name="adj2" fmla="val 2996383"/>
            </a:avLst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86" y="4207517"/>
            <a:ext cx="133350" cy="171450"/>
          </a:xfrm>
          <a:prstGeom prst="rect">
            <a:avLst/>
          </a:prstGeom>
        </p:spPr>
      </p:pic>
      <p:sp>
        <p:nvSpPr>
          <p:cNvPr id="138" name="Oval 137"/>
          <p:cNvSpPr>
            <a:spLocks noChangeAspect="1"/>
          </p:cNvSpPr>
          <p:nvPr/>
        </p:nvSpPr>
        <p:spPr>
          <a:xfrm>
            <a:off x="3840325" y="4133570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/>
          <p:cNvSpPr/>
          <p:nvPr/>
        </p:nvSpPr>
        <p:spPr>
          <a:xfrm rot="13215702">
            <a:off x="3346904" y="3058438"/>
            <a:ext cx="1126261" cy="225129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5" y="3438428"/>
            <a:ext cx="123825" cy="152400"/>
          </a:xfrm>
          <a:prstGeom prst="rect">
            <a:avLst/>
          </a:prstGeom>
        </p:spPr>
      </p:pic>
      <p:pic>
        <p:nvPicPr>
          <p:cNvPr id="141" name="Picture 140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523" y="2723558"/>
            <a:ext cx="2000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59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1088524" y="1727565"/>
            <a:ext cx="2437348" cy="1317367"/>
          </a:xfrm>
          <a:custGeom>
            <a:avLst/>
            <a:gdLst>
              <a:gd name="connsiteX0" fmla="*/ 0 w 2437348"/>
              <a:gd name="connsiteY0" fmla="*/ 0 h 1317367"/>
              <a:gd name="connsiteX1" fmla="*/ 686243 w 2437348"/>
              <a:gd name="connsiteY1" fmla="*/ 1009719 h 1317367"/>
              <a:gd name="connsiteX2" fmla="*/ 2437348 w 2437348"/>
              <a:gd name="connsiteY2" fmla="*/ 1317367 h 131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7348" h="1317367">
                <a:moveTo>
                  <a:pt x="0" y="0"/>
                </a:moveTo>
                <a:cubicBezTo>
                  <a:pt x="140009" y="395079"/>
                  <a:pt x="280018" y="790158"/>
                  <a:pt x="686243" y="1009719"/>
                </a:cubicBezTo>
                <a:cubicBezTo>
                  <a:pt x="1092468" y="1229280"/>
                  <a:pt x="2437348" y="1317367"/>
                  <a:pt x="2437348" y="131736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56973" y="2374990"/>
            <a:ext cx="2468899" cy="882698"/>
          </a:xfrm>
          <a:custGeom>
            <a:avLst/>
            <a:gdLst>
              <a:gd name="connsiteX0" fmla="*/ 0 w 2437348"/>
              <a:gd name="connsiteY0" fmla="*/ 0 h 790079"/>
              <a:gd name="connsiteX1" fmla="*/ 741459 w 2437348"/>
              <a:gd name="connsiteY1" fmla="*/ 678405 h 790079"/>
              <a:gd name="connsiteX2" fmla="*/ 2437348 w 2437348"/>
              <a:gd name="connsiteY2" fmla="*/ 788843 h 790079"/>
              <a:gd name="connsiteX0" fmla="*/ 0 w 2437348"/>
              <a:gd name="connsiteY0" fmla="*/ 0 h 788843"/>
              <a:gd name="connsiteX1" fmla="*/ 867665 w 2437348"/>
              <a:gd name="connsiteY1" fmla="*/ 578886 h 788843"/>
              <a:gd name="connsiteX2" fmla="*/ 2437348 w 2437348"/>
              <a:gd name="connsiteY2" fmla="*/ 788843 h 788843"/>
              <a:gd name="connsiteX0" fmla="*/ 0 w 2468899"/>
              <a:gd name="connsiteY0" fmla="*/ 0 h 742401"/>
              <a:gd name="connsiteX1" fmla="*/ 867665 w 2468899"/>
              <a:gd name="connsiteY1" fmla="*/ 578886 h 742401"/>
              <a:gd name="connsiteX2" fmla="*/ 2468899 w 2468899"/>
              <a:gd name="connsiteY2" fmla="*/ 742401 h 7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899" h="742401">
                <a:moveTo>
                  <a:pt x="0" y="0"/>
                </a:moveTo>
                <a:cubicBezTo>
                  <a:pt x="167617" y="273465"/>
                  <a:pt x="456182" y="455152"/>
                  <a:pt x="867665" y="578886"/>
                </a:cubicBezTo>
                <a:cubicBezTo>
                  <a:pt x="1279148" y="702620"/>
                  <a:pt x="2468899" y="742401"/>
                  <a:pt x="2468899" y="742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143739" y="3076486"/>
            <a:ext cx="2382133" cy="347838"/>
          </a:xfrm>
          <a:custGeom>
            <a:avLst/>
            <a:gdLst>
              <a:gd name="connsiteX0" fmla="*/ 0 w 2382133"/>
              <a:gd name="connsiteY0" fmla="*/ 0 h 347838"/>
              <a:gd name="connsiteX1" fmla="*/ 851888 w 2382133"/>
              <a:gd name="connsiteY1" fmla="*/ 299760 h 347838"/>
              <a:gd name="connsiteX2" fmla="*/ 2382133 w 2382133"/>
              <a:gd name="connsiteY2" fmla="*/ 347091 h 34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133" h="347838">
                <a:moveTo>
                  <a:pt x="0" y="0"/>
                </a:moveTo>
                <a:cubicBezTo>
                  <a:pt x="227433" y="120955"/>
                  <a:pt x="454866" y="241911"/>
                  <a:pt x="851888" y="299760"/>
                </a:cubicBezTo>
                <a:cubicBezTo>
                  <a:pt x="1248910" y="357609"/>
                  <a:pt x="2382133" y="347091"/>
                  <a:pt x="2382133" y="34709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V="1">
            <a:off x="1088524" y="3725860"/>
            <a:ext cx="2437348" cy="1317367"/>
          </a:xfrm>
          <a:custGeom>
            <a:avLst/>
            <a:gdLst>
              <a:gd name="connsiteX0" fmla="*/ 0 w 2437348"/>
              <a:gd name="connsiteY0" fmla="*/ 0 h 1317367"/>
              <a:gd name="connsiteX1" fmla="*/ 686243 w 2437348"/>
              <a:gd name="connsiteY1" fmla="*/ 1009719 h 1317367"/>
              <a:gd name="connsiteX2" fmla="*/ 2437348 w 2437348"/>
              <a:gd name="connsiteY2" fmla="*/ 1317367 h 131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7348" h="1317367">
                <a:moveTo>
                  <a:pt x="0" y="0"/>
                </a:moveTo>
                <a:cubicBezTo>
                  <a:pt x="140009" y="395079"/>
                  <a:pt x="280018" y="790158"/>
                  <a:pt x="686243" y="1009719"/>
                </a:cubicBezTo>
                <a:cubicBezTo>
                  <a:pt x="1092468" y="1229280"/>
                  <a:pt x="2437348" y="1317367"/>
                  <a:pt x="2437348" y="131736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V="1">
            <a:off x="1056973" y="3566315"/>
            <a:ext cx="2468899" cy="882698"/>
          </a:xfrm>
          <a:custGeom>
            <a:avLst/>
            <a:gdLst>
              <a:gd name="connsiteX0" fmla="*/ 0 w 2437348"/>
              <a:gd name="connsiteY0" fmla="*/ 0 h 790079"/>
              <a:gd name="connsiteX1" fmla="*/ 741459 w 2437348"/>
              <a:gd name="connsiteY1" fmla="*/ 678405 h 790079"/>
              <a:gd name="connsiteX2" fmla="*/ 2437348 w 2437348"/>
              <a:gd name="connsiteY2" fmla="*/ 788843 h 790079"/>
              <a:gd name="connsiteX0" fmla="*/ 0 w 2437348"/>
              <a:gd name="connsiteY0" fmla="*/ 0 h 788843"/>
              <a:gd name="connsiteX1" fmla="*/ 867665 w 2437348"/>
              <a:gd name="connsiteY1" fmla="*/ 578886 h 788843"/>
              <a:gd name="connsiteX2" fmla="*/ 2437348 w 2437348"/>
              <a:gd name="connsiteY2" fmla="*/ 788843 h 788843"/>
              <a:gd name="connsiteX0" fmla="*/ 0 w 2468899"/>
              <a:gd name="connsiteY0" fmla="*/ 0 h 742401"/>
              <a:gd name="connsiteX1" fmla="*/ 867665 w 2468899"/>
              <a:gd name="connsiteY1" fmla="*/ 578886 h 742401"/>
              <a:gd name="connsiteX2" fmla="*/ 2468899 w 2468899"/>
              <a:gd name="connsiteY2" fmla="*/ 742401 h 7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899" h="742401">
                <a:moveTo>
                  <a:pt x="0" y="0"/>
                </a:moveTo>
                <a:cubicBezTo>
                  <a:pt x="167617" y="273465"/>
                  <a:pt x="456182" y="455152"/>
                  <a:pt x="867665" y="578886"/>
                </a:cubicBezTo>
                <a:cubicBezTo>
                  <a:pt x="1279148" y="702620"/>
                  <a:pt x="2468899" y="742401"/>
                  <a:pt x="2468899" y="742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95274">
            <a:off x="1948301" y="2926436"/>
            <a:ext cx="1397280" cy="66250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1752167" y="3346911"/>
            <a:ext cx="45330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76432" y="3365120"/>
            <a:ext cx="86215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11" y="3330894"/>
            <a:ext cx="292100" cy="355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861" y="2968153"/>
            <a:ext cx="304800" cy="355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661" y="3508694"/>
            <a:ext cx="533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2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 flipV="1">
            <a:off x="1752185" y="2737177"/>
            <a:ext cx="2901075" cy="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81" y="2836722"/>
            <a:ext cx="241300" cy="21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20" y="2848779"/>
            <a:ext cx="215900" cy="304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653259" y="2737177"/>
            <a:ext cx="1858641" cy="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9" idx="3"/>
          </p:cNvCxnSpPr>
          <p:nvPr/>
        </p:nvCxnSpPr>
        <p:spPr>
          <a:xfrm flipH="1" flipV="1">
            <a:off x="3492585" y="649842"/>
            <a:ext cx="25254" cy="206380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85" y="541892"/>
            <a:ext cx="228600" cy="2159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1841442" y="1144438"/>
            <a:ext cx="2571066" cy="15791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841443" y="1428578"/>
            <a:ext cx="2108443" cy="12949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841442" y="1706230"/>
            <a:ext cx="1651143" cy="101411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029018" y="1428574"/>
            <a:ext cx="351796" cy="4299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19" y="1858494"/>
            <a:ext cx="161925" cy="17145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44" y="1488119"/>
            <a:ext cx="171450" cy="161925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14" y="1187275"/>
            <a:ext cx="171450" cy="180975"/>
          </a:xfrm>
          <a:prstGeom prst="rect">
            <a:avLst/>
          </a:prstGeom>
        </p:spPr>
      </p:pic>
      <p:sp>
        <p:nvSpPr>
          <p:cNvPr id="17" name="Oval 16"/>
          <p:cNvSpPr>
            <a:spLocks noChangeAspect="1"/>
          </p:cNvSpPr>
          <p:nvPr/>
        </p:nvSpPr>
        <p:spPr>
          <a:xfrm>
            <a:off x="2025579" y="1801793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2177979" y="1623341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330379" y="1431418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8465343">
            <a:off x="2924716" y="2132456"/>
            <a:ext cx="601331" cy="132839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62" y="2677329"/>
            <a:ext cx="190500" cy="161925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362" y="2375537"/>
            <a:ext cx="171450" cy="1619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3492585" y="2323413"/>
            <a:ext cx="351796" cy="4299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3489146" y="2696632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3641546" y="2518180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793946" y="2326257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564" y="2079613"/>
            <a:ext cx="171450" cy="161925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530075" y="2720344"/>
            <a:ext cx="2364515" cy="1262246"/>
            <a:chOff x="3436579" y="4155359"/>
            <a:chExt cx="2364515" cy="1262246"/>
          </a:xfrm>
        </p:grpSpPr>
        <p:cxnSp>
          <p:nvCxnSpPr>
            <p:cNvPr id="29" name="Straight Arrow Connector 28"/>
            <p:cNvCxnSpPr/>
            <p:nvPr/>
          </p:nvCxnSpPr>
          <p:spPr>
            <a:xfrm flipH="1" flipV="1">
              <a:off x="3436579" y="4175169"/>
              <a:ext cx="2022886" cy="124243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ot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3851861" y="4165599"/>
              <a:ext cx="1801526" cy="110647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ot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4303278" y="4155359"/>
              <a:ext cx="1497816" cy="91994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ot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75" y="3232317"/>
            <a:ext cx="171450" cy="180975"/>
          </a:xfrm>
          <a:prstGeom prst="rect">
            <a:avLst/>
          </a:prstGeom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833" y="2839254"/>
            <a:ext cx="200025" cy="161925"/>
          </a:xfrm>
          <a:prstGeom prst="rect">
            <a:avLst/>
          </a:prstGeom>
        </p:spPr>
      </p:pic>
      <p:pic>
        <p:nvPicPr>
          <p:cNvPr id="34" name="Picture 3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665" y="2493918"/>
            <a:ext cx="114300" cy="161925"/>
          </a:xfrm>
          <a:prstGeom prst="rect">
            <a:avLst/>
          </a:prstGeom>
        </p:spPr>
      </p:pic>
      <p:sp>
        <p:nvSpPr>
          <p:cNvPr id="35" name="Oval 34"/>
          <p:cNvSpPr>
            <a:spLocks noChangeAspect="1"/>
          </p:cNvSpPr>
          <p:nvPr/>
        </p:nvSpPr>
        <p:spPr>
          <a:xfrm>
            <a:off x="4072660" y="3067773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254078" y="2887251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 flipV="1">
            <a:off x="4080634" y="2332604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 flipV="1">
            <a:off x="4240802" y="2518180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 flipV="1">
            <a:off x="4399834" y="2706134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097019" y="2332915"/>
            <a:ext cx="351796" cy="4299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534095" y="1481403"/>
            <a:ext cx="2022886" cy="1242436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ot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949377" y="1626931"/>
            <a:ext cx="1801526" cy="11064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ot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400794" y="1823706"/>
            <a:ext cx="1497816" cy="919943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ot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75" y="2049547"/>
            <a:ext cx="238125" cy="161925"/>
          </a:xfrm>
          <a:prstGeom prst="rect">
            <a:avLst/>
          </a:prstGeom>
        </p:spPr>
      </p:pic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25" y="2301995"/>
            <a:ext cx="200025" cy="161925"/>
          </a:xfrm>
          <a:prstGeom prst="rect">
            <a:avLst/>
          </a:prstGeom>
        </p:spPr>
      </p:pic>
      <p:sp>
        <p:nvSpPr>
          <p:cNvPr id="46" name="Arc 45"/>
          <p:cNvSpPr/>
          <p:nvPr/>
        </p:nvSpPr>
        <p:spPr>
          <a:xfrm>
            <a:off x="2823243" y="2029944"/>
            <a:ext cx="1385282" cy="1385282"/>
          </a:xfrm>
          <a:prstGeom prst="arc">
            <a:avLst>
              <a:gd name="adj1" fmla="val 19316095"/>
              <a:gd name="adj2" fmla="val 2570719"/>
            </a:avLst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>
            <a:off x="3652401" y="2430883"/>
            <a:ext cx="665242" cy="665242"/>
          </a:xfrm>
          <a:prstGeom prst="arc">
            <a:avLst>
              <a:gd name="adj1" fmla="val 19046134"/>
              <a:gd name="adj2" fmla="val 2996383"/>
            </a:avLst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82" y="2772502"/>
            <a:ext cx="133350" cy="171450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3933821" y="2698555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3215702">
            <a:off x="3440400" y="1623423"/>
            <a:ext cx="1126261" cy="225129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71" y="2003413"/>
            <a:ext cx="123825" cy="152400"/>
          </a:xfrm>
          <a:prstGeom prst="rect">
            <a:avLst/>
          </a:prstGeom>
        </p:spPr>
      </p:pic>
      <p:pic>
        <p:nvPicPr>
          <p:cNvPr id="52" name="Picture 51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19" y="1288543"/>
            <a:ext cx="2000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9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0-17 at 5.31.1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0" t="6426" r="4612" b="5670"/>
          <a:stretch/>
        </p:blipFill>
        <p:spPr>
          <a:xfrm>
            <a:off x="1703294" y="971176"/>
            <a:ext cx="6200588" cy="4945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03294" y="4676589"/>
            <a:ext cx="1736165" cy="12401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5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 rot="10800000">
            <a:off x="3661833" y="1418167"/>
            <a:ext cx="2772833" cy="2772833"/>
          </a:xfrm>
          <a:prstGeom prst="arc">
            <a:avLst>
              <a:gd name="adj1" fmla="val 16200000"/>
              <a:gd name="adj2" fmla="val 548055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 flipV="1">
            <a:off x="5080735" y="1418167"/>
            <a:ext cx="3555265" cy="3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17234" y="4191001"/>
            <a:ext cx="35552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75009">
            <a:off x="4339899" y="1905774"/>
            <a:ext cx="1143000" cy="2159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-148167" y="2836334"/>
            <a:ext cx="9440334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132" y="2059517"/>
            <a:ext cx="1155700" cy="2286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061" y="3746500"/>
            <a:ext cx="1041400" cy="2667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1" y="3920067"/>
            <a:ext cx="723900" cy="215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311" y="1646767"/>
            <a:ext cx="393700" cy="2413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1" y="3025673"/>
            <a:ext cx="406400" cy="29210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-148167" y="1651000"/>
            <a:ext cx="6582833" cy="1713339"/>
            <a:chOff x="-148167" y="1651000"/>
            <a:chExt cx="6582833" cy="1713339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4383617" y="1651000"/>
              <a:ext cx="633618" cy="12065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947334"/>
              <a:ext cx="404283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-148167" y="2396067"/>
              <a:ext cx="38099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659717" y="2396067"/>
              <a:ext cx="2696633" cy="4402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042833" y="1932517"/>
              <a:ext cx="2391833" cy="14318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flipV="1">
            <a:off x="-148167" y="2329495"/>
            <a:ext cx="6582833" cy="1431823"/>
            <a:chOff x="-148167" y="1932516"/>
            <a:chExt cx="6582833" cy="1431823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0" y="1947334"/>
              <a:ext cx="404283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-148167" y="2396067"/>
              <a:ext cx="38099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659717" y="2396067"/>
              <a:ext cx="2696633" cy="4402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042833" y="1932516"/>
              <a:ext cx="2391833" cy="14318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/>
          <p:nvPr/>
        </p:nvCxnSpPr>
        <p:spPr>
          <a:xfrm>
            <a:off x="4042833" y="1932517"/>
            <a:ext cx="0" cy="90381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438899" y="1646767"/>
            <a:ext cx="0" cy="22436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580260" y="1646767"/>
            <a:ext cx="0" cy="13440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46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4700"/>
            <a:ext cx="9144000" cy="27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1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14193" y="6025444"/>
            <a:ext cx="3782059" cy="451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713953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14193" y="5712055"/>
            <a:ext cx="364173" cy="461665"/>
            <a:chOff x="1514193" y="5587877"/>
            <a:chExt cx="364173" cy="461665"/>
          </a:xfrm>
        </p:grpSpPr>
        <p:sp>
          <p:nvSpPr>
            <p:cNvPr id="5" name="Oval 4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02462" y="5712055"/>
            <a:ext cx="364173" cy="461665"/>
            <a:chOff x="1514193" y="5587877"/>
            <a:chExt cx="364173" cy="461665"/>
          </a:xfrm>
        </p:grpSpPr>
        <p:sp>
          <p:nvSpPr>
            <p:cNvPr id="29" name="Oval 28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90731" y="5712055"/>
            <a:ext cx="364173" cy="461665"/>
            <a:chOff x="1514193" y="5587877"/>
            <a:chExt cx="364173" cy="461665"/>
          </a:xfrm>
        </p:grpSpPr>
        <p:sp>
          <p:nvSpPr>
            <p:cNvPr id="33" name="Oval 32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979000" y="5712055"/>
            <a:ext cx="364173" cy="461665"/>
            <a:chOff x="1514193" y="5587877"/>
            <a:chExt cx="364173" cy="461665"/>
          </a:xfrm>
        </p:grpSpPr>
        <p:sp>
          <p:nvSpPr>
            <p:cNvPr id="37" name="Oval 36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67269" y="5712055"/>
            <a:ext cx="364173" cy="461665"/>
            <a:chOff x="1514193" y="5587877"/>
            <a:chExt cx="364173" cy="461665"/>
          </a:xfrm>
        </p:grpSpPr>
        <p:sp>
          <p:nvSpPr>
            <p:cNvPr id="40" name="Oval 39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955538" y="5712055"/>
            <a:ext cx="364173" cy="461665"/>
            <a:chOff x="1514193" y="5587877"/>
            <a:chExt cx="364173" cy="461665"/>
          </a:xfrm>
        </p:grpSpPr>
        <p:sp>
          <p:nvSpPr>
            <p:cNvPr id="43" name="Oval 42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43807" y="5712055"/>
            <a:ext cx="364173" cy="461665"/>
            <a:chOff x="1514193" y="5587877"/>
            <a:chExt cx="364173" cy="461665"/>
          </a:xfrm>
        </p:grpSpPr>
        <p:sp>
          <p:nvSpPr>
            <p:cNvPr id="46" name="Oval 45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32079" y="5712055"/>
            <a:ext cx="364173" cy="461665"/>
            <a:chOff x="1514193" y="5587877"/>
            <a:chExt cx="364173" cy="461665"/>
          </a:xfrm>
        </p:grpSpPr>
        <p:sp>
          <p:nvSpPr>
            <p:cNvPr id="49" name="Oval 48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H="1">
            <a:off x="2201391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151143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688829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76267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663705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638581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126019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29" y="5165367"/>
            <a:ext cx="1358900" cy="6223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63" y="4334932"/>
            <a:ext cx="1460500" cy="558800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V="1">
            <a:off x="5556515" y="5910380"/>
            <a:ext cx="828145" cy="296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2230438" y="2243669"/>
            <a:ext cx="2667000" cy="1001888"/>
          </a:xfrm>
          <a:custGeom>
            <a:avLst/>
            <a:gdLst>
              <a:gd name="connsiteX0" fmla="*/ 0 w 2822222"/>
              <a:gd name="connsiteY0" fmla="*/ 1058333 h 1086555"/>
              <a:gd name="connsiteX1" fmla="*/ 1044222 w 2822222"/>
              <a:gd name="connsiteY1" fmla="*/ 14111 h 1086555"/>
              <a:gd name="connsiteX2" fmla="*/ 2822222 w 2822222"/>
              <a:gd name="connsiteY2" fmla="*/ 0 h 1086555"/>
              <a:gd name="connsiteX3" fmla="*/ 1862666 w 2822222"/>
              <a:gd name="connsiteY3" fmla="*/ 1086555 h 1086555"/>
              <a:gd name="connsiteX4" fmla="*/ 0 w 2822222"/>
              <a:gd name="connsiteY4" fmla="*/ 1058333 h 1086555"/>
              <a:gd name="connsiteX0" fmla="*/ 0 w 2822222"/>
              <a:gd name="connsiteY0" fmla="*/ 1058333 h 1227666"/>
              <a:gd name="connsiteX1" fmla="*/ 1044222 w 2822222"/>
              <a:gd name="connsiteY1" fmla="*/ 14111 h 1227666"/>
              <a:gd name="connsiteX2" fmla="*/ 2822222 w 2822222"/>
              <a:gd name="connsiteY2" fmla="*/ 0 h 1227666"/>
              <a:gd name="connsiteX3" fmla="*/ 1862666 w 2822222"/>
              <a:gd name="connsiteY3" fmla="*/ 1227666 h 1227666"/>
              <a:gd name="connsiteX4" fmla="*/ 0 w 2822222"/>
              <a:gd name="connsiteY4" fmla="*/ 1058333 h 1227666"/>
              <a:gd name="connsiteX0" fmla="*/ 0 w 2822222"/>
              <a:gd name="connsiteY0" fmla="*/ 1227666 h 1227666"/>
              <a:gd name="connsiteX1" fmla="*/ 1044222 w 2822222"/>
              <a:gd name="connsiteY1" fmla="*/ 14111 h 1227666"/>
              <a:gd name="connsiteX2" fmla="*/ 2822222 w 2822222"/>
              <a:gd name="connsiteY2" fmla="*/ 0 h 1227666"/>
              <a:gd name="connsiteX3" fmla="*/ 1862666 w 2822222"/>
              <a:gd name="connsiteY3" fmla="*/ 1227666 h 1227666"/>
              <a:gd name="connsiteX4" fmla="*/ 0 w 2822222"/>
              <a:gd name="connsiteY4" fmla="*/ 1227666 h 1227666"/>
              <a:gd name="connsiteX0" fmla="*/ 0 w 2723444"/>
              <a:gd name="connsiteY0" fmla="*/ 1213555 h 1213555"/>
              <a:gd name="connsiteX1" fmla="*/ 1044222 w 2723444"/>
              <a:gd name="connsiteY1" fmla="*/ 0 h 1213555"/>
              <a:gd name="connsiteX2" fmla="*/ 2723444 w 2723444"/>
              <a:gd name="connsiteY2" fmla="*/ 112889 h 1213555"/>
              <a:gd name="connsiteX3" fmla="*/ 1862666 w 2723444"/>
              <a:gd name="connsiteY3" fmla="*/ 1213555 h 1213555"/>
              <a:gd name="connsiteX4" fmla="*/ 0 w 2723444"/>
              <a:gd name="connsiteY4" fmla="*/ 1213555 h 1213555"/>
              <a:gd name="connsiteX0" fmla="*/ 0 w 2723444"/>
              <a:gd name="connsiteY0" fmla="*/ 1100666 h 1100666"/>
              <a:gd name="connsiteX1" fmla="*/ 917222 w 2723444"/>
              <a:gd name="connsiteY1" fmla="*/ 28222 h 1100666"/>
              <a:gd name="connsiteX2" fmla="*/ 2723444 w 2723444"/>
              <a:gd name="connsiteY2" fmla="*/ 0 h 1100666"/>
              <a:gd name="connsiteX3" fmla="*/ 1862666 w 2723444"/>
              <a:gd name="connsiteY3" fmla="*/ 1100666 h 1100666"/>
              <a:gd name="connsiteX4" fmla="*/ 0 w 2723444"/>
              <a:gd name="connsiteY4" fmla="*/ 1100666 h 1100666"/>
              <a:gd name="connsiteX0" fmla="*/ 0 w 2723444"/>
              <a:gd name="connsiteY0" fmla="*/ 1072444 h 1072444"/>
              <a:gd name="connsiteX1" fmla="*/ 917222 w 2723444"/>
              <a:gd name="connsiteY1" fmla="*/ 0 h 1072444"/>
              <a:gd name="connsiteX2" fmla="*/ 2723444 w 2723444"/>
              <a:gd name="connsiteY2" fmla="*/ 28222 h 1072444"/>
              <a:gd name="connsiteX3" fmla="*/ 1862666 w 2723444"/>
              <a:gd name="connsiteY3" fmla="*/ 1072444 h 1072444"/>
              <a:gd name="connsiteX4" fmla="*/ 0 w 2723444"/>
              <a:gd name="connsiteY4" fmla="*/ 1072444 h 1072444"/>
              <a:gd name="connsiteX0" fmla="*/ 0 w 2723444"/>
              <a:gd name="connsiteY0" fmla="*/ 1044222 h 1044222"/>
              <a:gd name="connsiteX1" fmla="*/ 846666 w 2723444"/>
              <a:gd name="connsiteY1" fmla="*/ 42334 h 1044222"/>
              <a:gd name="connsiteX2" fmla="*/ 2723444 w 2723444"/>
              <a:gd name="connsiteY2" fmla="*/ 0 h 1044222"/>
              <a:gd name="connsiteX3" fmla="*/ 1862666 w 2723444"/>
              <a:gd name="connsiteY3" fmla="*/ 1044222 h 1044222"/>
              <a:gd name="connsiteX4" fmla="*/ 0 w 2723444"/>
              <a:gd name="connsiteY4" fmla="*/ 1044222 h 1044222"/>
              <a:gd name="connsiteX0" fmla="*/ 0 w 2667000"/>
              <a:gd name="connsiteY0" fmla="*/ 1001888 h 1001888"/>
              <a:gd name="connsiteX1" fmla="*/ 846666 w 2667000"/>
              <a:gd name="connsiteY1" fmla="*/ 0 h 1001888"/>
              <a:gd name="connsiteX2" fmla="*/ 2667000 w 2667000"/>
              <a:gd name="connsiteY2" fmla="*/ 28222 h 1001888"/>
              <a:gd name="connsiteX3" fmla="*/ 1862666 w 2667000"/>
              <a:gd name="connsiteY3" fmla="*/ 1001888 h 1001888"/>
              <a:gd name="connsiteX4" fmla="*/ 0 w 2667000"/>
              <a:gd name="connsiteY4" fmla="*/ 1001888 h 100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0" h="1001888">
                <a:moveTo>
                  <a:pt x="0" y="1001888"/>
                </a:moveTo>
                <a:lnTo>
                  <a:pt x="846666" y="0"/>
                </a:lnTo>
                <a:lnTo>
                  <a:pt x="2667000" y="28222"/>
                </a:lnTo>
                <a:lnTo>
                  <a:pt x="1862666" y="1001888"/>
                </a:lnTo>
                <a:lnTo>
                  <a:pt x="0" y="1001888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683238" y="1820159"/>
            <a:ext cx="0" cy="8713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664" y="1752600"/>
            <a:ext cx="419100" cy="406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38" y="2424816"/>
            <a:ext cx="2044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rot="19699260">
            <a:off x="2206088" y="2594666"/>
            <a:ext cx="2575342" cy="1024657"/>
          </a:xfrm>
          <a:prstGeom prst="parallelogram">
            <a:avLst>
              <a:gd name="adj" fmla="val 596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83238" y="2691516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13646" y="3055583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21357" y="3537302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28891" y="3532541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14222" y="3085747"/>
            <a:ext cx="336661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71574" y="2691516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77" y="1791568"/>
            <a:ext cx="419100" cy="4064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4127085" y="2271346"/>
            <a:ext cx="52199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11" y="2332892"/>
            <a:ext cx="558800" cy="4191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85" y="1735667"/>
            <a:ext cx="622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6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6"/>
          <p:cNvSpPr/>
          <p:nvPr/>
        </p:nvSpPr>
        <p:spPr>
          <a:xfrm rot="16200000">
            <a:off x="6793967" y="4663563"/>
            <a:ext cx="507999" cy="133102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 rot="19699260">
            <a:off x="1325026" y="1281791"/>
            <a:ext cx="2575342" cy="1024657"/>
          </a:xfrm>
          <a:prstGeom prst="parallelogram">
            <a:avLst>
              <a:gd name="adj" fmla="val 596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52815" y="4591024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52815" y="4963293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52815" y="5335562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7829" y="2219666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33160" y="1772872"/>
            <a:ext cx="336661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90512" y="1378641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615" y="478693"/>
            <a:ext cx="419100" cy="4064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246023" y="958471"/>
            <a:ext cx="52199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49" y="1020017"/>
            <a:ext cx="558800" cy="4191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23" y="422792"/>
            <a:ext cx="622300" cy="4572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652815" y="5707831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52815" y="6080100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52815" y="6452366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52815" y="3474217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52815" y="3846486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52815" y="4218755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rapezoid 31"/>
          <p:cNvSpPr/>
          <p:nvPr/>
        </p:nvSpPr>
        <p:spPr>
          <a:xfrm rot="5400000">
            <a:off x="254239" y="4374624"/>
            <a:ext cx="2916881" cy="1199649"/>
          </a:xfrm>
          <a:prstGeom prst="trapezoid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741334" y="3612999"/>
            <a:ext cx="2911691" cy="2481214"/>
          </a:xfrm>
          <a:custGeom>
            <a:avLst/>
            <a:gdLst>
              <a:gd name="connsiteX0" fmla="*/ 0 w 2554111"/>
              <a:gd name="connsiteY0" fmla="*/ 0 h 3090333"/>
              <a:gd name="connsiteX1" fmla="*/ 1227666 w 2554111"/>
              <a:gd name="connsiteY1" fmla="*/ 338666 h 3090333"/>
              <a:gd name="connsiteX2" fmla="*/ 2554111 w 2554111"/>
              <a:gd name="connsiteY2" fmla="*/ 2370666 h 3090333"/>
              <a:gd name="connsiteX3" fmla="*/ 1721555 w 2554111"/>
              <a:gd name="connsiteY3" fmla="*/ 3090333 h 3090333"/>
              <a:gd name="connsiteX4" fmla="*/ 28222 w 2554111"/>
              <a:gd name="connsiteY4" fmla="*/ 70555 h 3090333"/>
              <a:gd name="connsiteX0" fmla="*/ 0 w 2554111"/>
              <a:gd name="connsiteY0" fmla="*/ 0 h 3368184"/>
              <a:gd name="connsiteX1" fmla="*/ 1227666 w 2554111"/>
              <a:gd name="connsiteY1" fmla="*/ 338666 h 3368184"/>
              <a:gd name="connsiteX2" fmla="*/ 2554111 w 2554111"/>
              <a:gd name="connsiteY2" fmla="*/ 2370666 h 3368184"/>
              <a:gd name="connsiteX3" fmla="*/ 1876777 w 2554111"/>
              <a:gd name="connsiteY3" fmla="*/ 3368184 h 3368184"/>
              <a:gd name="connsiteX4" fmla="*/ 28222 w 2554111"/>
              <a:gd name="connsiteY4" fmla="*/ 70555 h 3368184"/>
              <a:gd name="connsiteX0" fmla="*/ 0 w 2554111"/>
              <a:gd name="connsiteY0" fmla="*/ 0 h 3275566"/>
              <a:gd name="connsiteX1" fmla="*/ 1227666 w 2554111"/>
              <a:gd name="connsiteY1" fmla="*/ 338666 h 3275566"/>
              <a:gd name="connsiteX2" fmla="*/ 2554111 w 2554111"/>
              <a:gd name="connsiteY2" fmla="*/ 2370666 h 3275566"/>
              <a:gd name="connsiteX3" fmla="*/ 1834444 w 2554111"/>
              <a:gd name="connsiteY3" fmla="*/ 3275566 h 3275566"/>
              <a:gd name="connsiteX4" fmla="*/ 28222 w 2554111"/>
              <a:gd name="connsiteY4" fmla="*/ 70555 h 3275566"/>
              <a:gd name="connsiteX0" fmla="*/ 0 w 2554111"/>
              <a:gd name="connsiteY0" fmla="*/ 0 h 3257043"/>
              <a:gd name="connsiteX1" fmla="*/ 1227666 w 2554111"/>
              <a:gd name="connsiteY1" fmla="*/ 338666 h 3257043"/>
              <a:gd name="connsiteX2" fmla="*/ 2554111 w 2554111"/>
              <a:gd name="connsiteY2" fmla="*/ 2370666 h 3257043"/>
              <a:gd name="connsiteX3" fmla="*/ 1890888 w 2554111"/>
              <a:gd name="connsiteY3" fmla="*/ 3257043 h 3257043"/>
              <a:gd name="connsiteX4" fmla="*/ 28222 w 2554111"/>
              <a:gd name="connsiteY4" fmla="*/ 70555 h 3257043"/>
              <a:gd name="connsiteX0" fmla="*/ 0 w 2469445"/>
              <a:gd name="connsiteY0" fmla="*/ 0 h 3257043"/>
              <a:gd name="connsiteX1" fmla="*/ 1227666 w 2469445"/>
              <a:gd name="connsiteY1" fmla="*/ 338666 h 3257043"/>
              <a:gd name="connsiteX2" fmla="*/ 2469445 w 2469445"/>
              <a:gd name="connsiteY2" fmla="*/ 2296571 h 3257043"/>
              <a:gd name="connsiteX3" fmla="*/ 1890888 w 2469445"/>
              <a:gd name="connsiteY3" fmla="*/ 3257043 h 3257043"/>
              <a:gd name="connsiteX4" fmla="*/ 28222 w 2469445"/>
              <a:gd name="connsiteY4" fmla="*/ 70555 h 3257043"/>
              <a:gd name="connsiteX0" fmla="*/ 0 w 2911691"/>
              <a:gd name="connsiteY0" fmla="*/ 0 h 3257043"/>
              <a:gd name="connsiteX1" fmla="*/ 1227666 w 2911691"/>
              <a:gd name="connsiteY1" fmla="*/ 338666 h 3257043"/>
              <a:gd name="connsiteX2" fmla="*/ 2911691 w 2911691"/>
              <a:gd name="connsiteY2" fmla="*/ 2936674 h 3257043"/>
              <a:gd name="connsiteX3" fmla="*/ 1890888 w 2911691"/>
              <a:gd name="connsiteY3" fmla="*/ 3257043 h 3257043"/>
              <a:gd name="connsiteX4" fmla="*/ 28222 w 2911691"/>
              <a:gd name="connsiteY4" fmla="*/ 70555 h 325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1691" h="3257043">
                <a:moveTo>
                  <a:pt x="0" y="0"/>
                </a:moveTo>
                <a:lnTo>
                  <a:pt x="1227666" y="338666"/>
                </a:lnTo>
                <a:lnTo>
                  <a:pt x="2911691" y="2936674"/>
                </a:lnTo>
                <a:lnTo>
                  <a:pt x="1890888" y="3257043"/>
                </a:lnTo>
                <a:lnTo>
                  <a:pt x="28222" y="70555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apezoid 34"/>
          <p:cNvSpPr/>
          <p:nvPr/>
        </p:nvSpPr>
        <p:spPr>
          <a:xfrm rot="5400000">
            <a:off x="4107605" y="4246725"/>
            <a:ext cx="2467100" cy="1199649"/>
          </a:xfrm>
          <a:prstGeom prst="trapezoid">
            <a:avLst>
              <a:gd name="adj" fmla="val 20295"/>
            </a:avLst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280328" y="4960005"/>
            <a:ext cx="1507289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280328" y="4092222"/>
            <a:ext cx="1354889" cy="867783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23" y="3155800"/>
            <a:ext cx="3429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15" y="3617887"/>
            <a:ext cx="3683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918" y="4362424"/>
            <a:ext cx="3429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21" y="4073519"/>
            <a:ext cx="232610" cy="27137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6" name="Freeform 45"/>
          <p:cNvSpPr/>
          <p:nvPr/>
        </p:nvSpPr>
        <p:spPr>
          <a:xfrm>
            <a:off x="4741333" y="4303890"/>
            <a:ext cx="507999" cy="133102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65" y="5475111"/>
            <a:ext cx="596900" cy="4191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23" y="6191288"/>
            <a:ext cx="330200" cy="3429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431" y="6232525"/>
            <a:ext cx="330200" cy="342900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51" name="Straight Connector 50"/>
          <p:cNvCxnSpPr>
            <a:stCxn id="49" idx="1"/>
          </p:cNvCxnSpPr>
          <p:nvPr/>
        </p:nvCxnSpPr>
        <p:spPr>
          <a:xfrm flipH="1" flipV="1">
            <a:off x="6849141" y="5475111"/>
            <a:ext cx="559290" cy="928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3"/>
          </p:cNvCxnSpPr>
          <p:nvPr/>
        </p:nvCxnSpPr>
        <p:spPr>
          <a:xfrm flipV="1">
            <a:off x="4215165" y="5180719"/>
            <a:ext cx="815766" cy="50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8" idx="1"/>
          </p:cNvCxnSpPr>
          <p:nvPr/>
        </p:nvCxnSpPr>
        <p:spPr>
          <a:xfrm>
            <a:off x="2003778" y="5894211"/>
            <a:ext cx="565445" cy="468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21" y="4497297"/>
            <a:ext cx="232610" cy="27137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7464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 flipH="1">
            <a:off x="4883647" y="2420760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883647" y="2724138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883647" y="3027516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883647" y="3330894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883647" y="3634273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54260" y="4906937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98415" y="1246712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210" y="4264418"/>
            <a:ext cx="546100" cy="36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377" y="3816229"/>
            <a:ext cx="533400" cy="30480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3261077" y="4331854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489657" y="5061007"/>
            <a:ext cx="1405048" cy="10744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94705" y="4448568"/>
            <a:ext cx="576473" cy="16868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489657" y="4448568"/>
            <a:ext cx="1981521" cy="612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0693" y="4175518"/>
            <a:ext cx="2413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4883" y="5195558"/>
            <a:ext cx="355600" cy="406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7310" y="5616469"/>
            <a:ext cx="368300" cy="40640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5615273" y="3032870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570" y="2710574"/>
            <a:ext cx="546100" cy="3683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791" y="2070189"/>
            <a:ext cx="533400" cy="30480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7531428" y="2439109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750670" y="2593179"/>
            <a:ext cx="1981521" cy="612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1706" y="2320129"/>
            <a:ext cx="241300" cy="4572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5690" y="2777329"/>
            <a:ext cx="279400" cy="215900"/>
          </a:xfrm>
          <a:prstGeom prst="rect">
            <a:avLst/>
          </a:prstGeom>
        </p:spPr>
      </p:pic>
      <p:sp>
        <p:nvSpPr>
          <p:cNvPr id="48" name="Arc 47"/>
          <p:cNvSpPr/>
          <p:nvPr/>
        </p:nvSpPr>
        <p:spPr>
          <a:xfrm rot="1859988">
            <a:off x="7044253" y="2602028"/>
            <a:ext cx="422275" cy="252706"/>
          </a:xfrm>
          <a:prstGeom prst="arc">
            <a:avLst>
              <a:gd name="adj1" fmla="val 18665397"/>
              <a:gd name="adj2" fmla="val 110116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5690603" y="2894724"/>
            <a:ext cx="22049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732191" y="2605613"/>
            <a:ext cx="66732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098415" y="3202941"/>
            <a:ext cx="66732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 rot="11609085">
            <a:off x="6106366" y="2867732"/>
            <a:ext cx="175337" cy="318183"/>
          </a:xfrm>
          <a:prstGeom prst="arc">
            <a:avLst>
              <a:gd name="adj1" fmla="val 16268727"/>
              <a:gd name="adj2" fmla="val 3105269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0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14864</TotalTime>
  <Words>8</Words>
  <Application>Microsoft Macintosh PowerPoint</Application>
  <PresentationFormat>On-screen Show (4:3)</PresentationFormat>
  <Paragraphs>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cdohl</dc:creator>
  <cp:lastModifiedBy>cdohl</cp:lastModifiedBy>
  <cp:revision>12</cp:revision>
  <dcterms:created xsi:type="dcterms:W3CDTF">2019-10-17T12:30:24Z</dcterms:created>
  <dcterms:modified xsi:type="dcterms:W3CDTF">2019-11-17T12:25:48Z</dcterms:modified>
</cp:coreProperties>
</file>