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47" d="100"/>
          <a:sy n="147" d="100"/>
        </p:scale>
        <p:origin x="568" y="1232"/>
      </p:cViewPr>
      <p:guideLst>
        <p:guide orient="horz" pos="2275"/>
        <p:guide pos="1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0908-043F-3C4E-89AC-DEDB4399F0D5}" type="datetimeFigureOut">
              <a:rPr lang="en-US" smtClean="0"/>
              <a:t>17/10/19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B793-7385-A141-8008-82E0360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8" Type="http://schemas.openxmlformats.org/officeDocument/2006/relationships/image" Target="../media/image35.emf"/><Relationship Id="rId9" Type="http://schemas.openxmlformats.org/officeDocument/2006/relationships/image" Target="../media/image36.emf"/><Relationship Id="rId10" Type="http://schemas.openxmlformats.org/officeDocument/2006/relationships/image" Target="../media/image3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 flipV="1">
            <a:off x="1658689" y="4172192"/>
            <a:ext cx="2901075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5" y="4271737"/>
            <a:ext cx="2413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24" y="4283794"/>
            <a:ext cx="215900" cy="3048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4559763" y="4172192"/>
            <a:ext cx="1858641" cy="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3" idx="3"/>
          </p:cNvCxnSpPr>
          <p:nvPr/>
        </p:nvCxnSpPr>
        <p:spPr>
          <a:xfrm flipH="1" flipV="1">
            <a:off x="3399089" y="2084857"/>
            <a:ext cx="25254" cy="206380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89" y="1976907"/>
            <a:ext cx="228600" cy="2159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1747946" y="2579453"/>
            <a:ext cx="2571066" cy="1579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747947" y="2863593"/>
            <a:ext cx="2108443" cy="12949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47946" y="3141245"/>
            <a:ext cx="1651143" cy="10141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935522" y="2863589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23" y="3293509"/>
            <a:ext cx="161925" cy="17145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48" y="2923134"/>
            <a:ext cx="171450" cy="161925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18" y="2622290"/>
            <a:ext cx="171450" cy="180975"/>
          </a:xfrm>
          <a:prstGeom prst="rect">
            <a:avLst/>
          </a:prstGeom>
        </p:spPr>
      </p:pic>
      <p:sp>
        <p:nvSpPr>
          <p:cNvPr id="52" name="Oval 51"/>
          <p:cNvSpPr>
            <a:spLocks noChangeAspect="1"/>
          </p:cNvSpPr>
          <p:nvPr/>
        </p:nvSpPr>
        <p:spPr>
          <a:xfrm>
            <a:off x="1932083" y="323680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2084483" y="305835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236883" y="2866433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8465343">
            <a:off x="2831220" y="3567471"/>
            <a:ext cx="601331" cy="13283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66" y="4112344"/>
            <a:ext cx="190500" cy="161925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66" y="3810552"/>
            <a:ext cx="171450" cy="161925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>
            <a:off x="3399089" y="3758428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>
            <a:spLocks noChangeAspect="1"/>
          </p:cNvSpPr>
          <p:nvPr/>
        </p:nvSpPr>
        <p:spPr>
          <a:xfrm>
            <a:off x="3395650" y="4131647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548050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3700450" y="3761272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68" y="3514628"/>
            <a:ext cx="171450" cy="161925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3436579" y="4155359"/>
            <a:ext cx="2364515" cy="1262246"/>
            <a:chOff x="3436579" y="4155359"/>
            <a:chExt cx="2364515" cy="1262246"/>
          </a:xfrm>
        </p:grpSpPr>
        <p:cxnSp>
          <p:nvCxnSpPr>
            <p:cNvPr id="98" name="Straight Arrow Connector 97"/>
            <p:cNvCxnSpPr/>
            <p:nvPr/>
          </p:nvCxnSpPr>
          <p:spPr>
            <a:xfrm flipH="1" flipV="1">
              <a:off x="3436579" y="4175169"/>
              <a:ext cx="2022886" cy="124243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851861" y="4165599"/>
              <a:ext cx="1801526" cy="110647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4303278" y="4155359"/>
              <a:ext cx="1497816" cy="9199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ot"/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4667332"/>
            <a:ext cx="171450" cy="180975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37" y="4274269"/>
            <a:ext cx="200025" cy="161925"/>
          </a:xfrm>
          <a:prstGeom prst="rect">
            <a:avLst/>
          </a:prstGeom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9" y="3928933"/>
            <a:ext cx="114300" cy="161925"/>
          </a:xfrm>
          <a:prstGeom prst="rect">
            <a:avLst/>
          </a:prstGeom>
        </p:spPr>
      </p:pic>
      <p:sp>
        <p:nvSpPr>
          <p:cNvPr id="92" name="Oval 91"/>
          <p:cNvSpPr>
            <a:spLocks noChangeAspect="1"/>
          </p:cNvSpPr>
          <p:nvPr/>
        </p:nvSpPr>
        <p:spPr>
          <a:xfrm>
            <a:off x="3979164" y="4502788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4160582" y="4322266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 flipV="1">
            <a:off x="3987138" y="376761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 flipV="1">
            <a:off x="4147306" y="3953195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 flipV="1">
            <a:off x="4306338" y="4141149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4003523" y="3767930"/>
            <a:ext cx="351796" cy="4299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3440599" y="2916418"/>
            <a:ext cx="2022886" cy="124243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855881" y="3061946"/>
            <a:ext cx="1801526" cy="1106478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307298" y="3258721"/>
            <a:ext cx="1497816" cy="91994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ot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2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9" y="3484562"/>
            <a:ext cx="238125" cy="161925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29" y="3737010"/>
            <a:ext cx="200025" cy="161925"/>
          </a:xfrm>
          <a:prstGeom prst="rect">
            <a:avLst/>
          </a:prstGeom>
        </p:spPr>
      </p:pic>
      <p:sp>
        <p:nvSpPr>
          <p:cNvPr id="134" name="Arc 133"/>
          <p:cNvSpPr/>
          <p:nvPr/>
        </p:nvSpPr>
        <p:spPr>
          <a:xfrm>
            <a:off x="2729747" y="3464959"/>
            <a:ext cx="1385282" cy="1385282"/>
          </a:xfrm>
          <a:prstGeom prst="arc">
            <a:avLst>
              <a:gd name="adj1" fmla="val 19316095"/>
              <a:gd name="adj2" fmla="val 2570719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>
            <a:off x="3558905" y="3865898"/>
            <a:ext cx="665242" cy="665242"/>
          </a:xfrm>
          <a:prstGeom prst="arc">
            <a:avLst>
              <a:gd name="adj1" fmla="val 19046134"/>
              <a:gd name="adj2" fmla="val 2996383"/>
            </a:avLst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86" y="4207517"/>
            <a:ext cx="133350" cy="171450"/>
          </a:xfrm>
          <a:prstGeom prst="rect">
            <a:avLst/>
          </a:prstGeom>
        </p:spPr>
      </p:pic>
      <p:sp>
        <p:nvSpPr>
          <p:cNvPr id="138" name="Oval 137"/>
          <p:cNvSpPr>
            <a:spLocks noChangeAspect="1"/>
          </p:cNvSpPr>
          <p:nvPr/>
        </p:nvSpPr>
        <p:spPr>
          <a:xfrm>
            <a:off x="3840325" y="4133570"/>
            <a:ext cx="56701" cy="56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3215702">
            <a:off x="3346904" y="3058438"/>
            <a:ext cx="1126261" cy="225129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3438428"/>
            <a:ext cx="123825" cy="1524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23" y="2723558"/>
            <a:ext cx="200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6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46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8</cp:revision>
  <dcterms:created xsi:type="dcterms:W3CDTF">2019-10-17T12:30:24Z</dcterms:created>
  <dcterms:modified xsi:type="dcterms:W3CDTF">2019-10-17T15:05:43Z</dcterms:modified>
</cp:coreProperties>
</file>