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128" y="-104"/>
      </p:cViewPr>
      <p:guideLst>
        <p:guide orient="horz" pos="2238"/>
        <p:guide pos="9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9" Type="http://schemas.openxmlformats.org/officeDocument/2006/relationships/image" Target="../media/image37.emf"/><Relationship Id="rId10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 flipV="1">
            <a:off x="1658689" y="4172192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5" y="4271737"/>
            <a:ext cx="2413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24" y="4283794"/>
            <a:ext cx="215900" cy="3048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559763" y="4172192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3" idx="3"/>
          </p:cNvCxnSpPr>
          <p:nvPr/>
        </p:nvCxnSpPr>
        <p:spPr>
          <a:xfrm flipH="1" flipV="1">
            <a:off x="3399089" y="2084857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9" y="1976907"/>
            <a:ext cx="228600" cy="2159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1747946" y="2579453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747947" y="2863593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47946" y="3141245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935522" y="2863589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23" y="3293509"/>
            <a:ext cx="161925" cy="17145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48" y="2923134"/>
            <a:ext cx="171450" cy="161925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18" y="2622290"/>
            <a:ext cx="171450" cy="180975"/>
          </a:xfrm>
          <a:prstGeom prst="rect">
            <a:avLst/>
          </a:prstGeom>
        </p:spPr>
      </p:pic>
      <p:sp>
        <p:nvSpPr>
          <p:cNvPr id="52" name="Oval 51"/>
          <p:cNvSpPr>
            <a:spLocks noChangeAspect="1"/>
          </p:cNvSpPr>
          <p:nvPr/>
        </p:nvSpPr>
        <p:spPr>
          <a:xfrm>
            <a:off x="1932083" y="323680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084483" y="305835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236883" y="286643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8465343">
            <a:off x="2831220" y="3567471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66" y="4112344"/>
            <a:ext cx="190500" cy="161925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66" y="3810552"/>
            <a:ext cx="171450" cy="161925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>
            <a:off x="3399089" y="3758428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>
            <a:spLocks noChangeAspect="1"/>
          </p:cNvSpPr>
          <p:nvPr/>
        </p:nvSpPr>
        <p:spPr>
          <a:xfrm>
            <a:off x="3395650" y="413164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548050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3700450" y="376127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68" y="3514628"/>
            <a:ext cx="171450" cy="161925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3436579" y="4155359"/>
            <a:ext cx="2364515" cy="1262246"/>
            <a:chOff x="3436579" y="4155359"/>
            <a:chExt cx="2364515" cy="1262246"/>
          </a:xfrm>
        </p:grpSpPr>
        <p:cxnSp>
          <p:nvCxnSpPr>
            <p:cNvPr id="98" name="Straight Arrow Connector 97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4667332"/>
            <a:ext cx="171450" cy="180975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37" y="4274269"/>
            <a:ext cx="200025" cy="161925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9" y="3928933"/>
            <a:ext cx="114300" cy="161925"/>
          </a:xfrm>
          <a:prstGeom prst="rect">
            <a:avLst/>
          </a:prstGeom>
        </p:spPr>
      </p:pic>
      <p:sp>
        <p:nvSpPr>
          <p:cNvPr id="92" name="Oval 91"/>
          <p:cNvSpPr>
            <a:spLocks noChangeAspect="1"/>
          </p:cNvSpPr>
          <p:nvPr/>
        </p:nvSpPr>
        <p:spPr>
          <a:xfrm>
            <a:off x="3979164" y="450278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4160582" y="432226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 flipV="1">
            <a:off x="3987138" y="376761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 flipV="1">
            <a:off x="4147306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 flipV="1">
            <a:off x="4306338" y="414114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4003523" y="3767930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3440599" y="2916418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855881" y="3061946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307298" y="3258721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2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3484562"/>
            <a:ext cx="238125" cy="161925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29" y="3737010"/>
            <a:ext cx="200025" cy="161925"/>
          </a:xfrm>
          <a:prstGeom prst="rect">
            <a:avLst/>
          </a:prstGeom>
        </p:spPr>
      </p:pic>
      <p:sp>
        <p:nvSpPr>
          <p:cNvPr id="134" name="Arc 133"/>
          <p:cNvSpPr/>
          <p:nvPr/>
        </p:nvSpPr>
        <p:spPr>
          <a:xfrm>
            <a:off x="2729747" y="3464959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>
            <a:off x="3558905" y="3865898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86" y="4207517"/>
            <a:ext cx="133350" cy="171450"/>
          </a:xfrm>
          <a:prstGeom prst="rect">
            <a:avLst/>
          </a:prstGeom>
        </p:spPr>
      </p:pic>
      <p:sp>
        <p:nvSpPr>
          <p:cNvPr id="138" name="Oval 137"/>
          <p:cNvSpPr>
            <a:spLocks noChangeAspect="1"/>
          </p:cNvSpPr>
          <p:nvPr/>
        </p:nvSpPr>
        <p:spPr>
          <a:xfrm>
            <a:off x="3840325" y="413357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3215702">
            <a:off x="3346904" y="3058438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3438428"/>
            <a:ext cx="123825" cy="1524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23" y="2723558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752185" y="2737177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81" y="2836722"/>
            <a:ext cx="241300" cy="21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20" y="2848779"/>
            <a:ext cx="215900" cy="304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653259" y="2737177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3"/>
          </p:cNvCxnSpPr>
          <p:nvPr/>
        </p:nvCxnSpPr>
        <p:spPr>
          <a:xfrm flipH="1" flipV="1">
            <a:off x="3492585" y="649842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85" y="541892"/>
            <a:ext cx="228600" cy="2159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841442" y="1144438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841443" y="1428578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41442" y="1706230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29018" y="1428574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9" y="1858494"/>
            <a:ext cx="161925" cy="17145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4" y="1488119"/>
            <a:ext cx="171450" cy="16192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4" y="1187275"/>
            <a:ext cx="171450" cy="180975"/>
          </a:xfrm>
          <a:prstGeom prst="rect">
            <a:avLst/>
          </a:prstGeom>
        </p:spPr>
      </p:pic>
      <p:sp>
        <p:nvSpPr>
          <p:cNvPr id="17" name="Oval 16"/>
          <p:cNvSpPr>
            <a:spLocks noChangeAspect="1"/>
          </p:cNvSpPr>
          <p:nvPr/>
        </p:nvSpPr>
        <p:spPr>
          <a:xfrm>
            <a:off x="2025579" y="180179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177979" y="1623341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330379" y="143141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8465343">
            <a:off x="2924716" y="2132456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2" y="2677329"/>
            <a:ext cx="190500" cy="161925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2" y="2375537"/>
            <a:ext cx="171450" cy="1619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3492585" y="2323413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489146" y="269663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641546" y="251818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793946" y="232625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64" y="2079613"/>
            <a:ext cx="171450" cy="1619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530075" y="2720344"/>
            <a:ext cx="2364515" cy="1262246"/>
            <a:chOff x="3436579" y="4155359"/>
            <a:chExt cx="2364515" cy="126224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75" y="3232317"/>
            <a:ext cx="171450" cy="180975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33" y="2839254"/>
            <a:ext cx="200025" cy="161925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5" y="2493918"/>
            <a:ext cx="114300" cy="161925"/>
          </a:xfrm>
          <a:prstGeom prst="rect">
            <a:avLst/>
          </a:prstGeom>
        </p:spPr>
      </p:pic>
      <p:sp>
        <p:nvSpPr>
          <p:cNvPr id="35" name="Oval 34"/>
          <p:cNvSpPr>
            <a:spLocks noChangeAspect="1"/>
          </p:cNvSpPr>
          <p:nvPr/>
        </p:nvSpPr>
        <p:spPr>
          <a:xfrm>
            <a:off x="4072660" y="306777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54078" y="2887251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flipV="1">
            <a:off x="4080634" y="2332604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flipV="1">
            <a:off x="4240802" y="251818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flipV="1">
            <a:off x="4399834" y="2706134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097019" y="2332915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34095" y="1481403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49377" y="1626931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400794" y="1823706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75" y="2049547"/>
            <a:ext cx="238125" cy="161925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5" y="2301995"/>
            <a:ext cx="200025" cy="161925"/>
          </a:xfrm>
          <a:prstGeom prst="rect">
            <a:avLst/>
          </a:prstGeom>
        </p:spPr>
      </p:pic>
      <p:sp>
        <p:nvSpPr>
          <p:cNvPr id="46" name="Arc 45"/>
          <p:cNvSpPr/>
          <p:nvPr/>
        </p:nvSpPr>
        <p:spPr>
          <a:xfrm>
            <a:off x="2823243" y="2029944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3652401" y="2430883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82" y="2772502"/>
            <a:ext cx="133350" cy="171450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3933821" y="269855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3215702">
            <a:off x="3440400" y="1623423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71" y="2003413"/>
            <a:ext cx="123825" cy="1524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19" y="1288543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17 at 5.31.1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t="6426" r="4612" b="5670"/>
          <a:stretch/>
        </p:blipFill>
        <p:spPr>
          <a:xfrm>
            <a:off x="1703294" y="971176"/>
            <a:ext cx="6200588" cy="4945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294" y="4676589"/>
            <a:ext cx="1736165" cy="1240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464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14850</TotalTime>
  <Words>8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10</cp:revision>
  <dcterms:created xsi:type="dcterms:W3CDTF">2019-10-17T12:30:24Z</dcterms:created>
  <dcterms:modified xsi:type="dcterms:W3CDTF">2019-10-27T20:00:43Z</dcterms:modified>
</cp:coreProperties>
</file>