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>
        <p:scale>
          <a:sx n="99" d="100"/>
          <a:sy n="99" d="100"/>
        </p:scale>
        <p:origin x="-408" y="648"/>
      </p:cViewPr>
      <p:guideLst>
        <p:guide orient="horz" pos="2129"/>
        <p:guide pos="108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8847-3E74-BB43-AF3D-E9C47599BBA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D75F-9B49-E746-9CDE-4CF2FD27B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458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8847-3E74-BB43-AF3D-E9C47599BBA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D75F-9B49-E746-9CDE-4CF2FD27B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7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8847-3E74-BB43-AF3D-E9C47599BBA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D75F-9B49-E746-9CDE-4CF2FD27B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716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8847-3E74-BB43-AF3D-E9C47599BBA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D75F-9B49-E746-9CDE-4CF2FD27B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37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8847-3E74-BB43-AF3D-E9C47599BBA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D75F-9B49-E746-9CDE-4CF2FD27B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99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8847-3E74-BB43-AF3D-E9C47599BBA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D75F-9B49-E746-9CDE-4CF2FD27B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40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8847-3E74-BB43-AF3D-E9C47599BBA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D75F-9B49-E746-9CDE-4CF2FD27B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10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8847-3E74-BB43-AF3D-E9C47599BBA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D75F-9B49-E746-9CDE-4CF2FD27B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840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8847-3E74-BB43-AF3D-E9C47599BBA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D75F-9B49-E746-9CDE-4CF2FD27B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53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8847-3E74-BB43-AF3D-E9C47599BBA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D75F-9B49-E746-9CDE-4CF2FD27B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13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8847-3E74-BB43-AF3D-E9C47599BBA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D75F-9B49-E746-9CDE-4CF2FD27B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890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E8847-3E74-BB43-AF3D-E9C47599BBA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7D75F-9B49-E746-9CDE-4CF2FD27B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951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9" Type="http://schemas.openxmlformats.org/officeDocument/2006/relationships/image" Target="../media/image8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5" Type="http://schemas.openxmlformats.org/officeDocument/2006/relationships/image" Target="../media/image12.emf"/><Relationship Id="rId6" Type="http://schemas.openxmlformats.org/officeDocument/2006/relationships/image" Target="../media/image13.emf"/><Relationship Id="rId7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4.emf"/><Relationship Id="rId5" Type="http://schemas.openxmlformats.org/officeDocument/2006/relationships/image" Target="../media/image13.emf"/><Relationship Id="rId6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9.emf"/><Relationship Id="rId12" Type="http://schemas.openxmlformats.org/officeDocument/2006/relationships/image" Target="../media/image20.emf"/><Relationship Id="rId13" Type="http://schemas.openxmlformats.org/officeDocument/2006/relationships/image" Target="../media/image21.emf"/><Relationship Id="rId14" Type="http://schemas.openxmlformats.org/officeDocument/2006/relationships/image" Target="../media/image22.emf"/><Relationship Id="rId15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9" Type="http://schemas.openxmlformats.org/officeDocument/2006/relationships/image" Target="../media/image17.emf"/><Relationship Id="rId10" Type="http://schemas.openxmlformats.org/officeDocument/2006/relationships/image" Target="../media/image18.emf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7.emf"/><Relationship Id="rId12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17.emf"/><Relationship Id="rId6" Type="http://schemas.openxmlformats.org/officeDocument/2006/relationships/image" Target="../media/image18.emf"/><Relationship Id="rId7" Type="http://schemas.openxmlformats.org/officeDocument/2006/relationships/image" Target="../media/image19.emf"/><Relationship Id="rId8" Type="http://schemas.openxmlformats.org/officeDocument/2006/relationships/image" Target="../media/image24.emf"/><Relationship Id="rId9" Type="http://schemas.openxmlformats.org/officeDocument/2006/relationships/image" Target="../media/image25.emf"/><Relationship Id="rId10" Type="http://schemas.openxmlformats.org/officeDocument/2006/relationships/image" Target="../media/image2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V="1">
            <a:off x="4555383" y="3576237"/>
            <a:ext cx="970337" cy="60894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559763" y="1790813"/>
            <a:ext cx="0" cy="23713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559763" y="4162141"/>
            <a:ext cx="2636583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174859" y="4162140"/>
            <a:ext cx="1384906" cy="15280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683" y="5690211"/>
            <a:ext cx="241300" cy="2159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026" y="1787189"/>
            <a:ext cx="215900" cy="2159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7903" y="4350434"/>
            <a:ext cx="215900" cy="304800"/>
          </a:xfrm>
          <a:prstGeom prst="rect">
            <a:avLst/>
          </a:prstGeom>
        </p:spPr>
      </p:pic>
      <p:pic>
        <p:nvPicPr>
          <p:cNvPr id="20" name="Picture 19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872" y="3517938"/>
            <a:ext cx="254000" cy="279400"/>
          </a:xfrm>
          <a:prstGeom prst="rect">
            <a:avLst/>
          </a:prstGeom>
        </p:spPr>
      </p:pic>
      <p:pic>
        <p:nvPicPr>
          <p:cNvPr id="21" name="Picture 20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021" y="4273223"/>
            <a:ext cx="266700" cy="279400"/>
          </a:xfrm>
          <a:prstGeom prst="rect">
            <a:avLst/>
          </a:prstGeom>
        </p:spPr>
      </p:pic>
      <p:pic>
        <p:nvPicPr>
          <p:cNvPr id="22" name="Picture 21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020" y="4235123"/>
            <a:ext cx="266700" cy="317500"/>
          </a:xfrm>
          <a:prstGeom prst="rect">
            <a:avLst/>
          </a:prstGeom>
        </p:spPr>
      </p:pic>
      <p:pic>
        <p:nvPicPr>
          <p:cNvPr id="23" name="Picture 22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841" y="3523327"/>
            <a:ext cx="241300" cy="279400"/>
          </a:xfrm>
          <a:prstGeom prst="rect">
            <a:avLst/>
          </a:prstGeom>
        </p:spPr>
      </p:pic>
      <p:pic>
        <p:nvPicPr>
          <p:cNvPr id="24" name="Picture 23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903" y="3258737"/>
            <a:ext cx="1676400" cy="317500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 flipH="1" flipV="1">
            <a:off x="4559763" y="3523327"/>
            <a:ext cx="1" cy="6618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559764" y="4162140"/>
            <a:ext cx="568854" cy="70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4239841" y="4185178"/>
            <a:ext cx="319923" cy="3529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367127" y="3362045"/>
            <a:ext cx="0" cy="2152864"/>
          </a:xfrm>
          <a:prstGeom prst="straightConnector1">
            <a:avLst/>
          </a:prstGeom>
          <a:ln>
            <a:prstDash val="dash"/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6890101" y="2016343"/>
            <a:ext cx="0" cy="2152864"/>
          </a:xfrm>
          <a:prstGeom prst="straightConnector1">
            <a:avLst/>
          </a:prstGeom>
          <a:ln>
            <a:prstDash val="dash"/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5664074" y="3362045"/>
            <a:ext cx="0" cy="2152864"/>
          </a:xfrm>
          <a:prstGeom prst="straightConnector1">
            <a:avLst/>
          </a:prstGeom>
          <a:ln>
            <a:prstDash val="dash"/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5664074" y="4162140"/>
            <a:ext cx="1226027" cy="1352769"/>
          </a:xfrm>
          <a:prstGeom prst="straightConnector1">
            <a:avLst/>
          </a:prstGeom>
          <a:ln>
            <a:prstDash val="dash"/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3360750" y="5514909"/>
            <a:ext cx="2330338" cy="1"/>
          </a:xfrm>
          <a:prstGeom prst="straightConnector1">
            <a:avLst/>
          </a:prstGeom>
          <a:ln>
            <a:prstDash val="dash"/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3394596" y="3362044"/>
            <a:ext cx="2330338" cy="1"/>
          </a:xfrm>
          <a:prstGeom prst="straightConnector1">
            <a:avLst/>
          </a:prstGeom>
          <a:ln>
            <a:prstDash val="dash"/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4586777" y="2000698"/>
            <a:ext cx="2330338" cy="1"/>
          </a:xfrm>
          <a:prstGeom prst="straightConnector1">
            <a:avLst/>
          </a:prstGeom>
          <a:ln>
            <a:prstDash val="dash"/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3360750" y="2003089"/>
            <a:ext cx="1226027" cy="1352769"/>
          </a:xfrm>
          <a:prstGeom prst="straightConnector1">
            <a:avLst/>
          </a:prstGeom>
          <a:ln>
            <a:prstDash val="dash"/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5691088" y="2016344"/>
            <a:ext cx="1226027" cy="1352769"/>
          </a:xfrm>
          <a:prstGeom prst="straightConnector1">
            <a:avLst/>
          </a:prstGeom>
          <a:ln>
            <a:prstDash val="dash"/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986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/>
          <p:cNvSpPr/>
          <p:nvPr/>
        </p:nvSpPr>
        <p:spPr>
          <a:xfrm>
            <a:off x="8015966" y="1672420"/>
            <a:ext cx="211642" cy="2116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015966" y="3456796"/>
            <a:ext cx="211642" cy="2116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031344" y="3456796"/>
            <a:ext cx="211642" cy="2116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031344" y="1672420"/>
            <a:ext cx="211642" cy="2116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015048" y="1633936"/>
            <a:ext cx="3256265" cy="2051295"/>
          </a:xfrm>
          <a:prstGeom prst="rect">
            <a:avLst/>
          </a:prstGeom>
          <a:solidFill>
            <a:schemeClr val="bg2">
              <a:lumMod val="50000"/>
              <a:alpha val="82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5384107" y="2098633"/>
            <a:ext cx="1911266" cy="10310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7295373" y="2098633"/>
            <a:ext cx="599929" cy="6115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5384107" y="2710208"/>
            <a:ext cx="2511195" cy="42209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015048" y="3685231"/>
            <a:ext cx="599929" cy="6115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614977" y="2214702"/>
            <a:ext cx="3256265" cy="2051295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207" y="2888368"/>
            <a:ext cx="215900" cy="241300"/>
          </a:xfrm>
          <a:prstGeom prst="rect">
            <a:avLst/>
          </a:prstGeom>
        </p:spPr>
      </p:pic>
      <p:pic>
        <p:nvPicPr>
          <p:cNvPr id="19" name="Picture 18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765" y="1687927"/>
            <a:ext cx="228600" cy="215900"/>
          </a:xfrm>
          <a:prstGeom prst="rect">
            <a:avLst/>
          </a:prstGeom>
        </p:spPr>
      </p:pic>
      <p:pic>
        <p:nvPicPr>
          <p:cNvPr id="20" name="Picture 19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436" y="2804063"/>
            <a:ext cx="203200" cy="241300"/>
          </a:xfrm>
          <a:prstGeom prst="rect">
            <a:avLst/>
          </a:prstGeom>
        </p:spPr>
      </p:pic>
      <p:sp>
        <p:nvSpPr>
          <p:cNvPr id="21" name="Oval 20"/>
          <p:cNvSpPr/>
          <p:nvPr/>
        </p:nvSpPr>
        <p:spPr>
          <a:xfrm>
            <a:off x="3434398" y="1673234"/>
            <a:ext cx="211642" cy="2116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434398" y="3457610"/>
            <a:ext cx="211642" cy="2116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49776" y="3457610"/>
            <a:ext cx="211642" cy="2116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49776" y="1673234"/>
            <a:ext cx="211642" cy="2116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33480" y="1634750"/>
            <a:ext cx="3256265" cy="2051295"/>
          </a:xfrm>
          <a:prstGeom prst="rect">
            <a:avLst/>
          </a:prstGeom>
          <a:solidFill>
            <a:schemeClr val="bg2">
              <a:lumMod val="50000"/>
              <a:alpha val="82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802539" y="2099447"/>
            <a:ext cx="1911266" cy="10310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33480" y="3686045"/>
            <a:ext cx="599929" cy="6115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1" name="Picture 30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39" y="2889182"/>
            <a:ext cx="215900" cy="241300"/>
          </a:xfrm>
          <a:prstGeom prst="rect">
            <a:avLst/>
          </a:prstGeom>
        </p:spPr>
      </p:pic>
      <p:pic>
        <p:nvPicPr>
          <p:cNvPr id="32" name="Picture 3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197" y="1688741"/>
            <a:ext cx="228600" cy="215900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 flipV="1">
            <a:off x="2302004" y="4983530"/>
            <a:ext cx="1911266" cy="10310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213270" y="4983530"/>
            <a:ext cx="599929" cy="6115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2302004" y="5636157"/>
            <a:ext cx="2511195" cy="42209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5168207" y="4709311"/>
            <a:ext cx="1911266" cy="10310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168240" y="5733907"/>
            <a:ext cx="599929" cy="6115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5168240" y="5318253"/>
            <a:ext cx="2511195" cy="42209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074510" y="4738516"/>
            <a:ext cx="599929" cy="611575"/>
          </a:xfrm>
          <a:prstGeom prst="straightConnector1">
            <a:avLst/>
          </a:prstGeom>
          <a:ln>
            <a:solidFill>
              <a:srgbClr val="4A452A"/>
            </a:solidFill>
            <a:prstDash val="dash"/>
            <a:headEnd type="non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5763173" y="5314447"/>
            <a:ext cx="1911266" cy="1031035"/>
          </a:xfrm>
          <a:prstGeom prst="straightConnector1">
            <a:avLst/>
          </a:prstGeom>
          <a:ln>
            <a:prstDash val="dash"/>
            <a:headEnd type="none"/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77776" y="4738516"/>
            <a:ext cx="1911266" cy="10310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802539" y="5702810"/>
            <a:ext cx="599929" cy="6115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4" name="Picture 43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39" y="4831130"/>
            <a:ext cx="254000" cy="304800"/>
          </a:xfrm>
          <a:prstGeom prst="rect">
            <a:avLst/>
          </a:prstGeom>
        </p:spPr>
      </p:pic>
      <p:pic>
        <p:nvPicPr>
          <p:cNvPr id="45" name="Picture 44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18" y="6009585"/>
            <a:ext cx="241300" cy="304800"/>
          </a:xfrm>
          <a:prstGeom prst="rect">
            <a:avLst/>
          </a:prstGeom>
        </p:spPr>
      </p:pic>
      <p:pic>
        <p:nvPicPr>
          <p:cNvPr id="46" name="Picture 45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745" y="5404527"/>
            <a:ext cx="228600" cy="317500"/>
          </a:xfrm>
          <a:prstGeom prst="rect">
            <a:avLst/>
          </a:prstGeom>
        </p:spPr>
      </p:pic>
      <p:pic>
        <p:nvPicPr>
          <p:cNvPr id="47" name="Picture 46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337" y="5071790"/>
            <a:ext cx="228600" cy="317500"/>
          </a:xfrm>
          <a:prstGeom prst="rect">
            <a:avLst/>
          </a:prstGeom>
        </p:spPr>
      </p:pic>
      <p:pic>
        <p:nvPicPr>
          <p:cNvPr id="48" name="Picture 47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583" y="5127959"/>
            <a:ext cx="254000" cy="304800"/>
          </a:xfrm>
          <a:prstGeom prst="rect">
            <a:avLst/>
          </a:prstGeom>
        </p:spPr>
      </p:pic>
      <p:pic>
        <p:nvPicPr>
          <p:cNvPr id="49" name="Picture 48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899" y="4919390"/>
            <a:ext cx="241300" cy="304800"/>
          </a:xfrm>
          <a:prstGeom prst="rect">
            <a:avLst/>
          </a:prstGeom>
        </p:spPr>
      </p:pic>
      <p:pic>
        <p:nvPicPr>
          <p:cNvPr id="50" name="Picture 49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078" y="6040682"/>
            <a:ext cx="241300" cy="304800"/>
          </a:xfrm>
          <a:prstGeom prst="rect">
            <a:avLst/>
          </a:prstGeom>
        </p:spPr>
      </p:pic>
      <p:pic>
        <p:nvPicPr>
          <p:cNvPr id="51" name="Picture 50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173" y="4874728"/>
            <a:ext cx="2540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802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809950" y="787589"/>
            <a:ext cx="1911266" cy="10310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713" y="880203"/>
            <a:ext cx="254000" cy="3048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861266" y="991299"/>
            <a:ext cx="1911266" cy="1031035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232" y="1513824"/>
            <a:ext cx="469900" cy="3048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5239887" y="2395816"/>
            <a:ext cx="1911266" cy="10310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239887" y="3470536"/>
            <a:ext cx="599929" cy="6115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239887" y="1777234"/>
            <a:ext cx="1276679" cy="169330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516" y="2071309"/>
            <a:ext cx="228600" cy="317500"/>
          </a:xfrm>
          <a:prstGeom prst="rect">
            <a:avLst/>
          </a:prstGeom>
        </p:spPr>
      </p:pic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566" y="2388809"/>
            <a:ext cx="254000" cy="304800"/>
          </a:xfrm>
          <a:prstGeom prst="rect">
            <a:avLst/>
          </a:prstGeom>
        </p:spPr>
      </p:pic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237" y="3693590"/>
            <a:ext cx="241300" cy="304800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516566" y="1777234"/>
            <a:ext cx="599929" cy="611575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6" name="Picture 15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946" y="1643476"/>
            <a:ext cx="444500" cy="304800"/>
          </a:xfrm>
          <a:prstGeom prst="rect">
            <a:avLst/>
          </a:prstGeom>
        </p:spPr>
      </p:pic>
      <p:sp>
        <p:nvSpPr>
          <p:cNvPr id="18" name="Oval 17"/>
          <p:cNvSpPr/>
          <p:nvPr/>
        </p:nvSpPr>
        <p:spPr>
          <a:xfrm>
            <a:off x="2249132" y="4515344"/>
            <a:ext cx="523400" cy="523400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2362909" y="4629121"/>
            <a:ext cx="295846" cy="295846"/>
            <a:chOff x="3924955" y="4591544"/>
            <a:chExt cx="523400" cy="523400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3924955" y="4591544"/>
              <a:ext cx="523400" cy="523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3924955" y="4591544"/>
              <a:ext cx="523400" cy="523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Oval 22"/>
          <p:cNvSpPr/>
          <p:nvPr/>
        </p:nvSpPr>
        <p:spPr>
          <a:xfrm>
            <a:off x="3347964" y="4515344"/>
            <a:ext cx="523400" cy="523400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551103" y="4718483"/>
            <a:ext cx="117122" cy="1171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511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4555383" y="2796435"/>
            <a:ext cx="970337" cy="138874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4559763" y="1564977"/>
            <a:ext cx="2" cy="25971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4559763" y="4162141"/>
            <a:ext cx="2636583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3174859" y="4162140"/>
            <a:ext cx="1384906" cy="15280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683" y="5690211"/>
            <a:ext cx="241300" cy="215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226" y="1457027"/>
            <a:ext cx="215900" cy="215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7903" y="4350434"/>
            <a:ext cx="215900" cy="304800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872" y="3517938"/>
            <a:ext cx="254000" cy="279400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226" y="4084062"/>
            <a:ext cx="266700" cy="279400"/>
          </a:xfrm>
          <a:prstGeom prst="rect">
            <a:avLst/>
          </a:prstGeom>
        </p:spPr>
      </p:pic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268" y="3760905"/>
            <a:ext cx="266700" cy="317500"/>
          </a:xfrm>
          <a:prstGeom prst="rect">
            <a:avLst/>
          </a:prstGeom>
        </p:spPr>
      </p:pic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841" y="3523327"/>
            <a:ext cx="241300" cy="279400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H="1" flipV="1">
            <a:off x="4559763" y="3523327"/>
            <a:ext cx="1" cy="6618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559764" y="4162140"/>
            <a:ext cx="568854" cy="70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239841" y="4185178"/>
            <a:ext cx="319923" cy="3529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4586777" y="4102888"/>
            <a:ext cx="938944" cy="869886"/>
          </a:xfrm>
          <a:prstGeom prst="straightConnector1">
            <a:avLst/>
          </a:prstGeom>
          <a:ln>
            <a:prstDash val="dash"/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5525721" y="4158562"/>
            <a:ext cx="728279" cy="803567"/>
          </a:xfrm>
          <a:prstGeom prst="straightConnector1">
            <a:avLst/>
          </a:prstGeom>
          <a:ln>
            <a:prstDash val="dash"/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835158" y="4972773"/>
            <a:ext cx="1690562" cy="1"/>
          </a:xfrm>
          <a:prstGeom prst="straightConnector1">
            <a:avLst/>
          </a:prstGeom>
          <a:ln>
            <a:prstDash val="dash"/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525720" y="2796437"/>
            <a:ext cx="0" cy="2152864"/>
          </a:xfrm>
          <a:prstGeom prst="straightConnector1">
            <a:avLst/>
          </a:prstGeom>
          <a:ln>
            <a:prstDash val="dash"/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4614780" y="2003089"/>
            <a:ext cx="849960" cy="787447"/>
          </a:xfrm>
          <a:prstGeom prst="straightConnector1">
            <a:avLst/>
          </a:prstGeom>
          <a:ln>
            <a:prstDash val="dash"/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5" name="Picture 34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481" y="4809601"/>
            <a:ext cx="355600" cy="279400"/>
          </a:xfrm>
          <a:prstGeom prst="rect">
            <a:avLst/>
          </a:prstGeom>
        </p:spPr>
      </p:pic>
      <p:pic>
        <p:nvPicPr>
          <p:cNvPr id="36" name="Picture 35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987" y="3715210"/>
            <a:ext cx="355600" cy="317500"/>
          </a:xfrm>
          <a:prstGeom prst="rect">
            <a:avLst/>
          </a:prstGeom>
        </p:spPr>
      </p:pic>
      <p:pic>
        <p:nvPicPr>
          <p:cNvPr id="37" name="Picture 36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241" y="1810108"/>
            <a:ext cx="342900" cy="279400"/>
          </a:xfrm>
          <a:prstGeom prst="rect">
            <a:avLst/>
          </a:prstGeom>
        </p:spPr>
      </p:pic>
      <p:sp>
        <p:nvSpPr>
          <p:cNvPr id="38" name="Freeform 37"/>
          <p:cNvSpPr/>
          <p:nvPr/>
        </p:nvSpPr>
        <p:spPr>
          <a:xfrm>
            <a:off x="4541531" y="2927086"/>
            <a:ext cx="654288" cy="305490"/>
          </a:xfrm>
          <a:custGeom>
            <a:avLst/>
            <a:gdLst>
              <a:gd name="connsiteX0" fmla="*/ 0 w 654288"/>
              <a:gd name="connsiteY0" fmla="*/ 36109 h 305490"/>
              <a:gd name="connsiteX1" fmla="*/ 384875 w 654288"/>
              <a:gd name="connsiteY1" fmla="*/ 23281 h 305490"/>
              <a:gd name="connsiteX2" fmla="*/ 654288 w 654288"/>
              <a:gd name="connsiteY2" fmla="*/ 305490 h 30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288" h="305490">
                <a:moveTo>
                  <a:pt x="0" y="36109"/>
                </a:moveTo>
                <a:cubicBezTo>
                  <a:pt x="137913" y="7246"/>
                  <a:pt x="275827" y="-21616"/>
                  <a:pt x="384875" y="23281"/>
                </a:cubicBezTo>
                <a:cubicBezTo>
                  <a:pt x="493923" y="68178"/>
                  <a:pt x="654288" y="305490"/>
                  <a:pt x="654288" y="305490"/>
                </a:cubicBezTo>
              </a:path>
            </a:pathLst>
          </a:cu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4207972" y="4515344"/>
            <a:ext cx="782580" cy="181394"/>
          </a:xfrm>
          <a:custGeom>
            <a:avLst/>
            <a:gdLst>
              <a:gd name="connsiteX0" fmla="*/ 0 w 782580"/>
              <a:gd name="connsiteY0" fmla="*/ 76966 h 181394"/>
              <a:gd name="connsiteX1" fmla="*/ 397705 w 782580"/>
              <a:gd name="connsiteY1" fmla="*/ 179588 h 181394"/>
              <a:gd name="connsiteX2" fmla="*/ 782580 w 782580"/>
              <a:gd name="connsiteY2" fmla="*/ 0 h 181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2580" h="181394">
                <a:moveTo>
                  <a:pt x="0" y="76966"/>
                </a:moveTo>
                <a:cubicBezTo>
                  <a:pt x="133637" y="134691"/>
                  <a:pt x="267275" y="192416"/>
                  <a:pt x="397705" y="179588"/>
                </a:cubicBezTo>
                <a:cubicBezTo>
                  <a:pt x="528135" y="166760"/>
                  <a:pt x="782580" y="0"/>
                  <a:pt x="782580" y="0"/>
                </a:cubicBezTo>
              </a:path>
            </a:pathLst>
          </a:cu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383" y="4413744"/>
            <a:ext cx="177800" cy="203200"/>
          </a:xfrm>
          <a:prstGeom prst="rect">
            <a:avLst/>
          </a:prstGeom>
        </p:spPr>
      </p:pic>
      <p:pic>
        <p:nvPicPr>
          <p:cNvPr id="41" name="Picture 40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226" y="3034908"/>
            <a:ext cx="139700" cy="241300"/>
          </a:xfrm>
          <a:prstGeom prst="rect">
            <a:avLst/>
          </a:prstGeom>
        </p:spPr>
      </p:pic>
      <p:cxnSp>
        <p:nvCxnSpPr>
          <p:cNvPr id="42" name="Straight Arrow Connector 41"/>
          <p:cNvCxnSpPr/>
          <p:nvPr/>
        </p:nvCxnSpPr>
        <p:spPr>
          <a:xfrm flipV="1">
            <a:off x="1237269" y="1810108"/>
            <a:ext cx="970337" cy="138874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237269" y="3198854"/>
            <a:ext cx="970337" cy="45147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5" name="Picture 44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738" y="2946008"/>
            <a:ext cx="139700" cy="241300"/>
          </a:xfrm>
          <a:prstGeom prst="rect">
            <a:avLst/>
          </a:prstGeom>
        </p:spPr>
      </p:pic>
      <p:sp>
        <p:nvSpPr>
          <p:cNvPr id="46" name="Freeform 45"/>
          <p:cNvSpPr/>
          <p:nvPr/>
        </p:nvSpPr>
        <p:spPr>
          <a:xfrm>
            <a:off x="1603648" y="2693813"/>
            <a:ext cx="296063" cy="679868"/>
          </a:xfrm>
          <a:custGeom>
            <a:avLst/>
            <a:gdLst>
              <a:gd name="connsiteX0" fmla="*/ 0 w 296063"/>
              <a:gd name="connsiteY0" fmla="*/ 0 h 679868"/>
              <a:gd name="connsiteX1" fmla="*/ 295071 w 296063"/>
              <a:gd name="connsiteY1" fmla="*/ 295037 h 679868"/>
              <a:gd name="connsiteX2" fmla="*/ 102633 w 296063"/>
              <a:gd name="connsiteY2" fmla="*/ 679868 h 679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6063" h="679868">
                <a:moveTo>
                  <a:pt x="0" y="0"/>
                </a:moveTo>
                <a:cubicBezTo>
                  <a:pt x="138983" y="90863"/>
                  <a:pt x="277966" y="181726"/>
                  <a:pt x="295071" y="295037"/>
                </a:cubicBezTo>
                <a:cubicBezTo>
                  <a:pt x="312176" y="408348"/>
                  <a:pt x="102633" y="679868"/>
                  <a:pt x="102633" y="679868"/>
                </a:cubicBezTo>
              </a:path>
            </a:pathLst>
          </a:cu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827" y="2220721"/>
            <a:ext cx="254000" cy="304800"/>
          </a:xfrm>
          <a:prstGeom prst="rect">
            <a:avLst/>
          </a:prstGeom>
        </p:spPr>
      </p:pic>
      <p:pic>
        <p:nvPicPr>
          <p:cNvPr id="48" name="Picture 47" descr="latex-image-1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276" y="3416090"/>
            <a:ext cx="2413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410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>
            <a:stCxn id="4" idx="1"/>
          </p:cNvCxnSpPr>
          <p:nvPr/>
        </p:nvCxnSpPr>
        <p:spPr>
          <a:xfrm>
            <a:off x="3378454" y="2722923"/>
            <a:ext cx="1599269" cy="971450"/>
          </a:xfrm>
          <a:prstGeom prst="line">
            <a:avLst/>
          </a:prstGeom>
          <a:ln w="28575" cmpd="sng">
            <a:solidFill>
              <a:srgbClr val="008000"/>
            </a:solidFill>
            <a:prstDash val="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454" y="2583223"/>
            <a:ext cx="266700" cy="279400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486" y="2583223"/>
            <a:ext cx="266700" cy="317500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318" y="2583223"/>
            <a:ext cx="241300" cy="2794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554" y="3052592"/>
            <a:ext cx="355600" cy="27940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586" y="3052592"/>
            <a:ext cx="355600" cy="317500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718" y="3052592"/>
            <a:ext cx="342900" cy="279400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554" y="3564503"/>
            <a:ext cx="355600" cy="266700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286" y="3564503"/>
            <a:ext cx="342900" cy="304800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718" y="3564503"/>
            <a:ext cx="342900" cy="266700"/>
          </a:xfrm>
          <a:prstGeom prst="rect">
            <a:avLst/>
          </a:prstGeom>
        </p:spPr>
      </p:pic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990" y="3052592"/>
            <a:ext cx="355600" cy="279400"/>
          </a:xfrm>
          <a:prstGeom prst="rect">
            <a:avLst/>
          </a:prstGeom>
        </p:spPr>
      </p:pic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022" y="3052592"/>
            <a:ext cx="355600" cy="317500"/>
          </a:xfrm>
          <a:prstGeom prst="rect">
            <a:avLst/>
          </a:prstGeom>
        </p:spPr>
      </p:pic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154" y="3052592"/>
            <a:ext cx="342900" cy="279400"/>
          </a:xfrm>
          <a:prstGeom prst="rect">
            <a:avLst/>
          </a:prstGeom>
        </p:spPr>
      </p:pic>
      <p:pic>
        <p:nvPicPr>
          <p:cNvPr id="16" name="Picture 15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990" y="3564503"/>
            <a:ext cx="355600" cy="266700"/>
          </a:xfrm>
          <a:prstGeom prst="rect">
            <a:avLst/>
          </a:prstGeom>
        </p:spPr>
      </p:pic>
      <p:pic>
        <p:nvPicPr>
          <p:cNvPr id="17" name="Picture 16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722" y="3564503"/>
            <a:ext cx="342900" cy="304800"/>
          </a:xfrm>
          <a:prstGeom prst="rect">
            <a:avLst/>
          </a:prstGeom>
        </p:spPr>
      </p:pic>
      <p:pic>
        <p:nvPicPr>
          <p:cNvPr id="18" name="Picture 17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154" y="3564503"/>
            <a:ext cx="342900" cy="266700"/>
          </a:xfrm>
          <a:prstGeom prst="rect">
            <a:avLst/>
          </a:prstGeom>
        </p:spPr>
      </p:pic>
      <p:pic>
        <p:nvPicPr>
          <p:cNvPr id="19" name="Picture 18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810" y="3047935"/>
            <a:ext cx="355600" cy="279400"/>
          </a:xfrm>
          <a:prstGeom prst="rect">
            <a:avLst/>
          </a:prstGeom>
        </p:spPr>
      </p:pic>
      <p:pic>
        <p:nvPicPr>
          <p:cNvPr id="20" name="Picture 19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842" y="3047935"/>
            <a:ext cx="355600" cy="317500"/>
          </a:xfrm>
          <a:prstGeom prst="rect">
            <a:avLst/>
          </a:prstGeom>
        </p:spPr>
      </p:pic>
      <p:pic>
        <p:nvPicPr>
          <p:cNvPr id="21" name="Picture 20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974" y="3047935"/>
            <a:ext cx="342900" cy="279400"/>
          </a:xfrm>
          <a:prstGeom prst="rect">
            <a:avLst/>
          </a:prstGeom>
        </p:spPr>
      </p:pic>
      <p:pic>
        <p:nvPicPr>
          <p:cNvPr id="22" name="Picture 21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810" y="3559846"/>
            <a:ext cx="355600" cy="266700"/>
          </a:xfrm>
          <a:prstGeom prst="rect">
            <a:avLst/>
          </a:prstGeom>
        </p:spPr>
      </p:pic>
      <p:pic>
        <p:nvPicPr>
          <p:cNvPr id="23" name="Picture 22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542" y="3559846"/>
            <a:ext cx="342900" cy="304800"/>
          </a:xfrm>
          <a:prstGeom prst="rect">
            <a:avLst/>
          </a:prstGeom>
        </p:spPr>
      </p:pic>
      <p:pic>
        <p:nvPicPr>
          <p:cNvPr id="24" name="Picture 23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974" y="3559846"/>
            <a:ext cx="342900" cy="266700"/>
          </a:xfrm>
          <a:prstGeom prst="rect">
            <a:avLst/>
          </a:prstGeom>
        </p:spPr>
      </p:pic>
      <p:cxnSp>
        <p:nvCxnSpPr>
          <p:cNvPr id="26" name="Straight Connector 25"/>
          <p:cNvCxnSpPr/>
          <p:nvPr/>
        </p:nvCxnSpPr>
        <p:spPr>
          <a:xfrm>
            <a:off x="3130321" y="2155051"/>
            <a:ext cx="0" cy="21935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271245" y="2155051"/>
            <a:ext cx="0" cy="21935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107486" y="2722923"/>
            <a:ext cx="1599269" cy="971450"/>
          </a:xfrm>
          <a:prstGeom prst="line">
            <a:avLst/>
          </a:prstGeom>
          <a:ln w="28575" cmpd="sng">
            <a:solidFill>
              <a:srgbClr val="008000"/>
            </a:solidFill>
            <a:prstDash val="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887318" y="2722923"/>
            <a:ext cx="1599269" cy="971450"/>
          </a:xfrm>
          <a:prstGeom prst="line">
            <a:avLst/>
          </a:prstGeom>
          <a:ln w="28575" cmpd="sng">
            <a:solidFill>
              <a:srgbClr val="008000"/>
            </a:solidFill>
            <a:prstDash val="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2" name="Picture 31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454" y="2252344"/>
            <a:ext cx="215900" cy="215900"/>
          </a:xfrm>
          <a:prstGeom prst="rect">
            <a:avLst/>
          </a:prstGeom>
        </p:spPr>
      </p:pic>
      <p:pic>
        <p:nvPicPr>
          <p:cNvPr id="33" name="Picture 32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542" y="4079331"/>
            <a:ext cx="190500" cy="25400"/>
          </a:xfrm>
          <a:prstGeom prst="rect">
            <a:avLst/>
          </a:prstGeom>
        </p:spPr>
      </p:pic>
      <p:pic>
        <p:nvPicPr>
          <p:cNvPr id="34" name="Picture 33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486" y="2252344"/>
            <a:ext cx="215900" cy="215900"/>
          </a:xfrm>
          <a:prstGeom prst="rect">
            <a:avLst/>
          </a:prstGeom>
        </p:spPr>
      </p:pic>
      <p:pic>
        <p:nvPicPr>
          <p:cNvPr id="35" name="Picture 34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773" y="2252344"/>
            <a:ext cx="215900" cy="215900"/>
          </a:xfrm>
          <a:prstGeom prst="rect">
            <a:avLst/>
          </a:prstGeom>
        </p:spPr>
      </p:pic>
      <p:cxnSp>
        <p:nvCxnSpPr>
          <p:cNvPr id="36" name="Straight Connector 35"/>
          <p:cNvCxnSpPr>
            <a:endCxn id="4" idx="1"/>
          </p:cNvCxnSpPr>
          <p:nvPr/>
        </p:nvCxnSpPr>
        <p:spPr>
          <a:xfrm flipV="1">
            <a:off x="1970571" y="2722923"/>
            <a:ext cx="1407883" cy="971450"/>
          </a:xfrm>
          <a:prstGeom prst="line">
            <a:avLst/>
          </a:prstGeom>
          <a:ln w="28575" cmpd="sng">
            <a:solidFill>
              <a:srgbClr val="FF0000"/>
            </a:solidFill>
            <a:prstDash val="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2890412" y="2722923"/>
            <a:ext cx="1407883" cy="971450"/>
          </a:xfrm>
          <a:prstGeom prst="line">
            <a:avLst/>
          </a:prstGeom>
          <a:ln w="28575" cmpd="sng">
            <a:solidFill>
              <a:srgbClr val="FF0000"/>
            </a:solidFill>
            <a:prstDash val="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3569840" y="2722923"/>
            <a:ext cx="1407883" cy="971450"/>
          </a:xfrm>
          <a:prstGeom prst="line">
            <a:avLst/>
          </a:prstGeom>
          <a:ln w="28575" cmpd="sng">
            <a:solidFill>
              <a:srgbClr val="FF0000"/>
            </a:solidFill>
            <a:prstDash val="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4" name="Picture 43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974" y="4066631"/>
            <a:ext cx="190500" cy="25400"/>
          </a:xfrm>
          <a:prstGeom prst="rect">
            <a:avLst/>
          </a:prstGeom>
        </p:spPr>
      </p:pic>
      <p:pic>
        <p:nvPicPr>
          <p:cNvPr id="45" name="Picture 44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472" y="4079331"/>
            <a:ext cx="190500" cy="2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569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3443</TotalTime>
  <Words>0</Words>
  <Application>Microsoft Macintosh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cdohl</dc:creator>
  <cp:lastModifiedBy>cdohl</cp:lastModifiedBy>
  <cp:revision>10</cp:revision>
  <dcterms:created xsi:type="dcterms:W3CDTF">2018-10-03T20:23:12Z</dcterms:created>
  <dcterms:modified xsi:type="dcterms:W3CDTF">2018-10-06T05:47:09Z</dcterms:modified>
</cp:coreProperties>
</file>