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A19D-BBEB-EA49-B1F5-6120BA9F9BE1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8F89-7289-D142-B789-7B6CDBEF2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2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2-05 at 10.3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77" y="0"/>
            <a:ext cx="9195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6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2-05 at 10.3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96" y="0"/>
            <a:ext cx="9200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2154" y="1133230"/>
            <a:ext cx="3826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</a:rPr>
              <a:t>Kennen</a:t>
            </a: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</a:rPr>
              <a:t>Sie</a:t>
            </a: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</a:rPr>
              <a:t> VR?</a:t>
            </a:r>
            <a:endParaRPr lang="en-US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2154" y="2735384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4000" dirty="0" smtClean="0"/>
              <a:t> Nein </a:t>
            </a:r>
          </a:p>
          <a:p>
            <a:pPr marL="342900" indent="-342900">
              <a:buAutoNum type="alphaUcParenR"/>
            </a:pPr>
            <a:r>
              <a:rPr lang="en-US" sz="4000" dirty="0" smtClean="0"/>
              <a:t> </a:t>
            </a:r>
            <a:r>
              <a:rPr lang="en-US" sz="4000" dirty="0" err="1" smtClean="0"/>
              <a:t>Schon</a:t>
            </a:r>
            <a:r>
              <a:rPr lang="en-US" sz="4000" dirty="0" smtClean="0"/>
              <a:t> mal </a:t>
            </a:r>
            <a:r>
              <a:rPr lang="en-US" sz="4000" dirty="0" err="1" smtClean="0"/>
              <a:t>ausprobiert</a:t>
            </a:r>
            <a:endParaRPr lang="en-US" sz="4000" dirty="0" smtClean="0"/>
          </a:p>
          <a:p>
            <a:pPr marL="342900" indent="-342900">
              <a:buAutoNum type="alphaUcParenR"/>
            </a:pPr>
            <a:r>
              <a:rPr lang="en-US" sz="4000" dirty="0" smtClean="0"/>
              <a:t> </a:t>
            </a:r>
            <a:r>
              <a:rPr lang="en-US" sz="4000" dirty="0" err="1" smtClean="0"/>
              <a:t>Hab</a:t>
            </a:r>
            <a:r>
              <a:rPr lang="en-US" sz="4000" dirty="0" smtClean="0"/>
              <a:t> </a:t>
            </a:r>
            <a:r>
              <a:rPr lang="en-US" sz="4000" dirty="0" err="1" smtClean="0"/>
              <a:t>ich</a:t>
            </a:r>
            <a:r>
              <a:rPr lang="en-US" sz="4000" dirty="0" smtClean="0"/>
              <a:t> </a:t>
            </a:r>
            <a:r>
              <a:rPr lang="en-US" sz="4000" dirty="0" err="1" smtClean="0"/>
              <a:t>zuhause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010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2</cp:revision>
  <dcterms:created xsi:type="dcterms:W3CDTF">2018-12-05T21:37:39Z</dcterms:created>
  <dcterms:modified xsi:type="dcterms:W3CDTF">2018-12-05T21:43:52Z</dcterms:modified>
</cp:coreProperties>
</file>