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408" y="328"/>
      </p:cViewPr>
      <p:guideLst>
        <p:guide orient="horz" pos="303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4.emf"/><Relationship Id="rId5" Type="http://schemas.openxmlformats.org/officeDocument/2006/relationships/image" Target="../media/image13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4.emf"/><Relationship Id="rId9" Type="http://schemas.openxmlformats.org/officeDocument/2006/relationships/image" Target="../media/image25.emf"/><Relationship Id="rId10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emf"/><Relationship Id="rId12" Type="http://schemas.openxmlformats.org/officeDocument/2006/relationships/image" Target="../media/image45.emf"/><Relationship Id="rId13" Type="http://schemas.openxmlformats.org/officeDocument/2006/relationships/image" Target="../media/image46.emf"/><Relationship Id="rId14" Type="http://schemas.openxmlformats.org/officeDocument/2006/relationships/image" Target="../media/image47.emf"/><Relationship Id="rId15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0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555383" y="3576237"/>
            <a:ext cx="970337" cy="608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59763" y="1790813"/>
            <a:ext cx="0" cy="2371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41"/>
            <a:ext cx="2636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74859" y="4162140"/>
            <a:ext cx="1384906" cy="152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3" y="5690211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26" y="1787189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03" y="4350434"/>
            <a:ext cx="215900" cy="3048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2" y="3517938"/>
            <a:ext cx="254000" cy="279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21" y="4273223"/>
            <a:ext cx="266700" cy="279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20" y="4235123"/>
            <a:ext cx="266700" cy="317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1" y="3523327"/>
            <a:ext cx="241300" cy="279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03" y="3258737"/>
            <a:ext cx="1676400" cy="3175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4559763" y="3523327"/>
            <a:ext cx="1" cy="66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59764" y="4162140"/>
            <a:ext cx="568854" cy="7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39841" y="4185178"/>
            <a:ext cx="319923" cy="352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7127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90101" y="2016343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64074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4074" y="4162140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60750" y="5514909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394596" y="3362044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86777" y="2000698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60750" y="2003089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91088" y="2016344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8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8015966" y="167242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15966" y="3456796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31344" y="3456796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31344" y="167242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15048" y="1633936"/>
            <a:ext cx="3256265" cy="2051295"/>
          </a:xfrm>
          <a:prstGeom prst="rect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84107" y="2098633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295373" y="2098633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84107" y="2710208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5048" y="3685231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14977" y="2214702"/>
            <a:ext cx="3256265" cy="205129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07" y="2888368"/>
            <a:ext cx="215900" cy="2413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65" y="1687927"/>
            <a:ext cx="228600" cy="2159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36" y="2804063"/>
            <a:ext cx="203200" cy="2413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434398" y="1673234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34398" y="345761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9776" y="345761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9776" y="1673234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3480" y="1634750"/>
            <a:ext cx="3256265" cy="2051295"/>
          </a:xfrm>
          <a:prstGeom prst="rect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02539" y="2099447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480" y="3686045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9" y="2889182"/>
            <a:ext cx="215900" cy="2413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97" y="1688741"/>
            <a:ext cx="228600" cy="215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302004" y="4983530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13270" y="4983530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02004" y="5636157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68207" y="4709311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68240" y="5733907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168240" y="5318253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74510" y="4738516"/>
            <a:ext cx="599929" cy="611575"/>
          </a:xfrm>
          <a:prstGeom prst="straightConnector1">
            <a:avLst/>
          </a:prstGeom>
          <a:ln>
            <a:solidFill>
              <a:srgbClr val="4A452A"/>
            </a:solidFill>
            <a:prstDash val="dash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763173" y="5314447"/>
            <a:ext cx="1911266" cy="1031035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7776" y="4738516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02539" y="5702810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9" y="4831130"/>
            <a:ext cx="254000" cy="3048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8" y="6009585"/>
            <a:ext cx="241300" cy="3048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45" y="5404527"/>
            <a:ext cx="228600" cy="3175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37" y="5071790"/>
            <a:ext cx="228600" cy="317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3" y="5127959"/>
            <a:ext cx="254000" cy="3048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99" y="4919390"/>
            <a:ext cx="241300" cy="3048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78" y="6040682"/>
            <a:ext cx="241300" cy="3048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3" y="4874728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09950" y="787589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13" y="880203"/>
            <a:ext cx="254000" cy="304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61266" y="991299"/>
            <a:ext cx="1911266" cy="10310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1513824"/>
            <a:ext cx="469900" cy="304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239887" y="2395816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39887" y="3470536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9887" y="1777234"/>
            <a:ext cx="1276679" cy="16933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16" y="2071309"/>
            <a:ext cx="228600" cy="317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66" y="2388809"/>
            <a:ext cx="254000" cy="3048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37" y="3693590"/>
            <a:ext cx="241300" cy="304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516566" y="1777234"/>
            <a:ext cx="599929" cy="61157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6" y="1643476"/>
            <a:ext cx="444500" cy="3048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249132" y="4515344"/>
            <a:ext cx="523400" cy="5234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362909" y="4629121"/>
            <a:ext cx="295846" cy="295846"/>
            <a:chOff x="3924955" y="4591544"/>
            <a:chExt cx="523400" cy="5234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924955" y="4591544"/>
              <a:ext cx="523400" cy="523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24955" y="4591544"/>
              <a:ext cx="523400" cy="523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347964" y="4515344"/>
            <a:ext cx="523400" cy="5234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51103" y="4718483"/>
            <a:ext cx="117122" cy="117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55383" y="2796435"/>
            <a:ext cx="970337" cy="1388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59763" y="1564977"/>
            <a:ext cx="2" cy="2597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59763" y="4162141"/>
            <a:ext cx="2636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74859" y="4162140"/>
            <a:ext cx="1384906" cy="152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3" y="5690211"/>
            <a:ext cx="241300" cy="21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26" y="1457027"/>
            <a:ext cx="2159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03" y="4350434"/>
            <a:ext cx="215900" cy="304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2" y="3517938"/>
            <a:ext cx="254000" cy="2794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26" y="4084062"/>
            <a:ext cx="266700" cy="2794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68" y="3760905"/>
            <a:ext cx="266700" cy="317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1" y="3523327"/>
            <a:ext cx="241300" cy="279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559763" y="3523327"/>
            <a:ext cx="1" cy="66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59764" y="4162140"/>
            <a:ext cx="568854" cy="7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39841" y="4185178"/>
            <a:ext cx="319923" cy="352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86777" y="4102888"/>
            <a:ext cx="938944" cy="869886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25721" y="4158562"/>
            <a:ext cx="728279" cy="803567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35158" y="4972773"/>
            <a:ext cx="1690562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25720" y="2796437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614780" y="2003089"/>
            <a:ext cx="849960" cy="787447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81" y="4809601"/>
            <a:ext cx="355600" cy="2794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987" y="3715210"/>
            <a:ext cx="355600" cy="3175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1" y="1810108"/>
            <a:ext cx="342900" cy="279400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4541531" y="2927086"/>
            <a:ext cx="654288" cy="305490"/>
          </a:xfrm>
          <a:custGeom>
            <a:avLst/>
            <a:gdLst>
              <a:gd name="connsiteX0" fmla="*/ 0 w 654288"/>
              <a:gd name="connsiteY0" fmla="*/ 36109 h 305490"/>
              <a:gd name="connsiteX1" fmla="*/ 384875 w 654288"/>
              <a:gd name="connsiteY1" fmla="*/ 23281 h 305490"/>
              <a:gd name="connsiteX2" fmla="*/ 654288 w 654288"/>
              <a:gd name="connsiteY2" fmla="*/ 305490 h 30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288" h="305490">
                <a:moveTo>
                  <a:pt x="0" y="36109"/>
                </a:moveTo>
                <a:cubicBezTo>
                  <a:pt x="137913" y="7246"/>
                  <a:pt x="275827" y="-21616"/>
                  <a:pt x="384875" y="23281"/>
                </a:cubicBezTo>
                <a:cubicBezTo>
                  <a:pt x="493923" y="68178"/>
                  <a:pt x="654288" y="305490"/>
                  <a:pt x="654288" y="30549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207972" y="4515344"/>
            <a:ext cx="782580" cy="181394"/>
          </a:xfrm>
          <a:custGeom>
            <a:avLst/>
            <a:gdLst>
              <a:gd name="connsiteX0" fmla="*/ 0 w 782580"/>
              <a:gd name="connsiteY0" fmla="*/ 76966 h 181394"/>
              <a:gd name="connsiteX1" fmla="*/ 397705 w 782580"/>
              <a:gd name="connsiteY1" fmla="*/ 179588 h 181394"/>
              <a:gd name="connsiteX2" fmla="*/ 782580 w 782580"/>
              <a:gd name="connsiteY2" fmla="*/ 0 h 18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80" h="181394">
                <a:moveTo>
                  <a:pt x="0" y="76966"/>
                </a:moveTo>
                <a:cubicBezTo>
                  <a:pt x="133637" y="134691"/>
                  <a:pt x="267275" y="192416"/>
                  <a:pt x="397705" y="179588"/>
                </a:cubicBezTo>
                <a:cubicBezTo>
                  <a:pt x="528135" y="166760"/>
                  <a:pt x="782580" y="0"/>
                  <a:pt x="78258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83" y="4413744"/>
            <a:ext cx="177800" cy="2032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26" y="3034908"/>
            <a:ext cx="139700" cy="2413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1237269" y="1810108"/>
            <a:ext cx="970337" cy="1388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37269" y="3198854"/>
            <a:ext cx="970337" cy="451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946008"/>
            <a:ext cx="139700" cy="24130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>
            <a:off x="1603648" y="2693813"/>
            <a:ext cx="296063" cy="679868"/>
          </a:xfrm>
          <a:custGeom>
            <a:avLst/>
            <a:gdLst>
              <a:gd name="connsiteX0" fmla="*/ 0 w 296063"/>
              <a:gd name="connsiteY0" fmla="*/ 0 h 679868"/>
              <a:gd name="connsiteX1" fmla="*/ 295071 w 296063"/>
              <a:gd name="connsiteY1" fmla="*/ 295037 h 679868"/>
              <a:gd name="connsiteX2" fmla="*/ 102633 w 296063"/>
              <a:gd name="connsiteY2" fmla="*/ 679868 h 6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63" h="679868">
                <a:moveTo>
                  <a:pt x="0" y="0"/>
                </a:moveTo>
                <a:cubicBezTo>
                  <a:pt x="138983" y="90863"/>
                  <a:pt x="277966" y="181726"/>
                  <a:pt x="295071" y="295037"/>
                </a:cubicBezTo>
                <a:cubicBezTo>
                  <a:pt x="312176" y="408348"/>
                  <a:pt x="102633" y="679868"/>
                  <a:pt x="102633" y="679868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27" y="2220721"/>
            <a:ext cx="254000" cy="3048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76" y="3416090"/>
            <a:ext cx="241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1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4" idx="1"/>
          </p:cNvCxnSpPr>
          <p:nvPr/>
        </p:nvCxnSpPr>
        <p:spPr>
          <a:xfrm>
            <a:off x="3378454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54" y="2583223"/>
            <a:ext cx="2667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86" y="2583223"/>
            <a:ext cx="266700" cy="317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8" y="2583223"/>
            <a:ext cx="2413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54" y="3052592"/>
            <a:ext cx="3556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86" y="3052592"/>
            <a:ext cx="355600" cy="317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18" y="3052592"/>
            <a:ext cx="342900" cy="279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54" y="3564503"/>
            <a:ext cx="355600" cy="266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86" y="3564503"/>
            <a:ext cx="342900" cy="304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18" y="3564503"/>
            <a:ext cx="342900" cy="266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90" y="3052592"/>
            <a:ext cx="355600" cy="2794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22" y="3052592"/>
            <a:ext cx="355600" cy="317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54" y="3052592"/>
            <a:ext cx="342900" cy="2794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90" y="3564503"/>
            <a:ext cx="355600" cy="2667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22" y="3564503"/>
            <a:ext cx="342900" cy="3048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54" y="3564503"/>
            <a:ext cx="342900" cy="266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3047935"/>
            <a:ext cx="355600" cy="279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42" y="3047935"/>
            <a:ext cx="355600" cy="3175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3047935"/>
            <a:ext cx="342900" cy="279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3559846"/>
            <a:ext cx="355600" cy="266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2" y="3559846"/>
            <a:ext cx="342900" cy="3048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3559846"/>
            <a:ext cx="342900" cy="2667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130321" y="2155051"/>
            <a:ext cx="0" cy="219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71245" y="2155051"/>
            <a:ext cx="0" cy="219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7486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87318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54" y="2252344"/>
            <a:ext cx="215900" cy="2159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2" y="4079331"/>
            <a:ext cx="190500" cy="254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86" y="2252344"/>
            <a:ext cx="215900" cy="2159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73" y="2252344"/>
            <a:ext cx="215900" cy="215900"/>
          </a:xfrm>
          <a:prstGeom prst="rect">
            <a:avLst/>
          </a:prstGeom>
        </p:spPr>
      </p:pic>
      <p:cxnSp>
        <p:nvCxnSpPr>
          <p:cNvPr id="36" name="Straight Connector 35"/>
          <p:cNvCxnSpPr>
            <a:endCxn id="4" idx="1"/>
          </p:cNvCxnSpPr>
          <p:nvPr/>
        </p:nvCxnSpPr>
        <p:spPr>
          <a:xfrm flipV="1">
            <a:off x="1970571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890412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69840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4066631"/>
            <a:ext cx="190500" cy="254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72" y="4079331"/>
            <a:ext cx="1905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791589" y="2615975"/>
            <a:ext cx="0" cy="849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9" y="2936761"/>
            <a:ext cx="165100" cy="1397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84424" y="2013945"/>
            <a:ext cx="218071" cy="2180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90215" y="4495032"/>
            <a:ext cx="1215290" cy="153933"/>
            <a:chOff x="1328036" y="3218214"/>
            <a:chExt cx="1215290" cy="1539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28036" y="3218214"/>
              <a:ext cx="12152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70492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328036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612948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55404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97860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40316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182772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25230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1899694" y="2122981"/>
            <a:ext cx="0" cy="2372051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2013945"/>
            <a:ext cx="2971800" cy="266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2449349"/>
            <a:ext cx="2616200" cy="6350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3206696"/>
            <a:ext cx="1473200" cy="2667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3733877"/>
            <a:ext cx="711200" cy="2032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887887" y="3206696"/>
            <a:ext cx="359217" cy="398397"/>
            <a:chOff x="7324688" y="2525549"/>
            <a:chExt cx="359217" cy="39839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49887" y="2596797"/>
            <a:ext cx="359217" cy="398397"/>
            <a:chOff x="7324688" y="2525549"/>
            <a:chExt cx="359217" cy="39839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1770067" y="4265668"/>
            <a:ext cx="218071" cy="21807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887887" y="2631150"/>
            <a:ext cx="359217" cy="398397"/>
            <a:chOff x="7324688" y="2525549"/>
            <a:chExt cx="359217" cy="39839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ight Brace 39"/>
          <p:cNvSpPr/>
          <p:nvPr/>
        </p:nvSpPr>
        <p:spPr>
          <a:xfrm>
            <a:off x="2069120" y="2122981"/>
            <a:ext cx="360554" cy="224428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99" y="3131104"/>
            <a:ext cx="165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973174" y="1711031"/>
            <a:ext cx="1002520" cy="13170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54940" y="3027524"/>
            <a:ext cx="21368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58970" y="1217527"/>
            <a:ext cx="0" cy="1810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83" y="3104712"/>
            <a:ext cx="266700" cy="190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1" y="1122277"/>
            <a:ext cx="266700" cy="190500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 rot="2700000">
            <a:off x="1218233" y="2520526"/>
            <a:ext cx="381364" cy="426501"/>
          </a:xfrm>
          <a:custGeom>
            <a:avLst/>
            <a:gdLst>
              <a:gd name="connsiteX0" fmla="*/ 0 w 654288"/>
              <a:gd name="connsiteY0" fmla="*/ 36109 h 305490"/>
              <a:gd name="connsiteX1" fmla="*/ 384875 w 654288"/>
              <a:gd name="connsiteY1" fmla="*/ 23281 h 305490"/>
              <a:gd name="connsiteX2" fmla="*/ 654288 w 654288"/>
              <a:gd name="connsiteY2" fmla="*/ 305490 h 305490"/>
              <a:gd name="connsiteX0" fmla="*/ 0 w 672760"/>
              <a:gd name="connsiteY0" fmla="*/ 21771 h 291152"/>
              <a:gd name="connsiteX1" fmla="*/ 608901 w 672760"/>
              <a:gd name="connsiteY1" fmla="*/ 33708 h 291152"/>
              <a:gd name="connsiteX2" fmla="*/ 654288 w 672760"/>
              <a:gd name="connsiteY2" fmla="*/ 291152 h 2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760" h="291152">
                <a:moveTo>
                  <a:pt x="0" y="21771"/>
                </a:moveTo>
                <a:cubicBezTo>
                  <a:pt x="137913" y="-7092"/>
                  <a:pt x="499853" y="-11189"/>
                  <a:pt x="608901" y="33708"/>
                </a:cubicBezTo>
                <a:cubicBezTo>
                  <a:pt x="717949" y="78605"/>
                  <a:pt x="654288" y="291152"/>
                  <a:pt x="654288" y="29115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975694" y="1711031"/>
            <a:ext cx="0" cy="1308369"/>
          </a:xfrm>
          <a:prstGeom prst="line">
            <a:avLst/>
          </a:prstGeom>
          <a:ln>
            <a:solidFill>
              <a:srgbClr val="595959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4940" y="1711031"/>
            <a:ext cx="1020754" cy="0"/>
          </a:xfrm>
          <a:prstGeom prst="line">
            <a:avLst/>
          </a:prstGeom>
          <a:ln>
            <a:solidFill>
              <a:srgbClr val="595959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14" y="2674937"/>
            <a:ext cx="190500" cy="2921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32" y="1431631"/>
            <a:ext cx="266700" cy="2794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1" y="1596731"/>
            <a:ext cx="457200" cy="2286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36" y="3104712"/>
            <a:ext cx="469900" cy="2286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7514508" y="2488570"/>
            <a:ext cx="0" cy="83874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631335" y="1917519"/>
            <a:ext cx="2883173" cy="2883173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260641" y="1595111"/>
            <a:ext cx="696672" cy="61916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97" y="2786799"/>
            <a:ext cx="736600" cy="3175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30" y="1662781"/>
            <a:ext cx="1473200" cy="3175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endCxn id="31" idx="6"/>
          </p:cNvCxnSpPr>
          <p:nvPr/>
        </p:nvCxnSpPr>
        <p:spPr>
          <a:xfrm flipV="1">
            <a:off x="6260641" y="3359106"/>
            <a:ext cx="1253867" cy="2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260641" y="2199640"/>
            <a:ext cx="696672" cy="118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6" y="3445829"/>
            <a:ext cx="723900" cy="3175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560586" y="2614714"/>
            <a:ext cx="1460500" cy="3175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>
            <a:off x="6632688" y="2733829"/>
            <a:ext cx="353245" cy="627024"/>
          </a:xfrm>
          <a:custGeom>
            <a:avLst/>
            <a:gdLst>
              <a:gd name="connsiteX0" fmla="*/ 333559 w 375789"/>
              <a:gd name="connsiteY0" fmla="*/ 667040 h 667040"/>
              <a:gd name="connsiteX1" fmla="*/ 346388 w 375789"/>
              <a:gd name="connsiteY1" fmla="*/ 320692 h 667040"/>
              <a:gd name="connsiteX2" fmla="*/ 0 w 375789"/>
              <a:gd name="connsiteY2" fmla="*/ 0 h 66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789" h="667040">
                <a:moveTo>
                  <a:pt x="333559" y="667040"/>
                </a:moveTo>
                <a:cubicBezTo>
                  <a:pt x="367770" y="549452"/>
                  <a:pt x="401981" y="431865"/>
                  <a:pt x="346388" y="320692"/>
                </a:cubicBezTo>
                <a:cubicBezTo>
                  <a:pt x="290795" y="209519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8" y="2695345"/>
            <a:ext cx="444500" cy="304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3091833" y="3876906"/>
            <a:ext cx="696672" cy="61916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788505" y="3657321"/>
            <a:ext cx="0" cy="83874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91833" y="3682143"/>
            <a:ext cx="696672" cy="1947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26" y="4003642"/>
            <a:ext cx="254000" cy="2794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07" y="4283042"/>
            <a:ext cx="254000" cy="2794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9964">
            <a:off x="3198233" y="3440843"/>
            <a:ext cx="4318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9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20111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14</cp:revision>
  <dcterms:created xsi:type="dcterms:W3CDTF">2018-10-03T20:23:12Z</dcterms:created>
  <dcterms:modified xsi:type="dcterms:W3CDTF">2018-10-17T19:34:26Z</dcterms:modified>
</cp:coreProperties>
</file>